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sldIdLst>
    <p:sldId id="302" r:id="rId3"/>
    <p:sldId id="291" r:id="rId4"/>
    <p:sldId id="403" r:id="rId5"/>
    <p:sldId id="408" r:id="rId6"/>
    <p:sldId id="409" r:id="rId7"/>
    <p:sldId id="410" r:id="rId8"/>
    <p:sldId id="411" r:id="rId9"/>
    <p:sldId id="416" r:id="rId10"/>
    <p:sldId id="422" r:id="rId11"/>
    <p:sldId id="421" r:id="rId12"/>
    <p:sldId id="420" r:id="rId13"/>
    <p:sldId id="419" r:id="rId14"/>
    <p:sldId id="418" r:id="rId15"/>
    <p:sldId id="452" r:id="rId16"/>
    <p:sldId id="453" r:id="rId17"/>
    <p:sldId id="451" r:id="rId18"/>
    <p:sldId id="450" r:id="rId19"/>
    <p:sldId id="448" r:id="rId20"/>
    <p:sldId id="449" r:id="rId21"/>
    <p:sldId id="424" r:id="rId22"/>
    <p:sldId id="423" r:id="rId23"/>
    <p:sldId id="426" r:id="rId24"/>
    <p:sldId id="438" r:id="rId25"/>
    <p:sldId id="440" r:id="rId26"/>
    <p:sldId id="437" r:id="rId27"/>
    <p:sldId id="436" r:id="rId28"/>
    <p:sldId id="439" r:id="rId29"/>
    <p:sldId id="441" r:id="rId30"/>
    <p:sldId id="442" r:id="rId31"/>
    <p:sldId id="425" r:id="rId32"/>
    <p:sldId id="430" r:id="rId33"/>
    <p:sldId id="429" r:id="rId34"/>
    <p:sldId id="427" r:id="rId35"/>
    <p:sldId id="459" r:id="rId36"/>
    <p:sldId id="462" r:id="rId37"/>
    <p:sldId id="461" r:id="rId38"/>
    <p:sldId id="463" r:id="rId39"/>
    <p:sldId id="464" r:id="rId40"/>
    <p:sldId id="465" r:id="rId41"/>
    <p:sldId id="431" r:id="rId42"/>
    <p:sldId id="432" r:id="rId43"/>
    <p:sldId id="434" r:id="rId44"/>
    <p:sldId id="433" r:id="rId45"/>
    <p:sldId id="443" r:id="rId46"/>
    <p:sldId id="444" r:id="rId47"/>
    <p:sldId id="445" r:id="rId48"/>
    <p:sldId id="446" r:id="rId49"/>
    <p:sldId id="447" r:id="rId50"/>
    <p:sldId id="466" r:id="rId51"/>
    <p:sldId id="454" r:id="rId52"/>
    <p:sldId id="402" r:id="rId53"/>
  </p:sldIdLst>
  <p:sldSz cx="12192000" cy="6858000"/>
  <p:notesSz cx="6858000" cy="9144000"/>
  <p:custDataLst>
    <p:tags r:id="rId54"/>
  </p:custDataLst>
  <p:defaultTextStyle>
    <a:defPPr>
      <a:defRPr lang="zh-CN"/>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4">
          <p15:clr>
            <a:srgbClr val="A4A3A4"/>
          </p15:clr>
        </p15:guide>
        <p15:guide id="2" pos="385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D4795"/>
    <a:srgbClr val="1F78C8"/>
    <a:srgbClr val="2658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2" autoAdjust="0"/>
    <p:restoredTop sz="86486" autoAdjust="0"/>
  </p:normalViewPr>
  <p:slideViewPr>
    <p:cSldViewPr showGuides="1">
      <p:cViewPr varScale="1">
        <p:scale>
          <a:sx n="64" d="100"/>
          <a:sy n="64" d="100"/>
        </p:scale>
        <p:origin x="954" y="66"/>
      </p:cViewPr>
      <p:guideLst>
        <p:guide orient="horz" pos="2164"/>
        <p:guide pos="3851"/>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ableStyles" Target="tableStyle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tags" Target="../tags/tag21.xml"/><Relationship Id="rId18" Type="http://schemas.openxmlformats.org/officeDocument/2006/relationships/tags" Target="../tags/tag26.xml"/><Relationship Id="rId26" Type="http://schemas.openxmlformats.org/officeDocument/2006/relationships/image" Target="../media/image2.png"/><Relationship Id="rId3" Type="http://schemas.openxmlformats.org/officeDocument/2006/relationships/tags" Target="../tags/tag11.xml"/><Relationship Id="rId21" Type="http://schemas.openxmlformats.org/officeDocument/2006/relationships/tags" Target="../tags/tag29.xml"/><Relationship Id="rId7" Type="http://schemas.openxmlformats.org/officeDocument/2006/relationships/tags" Target="../tags/tag15.xml"/><Relationship Id="rId12" Type="http://schemas.openxmlformats.org/officeDocument/2006/relationships/tags" Target="../tags/tag20.xml"/><Relationship Id="rId17" Type="http://schemas.openxmlformats.org/officeDocument/2006/relationships/tags" Target="../tags/tag25.xml"/><Relationship Id="rId25" Type="http://schemas.openxmlformats.org/officeDocument/2006/relationships/slideMaster" Target="../slideMasters/slideMaster2.xml"/><Relationship Id="rId2" Type="http://schemas.openxmlformats.org/officeDocument/2006/relationships/tags" Target="../tags/tag10.xml"/><Relationship Id="rId16" Type="http://schemas.openxmlformats.org/officeDocument/2006/relationships/tags" Target="../tags/tag24.xml"/><Relationship Id="rId20" Type="http://schemas.openxmlformats.org/officeDocument/2006/relationships/tags" Target="../tags/tag28.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tags" Target="../tags/tag19.xml"/><Relationship Id="rId24" Type="http://schemas.openxmlformats.org/officeDocument/2006/relationships/tags" Target="../tags/tag32.xml"/><Relationship Id="rId5" Type="http://schemas.openxmlformats.org/officeDocument/2006/relationships/tags" Target="../tags/tag13.xml"/><Relationship Id="rId15" Type="http://schemas.openxmlformats.org/officeDocument/2006/relationships/tags" Target="../tags/tag23.xml"/><Relationship Id="rId23" Type="http://schemas.openxmlformats.org/officeDocument/2006/relationships/tags" Target="../tags/tag31.xml"/><Relationship Id="rId10" Type="http://schemas.openxmlformats.org/officeDocument/2006/relationships/tags" Target="../tags/tag18.xml"/><Relationship Id="rId19" Type="http://schemas.openxmlformats.org/officeDocument/2006/relationships/tags" Target="../tags/tag27.xml"/><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tags" Target="../tags/tag22.xml"/><Relationship Id="rId22" Type="http://schemas.openxmlformats.org/officeDocument/2006/relationships/tags" Target="../tags/tag30.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slideMaster" Target="../slideMasters/slideMaster2.xml"/><Relationship Id="rId5" Type="http://schemas.openxmlformats.org/officeDocument/2006/relationships/tags" Target="../tags/tag37.xml"/><Relationship Id="rId4" Type="http://schemas.openxmlformats.org/officeDocument/2006/relationships/tags" Target="../tags/tag36.xml"/></Relationships>
</file>

<file path=ppt/slideLayouts/_rels/slideLayout14.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40.xml"/><Relationship Id="rId7" Type="http://schemas.openxmlformats.org/officeDocument/2006/relationships/tags" Target="../tags/tag44.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47.xml"/><Relationship Id="rId7" Type="http://schemas.openxmlformats.org/officeDocument/2006/relationships/slideMaster" Target="../slideMasters/slideMaster2.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58.xml"/><Relationship Id="rId3" Type="http://schemas.openxmlformats.org/officeDocument/2006/relationships/tags" Target="../tags/tag53.xml"/><Relationship Id="rId7" Type="http://schemas.openxmlformats.org/officeDocument/2006/relationships/tags" Target="../tags/tag57.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5" Type="http://schemas.openxmlformats.org/officeDocument/2006/relationships/slideMaster" Target="../slideMasters/slideMaster2.xml"/><Relationship Id="rId4" Type="http://schemas.openxmlformats.org/officeDocument/2006/relationships/tags" Target="../tags/tag6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68.xml"/><Relationship Id="rId7" Type="http://schemas.openxmlformats.org/officeDocument/2006/relationships/slideMaster" Target="../slideMasters/slideMaster2.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Master" Target="../slideMasters/slideMaster2.xml"/><Relationship Id="rId5" Type="http://schemas.openxmlformats.org/officeDocument/2006/relationships/tags" Target="../tags/tag76.xml"/><Relationship Id="rId4" Type="http://schemas.openxmlformats.org/officeDocument/2006/relationships/tags" Target="../tags/tag75.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5" Type="http://schemas.openxmlformats.org/officeDocument/2006/relationships/slideMaster" Target="../slideMasters/slideMaster2.xml"/><Relationship Id="rId4" Type="http://schemas.openxmlformats.org/officeDocument/2006/relationships/tags" Target="../tags/tag80.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88.xml"/><Relationship Id="rId13" Type="http://schemas.openxmlformats.org/officeDocument/2006/relationships/tags" Target="../tags/tag93.xml"/><Relationship Id="rId18" Type="http://schemas.openxmlformats.org/officeDocument/2006/relationships/tags" Target="../tags/tag98.xml"/><Relationship Id="rId26" Type="http://schemas.openxmlformats.org/officeDocument/2006/relationships/image" Target="../media/image2.png"/><Relationship Id="rId3" Type="http://schemas.openxmlformats.org/officeDocument/2006/relationships/tags" Target="../tags/tag83.xml"/><Relationship Id="rId21" Type="http://schemas.openxmlformats.org/officeDocument/2006/relationships/tags" Target="../tags/tag101.xml"/><Relationship Id="rId7" Type="http://schemas.openxmlformats.org/officeDocument/2006/relationships/tags" Target="../tags/tag87.xml"/><Relationship Id="rId12" Type="http://schemas.openxmlformats.org/officeDocument/2006/relationships/tags" Target="../tags/tag92.xml"/><Relationship Id="rId17" Type="http://schemas.openxmlformats.org/officeDocument/2006/relationships/tags" Target="../tags/tag97.xml"/><Relationship Id="rId25" Type="http://schemas.openxmlformats.org/officeDocument/2006/relationships/slideMaster" Target="../slideMasters/slideMaster2.xml"/><Relationship Id="rId2" Type="http://schemas.openxmlformats.org/officeDocument/2006/relationships/tags" Target="../tags/tag82.xml"/><Relationship Id="rId16" Type="http://schemas.openxmlformats.org/officeDocument/2006/relationships/tags" Target="../tags/tag96.xml"/><Relationship Id="rId20" Type="http://schemas.openxmlformats.org/officeDocument/2006/relationships/tags" Target="../tags/tag100.xml"/><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tags" Target="../tags/tag91.xml"/><Relationship Id="rId24" Type="http://schemas.openxmlformats.org/officeDocument/2006/relationships/tags" Target="../tags/tag104.xml"/><Relationship Id="rId5" Type="http://schemas.openxmlformats.org/officeDocument/2006/relationships/tags" Target="../tags/tag85.xml"/><Relationship Id="rId15" Type="http://schemas.openxmlformats.org/officeDocument/2006/relationships/tags" Target="../tags/tag95.xml"/><Relationship Id="rId23" Type="http://schemas.openxmlformats.org/officeDocument/2006/relationships/tags" Target="../tags/tag103.xml"/><Relationship Id="rId10" Type="http://schemas.openxmlformats.org/officeDocument/2006/relationships/tags" Target="../tags/tag90.xml"/><Relationship Id="rId19" Type="http://schemas.openxmlformats.org/officeDocument/2006/relationships/tags" Target="../tags/tag99.xml"/><Relationship Id="rId4" Type="http://schemas.openxmlformats.org/officeDocument/2006/relationships/tags" Target="../tags/tag84.xml"/><Relationship Id="rId9" Type="http://schemas.openxmlformats.org/officeDocument/2006/relationships/tags" Target="../tags/tag89.xml"/><Relationship Id="rId14" Type="http://schemas.openxmlformats.org/officeDocument/2006/relationships/tags" Target="../tags/tag94.xml"/><Relationship Id="rId22" Type="http://schemas.openxmlformats.org/officeDocument/2006/relationships/tags" Target="../tags/tag10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 Id="rId5" Type="http://schemas.openxmlformats.org/officeDocument/2006/relationships/slideMaster" Target="../slideMasters/slideMaster2.xml"/><Relationship Id="rId4" Type="http://schemas.openxmlformats.org/officeDocument/2006/relationships/tags" Target="../tags/tag108.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11.xml"/><Relationship Id="rId7" Type="http://schemas.openxmlformats.org/officeDocument/2006/relationships/slideMaster" Target="../slideMasters/slideMaster2.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s>
</file>

<file path=ppt/slideLayouts/_rels/slideLayout25.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17.xml"/><Relationship Id="rId7" Type="http://schemas.openxmlformats.org/officeDocument/2006/relationships/tags" Target="../tags/tag121.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s>
</file>

<file path=ppt/slideLayouts/_rels/slideLayout26.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24.xml"/><Relationship Id="rId7" Type="http://schemas.openxmlformats.org/officeDocument/2006/relationships/tags" Target="../tags/tag128.xml"/><Relationship Id="rId2" Type="http://schemas.openxmlformats.org/officeDocument/2006/relationships/tags" Target="../tags/tag123.xml"/><Relationship Id="rId1" Type="http://schemas.openxmlformats.org/officeDocument/2006/relationships/tags" Target="../tags/tag122.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s>
</file>

<file path=ppt/slideLayouts/_rels/slideLayout2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31.xml"/><Relationship Id="rId7" Type="http://schemas.openxmlformats.org/officeDocument/2006/relationships/tags" Target="../tags/tag135.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43.xml"/><Relationship Id="rId3" Type="http://schemas.openxmlformats.org/officeDocument/2006/relationships/tags" Target="../tags/tag138.xml"/><Relationship Id="rId7" Type="http://schemas.openxmlformats.org/officeDocument/2006/relationships/tags" Target="../tags/tag142.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tags" Target="../tags/tag141.xml"/><Relationship Id="rId5" Type="http://schemas.openxmlformats.org/officeDocument/2006/relationships/tags" Target="../tags/tag140.xml"/><Relationship Id="rId10" Type="http://schemas.openxmlformats.org/officeDocument/2006/relationships/slideMaster" Target="../slideMasters/slideMaster2.xml"/><Relationship Id="rId4" Type="http://schemas.openxmlformats.org/officeDocument/2006/relationships/tags" Target="../tags/tag139.xml"/><Relationship Id="rId9" Type="http://schemas.openxmlformats.org/officeDocument/2006/relationships/tags" Target="../tags/tag144.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47.xml"/><Relationship Id="rId7" Type="http://schemas.openxmlformats.org/officeDocument/2006/relationships/slideMaster" Target="../slideMasters/slideMaster2.xml"/><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4"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custDataLst>
              <p:tags r:id="rId1"/>
            </p:custDataLst>
          </p:nvPr>
        </p:nvSpPr>
        <p:spPr>
          <a:xfrm>
            <a:off x="0" y="5695952"/>
            <a:ext cx="12192000" cy="116204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800">
              <a:solidFill>
                <a:schemeClr val="lt1"/>
              </a:solidFill>
            </a:endParaRPr>
          </a:p>
        </p:txBody>
      </p:sp>
      <p:pic>
        <p:nvPicPr>
          <p:cNvPr id="8" name="图片 7"/>
          <p:cNvPicPr>
            <a:picLocks noChangeAspect="1"/>
          </p:cNvPicPr>
          <p:nvPr>
            <p:custDataLst>
              <p:tags r:id="rId2"/>
            </p:custDataLst>
          </p:nvPr>
        </p:nvPicPr>
        <p:blipFill rotWithShape="1">
          <a:blip r:embed="rId26" cstate="print"/>
          <a:srcRect/>
          <a:stretch>
            <a:fillRect/>
          </a:stretch>
        </p:blipFill>
        <p:spPr bwMode="auto">
          <a:xfrm>
            <a:off x="4406901" y="658285"/>
            <a:ext cx="7785100" cy="6199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 name="组合 20"/>
          <p:cNvGrpSpPr>
            <a:grpSpLocks noChangeAspect="1"/>
          </p:cNvGrpSpPr>
          <p:nvPr>
            <p:custDataLst>
              <p:tags r:id="rId3"/>
            </p:custDataLst>
          </p:nvPr>
        </p:nvGrpSpPr>
        <p:grpSpPr bwMode="auto">
          <a:xfrm>
            <a:off x="1024467" y="6011333"/>
            <a:ext cx="529167" cy="527051"/>
            <a:chOff x="386297" y="354936"/>
            <a:chExt cx="1186377" cy="1186377"/>
          </a:xfrm>
          <a:noFill/>
        </p:grpSpPr>
        <p:sp>
          <p:nvSpPr>
            <p:cNvPr id="22" name="Freeform 494"/>
            <p:cNvSpPr/>
            <p:nvPr>
              <p:custDataLst>
                <p:tags r:id="rId23"/>
              </p:custDataLst>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grpFill/>
            <a:ln w="9525">
              <a:solidFill>
                <a:schemeClr val="bg1"/>
              </a:solidFill>
              <a:round/>
            </a:ln>
          </p:spPr>
          <p:txBody>
            <a:bodyPr/>
            <a:lstStyle/>
            <a:p>
              <a:pPr eaLnBrk="1" fontAlgn="auto" hangingPunct="1">
                <a:spcBef>
                  <a:spcPts val="0"/>
                </a:spcBef>
                <a:spcAft>
                  <a:spcPts val="0"/>
                </a:spcAft>
              </a:pPr>
              <a:endParaRPr lang="zh-CN" altLang="en-US" sz="1800">
                <a:solidFill>
                  <a:schemeClr val="tx1"/>
                </a:solidFill>
                <a:latin typeface="+mn-lt"/>
                <a:ea typeface="+mn-ea"/>
              </a:endParaRPr>
            </a:p>
          </p:txBody>
        </p:sp>
        <p:sp>
          <p:nvSpPr>
            <p:cNvPr id="23" name="Freeform 495"/>
            <p:cNvSpPr>
              <a:spLocks noEditPoints="1"/>
            </p:cNvSpPr>
            <p:nvPr>
              <p:custDataLst>
                <p:tags r:id="rId24"/>
              </p:custDataLst>
            </p:nvPr>
          </p:nvSpPr>
          <p:spPr bwMode="auto">
            <a:xfrm>
              <a:off x="699501" y="631280"/>
              <a:ext cx="559970" cy="628922"/>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grpFill/>
            <a:ln w="9525">
              <a:solidFill>
                <a:schemeClr val="bg1"/>
              </a:solidFill>
              <a:round/>
            </a:ln>
          </p:spPr>
          <p:txBody>
            <a:bodyPr/>
            <a:lstStyle/>
            <a:p>
              <a:pPr eaLnBrk="1" fontAlgn="auto" hangingPunct="1">
                <a:spcBef>
                  <a:spcPts val="0"/>
                </a:spcBef>
                <a:spcAft>
                  <a:spcPts val="0"/>
                </a:spcAft>
              </a:pPr>
              <a:endParaRPr lang="zh-CN" altLang="en-US" sz="1800">
                <a:solidFill>
                  <a:schemeClr val="tx1"/>
                </a:solidFill>
                <a:latin typeface="+mn-lt"/>
                <a:ea typeface="+mn-ea"/>
              </a:endParaRPr>
            </a:p>
          </p:txBody>
        </p:sp>
      </p:grpSp>
      <p:grpSp>
        <p:nvGrpSpPr>
          <p:cNvPr id="24" name="组合 23"/>
          <p:cNvGrpSpPr>
            <a:grpSpLocks noChangeAspect="1"/>
          </p:cNvGrpSpPr>
          <p:nvPr>
            <p:custDataLst>
              <p:tags r:id="rId4"/>
            </p:custDataLst>
          </p:nvPr>
        </p:nvGrpSpPr>
        <p:grpSpPr bwMode="auto">
          <a:xfrm>
            <a:off x="279400" y="6011333"/>
            <a:ext cx="527051" cy="527051"/>
            <a:chOff x="467544" y="339502"/>
            <a:chExt cx="1186377" cy="1188041"/>
          </a:xfrm>
          <a:noFill/>
        </p:grpSpPr>
        <p:sp>
          <p:nvSpPr>
            <p:cNvPr id="25" name="Freeform 230"/>
            <p:cNvSpPr/>
            <p:nvPr>
              <p:custDataLst>
                <p:tags r:id="rId21"/>
              </p:custDataLst>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grpFill/>
            <a:ln w="9525">
              <a:solidFill>
                <a:schemeClr val="bg1"/>
              </a:solidFill>
              <a:round/>
            </a:ln>
          </p:spPr>
          <p:txBody>
            <a:bodyPr/>
            <a:lstStyle/>
            <a:p>
              <a:pPr eaLnBrk="1" fontAlgn="auto" hangingPunct="1">
                <a:spcBef>
                  <a:spcPts val="0"/>
                </a:spcBef>
                <a:spcAft>
                  <a:spcPts val="0"/>
                </a:spcAft>
              </a:pPr>
              <a:endParaRPr lang="zh-CN" altLang="en-US" sz="1800">
                <a:solidFill>
                  <a:schemeClr val="tx1"/>
                </a:solidFill>
                <a:latin typeface="+mn-lt"/>
                <a:ea typeface="+mn-ea"/>
              </a:endParaRPr>
            </a:p>
          </p:txBody>
        </p:sp>
        <p:sp>
          <p:nvSpPr>
            <p:cNvPr id="26" name="Freeform 319"/>
            <p:cNvSpPr>
              <a:spLocks noEditPoints="1"/>
            </p:cNvSpPr>
            <p:nvPr>
              <p:custDataLst>
                <p:tags r:id="rId22"/>
              </p:custDataLst>
            </p:nvPr>
          </p:nvSpPr>
          <p:spPr bwMode="auto">
            <a:xfrm>
              <a:off x="748655" y="449242"/>
              <a:ext cx="624156" cy="906536"/>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grpFill/>
            <a:ln w="9525">
              <a:solidFill>
                <a:schemeClr val="bg1"/>
              </a:solidFill>
              <a:round/>
            </a:ln>
          </p:spPr>
          <p:txBody>
            <a:bodyPr/>
            <a:lstStyle/>
            <a:p>
              <a:pPr eaLnBrk="1" fontAlgn="auto" hangingPunct="1">
                <a:spcBef>
                  <a:spcPts val="0"/>
                </a:spcBef>
                <a:spcAft>
                  <a:spcPts val="0"/>
                </a:spcAft>
              </a:pPr>
              <a:endParaRPr lang="zh-CN" altLang="en-US" sz="1800">
                <a:solidFill>
                  <a:schemeClr val="tx1"/>
                </a:solidFill>
                <a:latin typeface="+mn-lt"/>
                <a:ea typeface="+mn-ea"/>
              </a:endParaRPr>
            </a:p>
          </p:txBody>
        </p:sp>
      </p:grpSp>
      <p:grpSp>
        <p:nvGrpSpPr>
          <p:cNvPr id="27" name="组合 26"/>
          <p:cNvGrpSpPr>
            <a:grpSpLocks noChangeAspect="1"/>
          </p:cNvGrpSpPr>
          <p:nvPr>
            <p:custDataLst>
              <p:tags r:id="rId5"/>
            </p:custDataLst>
          </p:nvPr>
        </p:nvGrpSpPr>
        <p:grpSpPr bwMode="auto">
          <a:xfrm>
            <a:off x="1771652" y="6011333"/>
            <a:ext cx="527049" cy="527051"/>
            <a:chOff x="2254585" y="392649"/>
            <a:chExt cx="1186377" cy="1186377"/>
          </a:xfrm>
          <a:noFill/>
        </p:grpSpPr>
        <p:sp>
          <p:nvSpPr>
            <p:cNvPr id="28" name="Freeform 237"/>
            <p:cNvSpPr/>
            <p:nvPr>
              <p:custDataLst>
                <p:tags r:id="rId18"/>
              </p:custDataLst>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grpFill/>
            <a:ln w="9525">
              <a:solidFill>
                <a:schemeClr val="bg1"/>
              </a:solidFill>
              <a:round/>
            </a:ln>
          </p:spPr>
          <p:txBody>
            <a:bodyPr/>
            <a:lstStyle/>
            <a:p>
              <a:pPr eaLnBrk="1" fontAlgn="auto" hangingPunct="1">
                <a:spcBef>
                  <a:spcPts val="0"/>
                </a:spcBef>
                <a:spcAft>
                  <a:spcPts val="0"/>
                </a:spcAft>
              </a:pPr>
              <a:endParaRPr lang="zh-CN" altLang="en-US" sz="1800">
                <a:solidFill>
                  <a:schemeClr val="tx1"/>
                </a:solidFill>
                <a:latin typeface="+mn-lt"/>
                <a:ea typeface="+mn-ea"/>
              </a:endParaRPr>
            </a:p>
          </p:txBody>
        </p:sp>
        <p:sp>
          <p:nvSpPr>
            <p:cNvPr id="29" name="Rectangle 322"/>
            <p:cNvSpPr>
              <a:spLocks noChangeArrowheads="1"/>
            </p:cNvSpPr>
            <p:nvPr>
              <p:custDataLst>
                <p:tags r:id="rId19"/>
              </p:custDataLst>
            </p:nvPr>
          </p:nvSpPr>
          <p:spPr bwMode="auto">
            <a:xfrm>
              <a:off x="2678630" y="559410"/>
              <a:ext cx="328757" cy="100054"/>
            </a:xfrm>
            <a:prstGeom prst="rect">
              <a:avLst/>
            </a:prstGeom>
            <a:grpFill/>
            <a:ln w="9525">
              <a:solidFill>
                <a:schemeClr val="bg1"/>
              </a:solidFill>
              <a:miter lim="800000"/>
            </a:ln>
          </p:spPr>
          <p:txBody>
            <a:bodyPr/>
            <a:lstStyle/>
            <a:p>
              <a:pPr eaLnBrk="1" fontAlgn="auto" hangingPunct="1">
                <a:spcBef>
                  <a:spcPts val="0"/>
                </a:spcBef>
                <a:spcAft>
                  <a:spcPts val="0"/>
                </a:spcAft>
              </a:pPr>
              <a:endParaRPr lang="zh-CN" altLang="en-US" sz="1800">
                <a:solidFill>
                  <a:schemeClr val="tx1"/>
                </a:solidFill>
                <a:latin typeface="+mn-lt"/>
                <a:ea typeface="+mn-ea"/>
              </a:endParaRPr>
            </a:p>
          </p:txBody>
        </p:sp>
        <p:sp>
          <p:nvSpPr>
            <p:cNvPr id="30" name="Freeform 323"/>
            <p:cNvSpPr>
              <a:spLocks noEditPoints="1"/>
            </p:cNvSpPr>
            <p:nvPr>
              <p:custDataLst>
                <p:tags r:id="rId20"/>
              </p:custDataLst>
            </p:nvPr>
          </p:nvSpPr>
          <p:spPr bwMode="auto">
            <a:xfrm>
              <a:off x="2564281" y="688052"/>
              <a:ext cx="557456" cy="676568"/>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w="9525">
              <a:solidFill>
                <a:schemeClr val="bg1"/>
              </a:solidFill>
              <a:round/>
            </a:ln>
          </p:spPr>
          <p:txBody>
            <a:bodyPr/>
            <a:lstStyle/>
            <a:p>
              <a:pPr eaLnBrk="1" fontAlgn="auto" hangingPunct="1">
                <a:spcBef>
                  <a:spcPts val="0"/>
                </a:spcBef>
                <a:spcAft>
                  <a:spcPts val="0"/>
                </a:spcAft>
              </a:pPr>
              <a:endParaRPr lang="zh-CN" altLang="en-US" sz="1800">
                <a:solidFill>
                  <a:schemeClr val="tx1"/>
                </a:solidFill>
                <a:latin typeface="+mn-lt"/>
                <a:ea typeface="+mn-ea"/>
              </a:endParaRPr>
            </a:p>
          </p:txBody>
        </p:sp>
      </p:grpSp>
      <p:grpSp>
        <p:nvGrpSpPr>
          <p:cNvPr id="31" name="组合 30"/>
          <p:cNvGrpSpPr>
            <a:grpSpLocks noChangeAspect="1"/>
          </p:cNvGrpSpPr>
          <p:nvPr>
            <p:custDataLst>
              <p:tags r:id="rId6"/>
            </p:custDataLst>
          </p:nvPr>
        </p:nvGrpSpPr>
        <p:grpSpPr bwMode="auto">
          <a:xfrm>
            <a:off x="2516718" y="6011333"/>
            <a:ext cx="529167" cy="527051"/>
            <a:chOff x="1937429" y="3075806"/>
            <a:chExt cx="1186377" cy="1187209"/>
          </a:xfrm>
          <a:noFill/>
        </p:grpSpPr>
        <p:sp>
          <p:nvSpPr>
            <p:cNvPr id="32" name="Freeform 228"/>
            <p:cNvSpPr/>
            <p:nvPr>
              <p:custDataLst>
                <p:tags r:id="rId15"/>
              </p:custDataLst>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grpFill/>
            <a:ln w="9525">
              <a:solidFill>
                <a:schemeClr val="bg1"/>
              </a:solidFill>
              <a:round/>
            </a:ln>
          </p:spPr>
          <p:txBody>
            <a:bodyPr/>
            <a:lstStyle/>
            <a:p>
              <a:pPr eaLnBrk="1" fontAlgn="auto" hangingPunct="1">
                <a:spcBef>
                  <a:spcPts val="0"/>
                </a:spcBef>
                <a:spcAft>
                  <a:spcPts val="0"/>
                </a:spcAft>
              </a:pPr>
              <a:endParaRPr lang="zh-CN" altLang="en-US" sz="1800">
                <a:solidFill>
                  <a:schemeClr val="tx1"/>
                </a:solidFill>
                <a:latin typeface="+mn-lt"/>
                <a:ea typeface="+mn-ea"/>
              </a:endParaRPr>
            </a:p>
          </p:txBody>
        </p:sp>
        <p:sp>
          <p:nvSpPr>
            <p:cNvPr id="33" name="Freeform 295"/>
            <p:cNvSpPr>
              <a:spLocks noEditPoints="1"/>
            </p:cNvSpPr>
            <p:nvPr>
              <p:custDataLst>
                <p:tags r:id="rId16"/>
              </p:custDataLst>
            </p:nvPr>
          </p:nvSpPr>
          <p:spPr bwMode="auto">
            <a:xfrm>
              <a:off x="2179448" y="3566901"/>
              <a:ext cx="707082" cy="495862"/>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w="9525">
              <a:solidFill>
                <a:schemeClr val="bg1"/>
              </a:solidFill>
              <a:round/>
            </a:ln>
          </p:spPr>
          <p:txBody>
            <a:bodyPr/>
            <a:lstStyle/>
            <a:p>
              <a:pPr eaLnBrk="1" fontAlgn="auto" hangingPunct="1">
                <a:spcBef>
                  <a:spcPts val="0"/>
                </a:spcBef>
                <a:spcAft>
                  <a:spcPts val="0"/>
                </a:spcAft>
              </a:pPr>
              <a:endParaRPr lang="zh-CN" altLang="en-US" sz="1800">
                <a:solidFill>
                  <a:schemeClr val="tx1"/>
                </a:solidFill>
                <a:latin typeface="+mn-lt"/>
                <a:ea typeface="+mn-ea"/>
              </a:endParaRPr>
            </a:p>
          </p:txBody>
        </p:sp>
        <p:sp>
          <p:nvSpPr>
            <p:cNvPr id="34" name="Oval 296"/>
            <p:cNvSpPr>
              <a:spLocks noChangeArrowheads="1"/>
            </p:cNvSpPr>
            <p:nvPr>
              <p:custDataLst>
                <p:tags r:id="rId17"/>
              </p:custDataLst>
            </p:nvPr>
          </p:nvSpPr>
          <p:spPr bwMode="auto">
            <a:xfrm>
              <a:off x="2374016" y="3185469"/>
              <a:ext cx="313204" cy="314682"/>
            </a:xfrm>
            <a:prstGeom prst="ellipse">
              <a:avLst/>
            </a:prstGeom>
            <a:grpFill/>
            <a:ln w="9525">
              <a:solidFill>
                <a:schemeClr val="bg1"/>
              </a:solidFill>
              <a:round/>
            </a:ln>
          </p:spPr>
          <p:txBody>
            <a:bodyPr/>
            <a:lstStyle/>
            <a:p>
              <a:pPr eaLnBrk="1" fontAlgn="auto" hangingPunct="1">
                <a:spcBef>
                  <a:spcPts val="0"/>
                </a:spcBef>
                <a:spcAft>
                  <a:spcPts val="0"/>
                </a:spcAft>
              </a:pPr>
              <a:endParaRPr lang="zh-CN" altLang="en-US" sz="1800">
                <a:solidFill>
                  <a:schemeClr val="tx1"/>
                </a:solidFill>
                <a:latin typeface="+mn-lt"/>
                <a:ea typeface="+mn-ea"/>
              </a:endParaRPr>
            </a:p>
          </p:txBody>
        </p:sp>
      </p:grpSp>
      <p:grpSp>
        <p:nvGrpSpPr>
          <p:cNvPr id="35" name="组合 34"/>
          <p:cNvGrpSpPr>
            <a:grpSpLocks noChangeAspect="1"/>
          </p:cNvGrpSpPr>
          <p:nvPr>
            <p:custDataLst>
              <p:tags r:id="rId7"/>
            </p:custDataLst>
          </p:nvPr>
        </p:nvGrpSpPr>
        <p:grpSpPr bwMode="auto">
          <a:xfrm>
            <a:off x="3263900" y="6011333"/>
            <a:ext cx="527051" cy="527051"/>
            <a:chOff x="5722020" y="3075806"/>
            <a:chExt cx="1188041" cy="1187209"/>
          </a:xfrm>
          <a:noFill/>
        </p:grpSpPr>
        <p:sp>
          <p:nvSpPr>
            <p:cNvPr id="36" name="Freeform 234"/>
            <p:cNvSpPr/>
            <p:nvPr>
              <p:custDataLst>
                <p:tags r:id="rId13"/>
              </p:custDataLst>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grpFill/>
            <a:ln w="9525">
              <a:solidFill>
                <a:schemeClr val="bg1"/>
              </a:solidFill>
              <a:round/>
            </a:ln>
          </p:spPr>
          <p:txBody>
            <a:bodyPr/>
            <a:lstStyle/>
            <a:p>
              <a:pPr eaLnBrk="1" fontAlgn="auto" hangingPunct="1">
                <a:spcBef>
                  <a:spcPts val="0"/>
                </a:spcBef>
                <a:spcAft>
                  <a:spcPts val="0"/>
                </a:spcAft>
              </a:pPr>
              <a:endParaRPr lang="zh-CN" altLang="en-US" sz="1800">
                <a:solidFill>
                  <a:schemeClr val="tx1"/>
                </a:solidFill>
                <a:latin typeface="+mn-lt"/>
                <a:ea typeface="+mn-ea"/>
              </a:endParaRPr>
            </a:p>
          </p:txBody>
        </p:sp>
        <p:sp>
          <p:nvSpPr>
            <p:cNvPr id="37" name="Freeform 310"/>
            <p:cNvSpPr>
              <a:spLocks noEditPoints="1"/>
            </p:cNvSpPr>
            <p:nvPr>
              <p:custDataLst>
                <p:tags r:id="rId14"/>
              </p:custDataLst>
            </p:nvPr>
          </p:nvSpPr>
          <p:spPr bwMode="auto">
            <a:xfrm>
              <a:off x="5879473" y="3271291"/>
              <a:ext cx="901763" cy="796238"/>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w="9525">
              <a:solidFill>
                <a:schemeClr val="bg1"/>
              </a:solidFill>
              <a:round/>
            </a:ln>
          </p:spPr>
          <p:txBody>
            <a:bodyPr/>
            <a:lstStyle/>
            <a:p>
              <a:pPr eaLnBrk="1" fontAlgn="auto" hangingPunct="1">
                <a:spcBef>
                  <a:spcPts val="0"/>
                </a:spcBef>
                <a:spcAft>
                  <a:spcPts val="0"/>
                </a:spcAft>
              </a:pPr>
              <a:endParaRPr lang="zh-CN" altLang="en-US" sz="1800">
                <a:solidFill>
                  <a:schemeClr val="tx1"/>
                </a:solidFill>
                <a:latin typeface="+mn-lt"/>
                <a:ea typeface="+mn-ea"/>
              </a:endParaRPr>
            </a:p>
          </p:txBody>
        </p:sp>
      </p:grpSp>
      <p:sp>
        <p:nvSpPr>
          <p:cNvPr id="2" name="Title 1"/>
          <p:cNvSpPr>
            <a:spLocks noGrp="1"/>
          </p:cNvSpPr>
          <p:nvPr>
            <p:ph type="ctrTitle" hasCustomPrompt="1"/>
            <p:custDataLst>
              <p:tags r:id="rId8"/>
            </p:custDataLst>
          </p:nvPr>
        </p:nvSpPr>
        <p:spPr>
          <a:xfrm>
            <a:off x="844895" y="1828990"/>
            <a:ext cx="7108934" cy="1200329"/>
          </a:xfrm>
        </p:spPr>
        <p:txBody>
          <a:bodyPr wrap="square" anchor="b">
            <a:normAutofit/>
          </a:bodyPr>
          <a:lstStyle>
            <a:lvl1pPr algn="r">
              <a:defRPr sz="6000" b="1">
                <a:solidFill>
                  <a:schemeClr val="accent1"/>
                </a:solidFill>
              </a:defRPr>
            </a:lvl1pPr>
          </a:lstStyle>
          <a:p>
            <a:r>
              <a:rPr lang="zh-CN" altLang="en-US" dirty="0"/>
              <a:t>单击此处编辑标题</a:t>
            </a:r>
            <a:endParaRPr lang="en-US" dirty="0"/>
          </a:p>
        </p:txBody>
      </p:sp>
      <p:sp>
        <p:nvSpPr>
          <p:cNvPr id="3" name="Subtitle 2"/>
          <p:cNvSpPr>
            <a:spLocks noGrp="1"/>
          </p:cNvSpPr>
          <p:nvPr>
            <p:ph type="subTitle" idx="1"/>
            <p:custDataLst>
              <p:tags r:id="rId9"/>
            </p:custDataLst>
          </p:nvPr>
        </p:nvSpPr>
        <p:spPr>
          <a:xfrm>
            <a:off x="858891" y="3122453"/>
            <a:ext cx="7096020" cy="535531"/>
          </a:xfrm>
        </p:spPr>
        <p:txBody>
          <a:bodyPr>
            <a:normAutofit/>
          </a:bodyPr>
          <a:lstStyle>
            <a:lvl1pPr marL="0" indent="0" algn="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en-US" dirty="0"/>
          </a:p>
        </p:txBody>
      </p:sp>
      <p:sp>
        <p:nvSpPr>
          <p:cNvPr id="4" name="Date Placeholder 3"/>
          <p:cNvSpPr>
            <a:spLocks noGrp="1"/>
          </p:cNvSpPr>
          <p:nvPr>
            <p:ph type="dt" sz="half" idx="10"/>
            <p:custDataLst>
              <p:tags r:id="rId10"/>
            </p:custDataLst>
          </p:nvPr>
        </p:nvSpPr>
        <p:spPr/>
        <p:txBody>
          <a:bodyPr/>
          <a:lstStyle/>
          <a:p>
            <a:fld id="{DB68BD86-B17F-49E5-BBFB-0C921B147D0F}" type="datetimeFigureOut">
              <a:rPr lang="zh-CN" altLang="en-US" smtClean="0"/>
              <a:t>2023/7/3</a:t>
            </a:fld>
            <a:endParaRPr lang="zh-CN" altLang="en-US"/>
          </a:p>
        </p:txBody>
      </p:sp>
      <p:sp>
        <p:nvSpPr>
          <p:cNvPr id="5" name="Footer Placeholder 4"/>
          <p:cNvSpPr>
            <a:spLocks noGrp="1"/>
          </p:cNvSpPr>
          <p:nvPr>
            <p:ph type="ftr" sz="quarter" idx="11"/>
            <p:custDataLst>
              <p:tags r:id="rId11"/>
            </p:custDataLst>
          </p:nvPr>
        </p:nvSpPr>
        <p:spPr/>
        <p:txBody>
          <a:bodyPr/>
          <a:lstStyle/>
          <a:p>
            <a:endParaRPr lang="zh-CN" altLang="en-US"/>
          </a:p>
        </p:txBody>
      </p:sp>
      <p:sp>
        <p:nvSpPr>
          <p:cNvPr id="6" name="Slide Number Placeholder 5"/>
          <p:cNvSpPr>
            <a:spLocks noGrp="1"/>
          </p:cNvSpPr>
          <p:nvPr>
            <p:ph type="sldNum" sz="quarter" idx="12"/>
            <p:custDataLst>
              <p:tags r:id="rId12"/>
            </p:custDataLst>
          </p:nvPr>
        </p:nvSpPr>
        <p:spPr/>
        <p:txBody>
          <a:bodyPr/>
          <a:lstStyle/>
          <a:p>
            <a:fld id="{8988751F-CF2A-417E-AD43-D94C731387E4}" type="slidenum">
              <a:rPr lang="zh-CN" altLang="en-US" smtClean="0"/>
              <a:t>‹#›</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000"/>
                            </p:stCondLst>
                            <p:childTnLst>
                              <p:par>
                                <p:cTn id="9" presetID="2" presetClass="entr" presetSubtype="4" decel="1000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4"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ppt_x"/>
                                          </p:val>
                                        </p:tav>
                                        <p:tav tm="100000">
                                          <p:val>
                                            <p:strVal val="#ppt_x"/>
                                          </p:val>
                                        </p:tav>
                                      </p:tavLst>
                                    </p:anim>
                                    <p:anim calcmode="lin" valueType="num">
                                      <p:cBhvr additive="base">
                                        <p:cTn id="17" dur="500" fill="hold"/>
                                        <p:tgtEl>
                                          <p:spTgt spid="24"/>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10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ppt_x"/>
                                          </p:val>
                                        </p:tav>
                                        <p:tav tm="100000">
                                          <p:val>
                                            <p:strVal val="#ppt_x"/>
                                          </p:val>
                                        </p:tav>
                                      </p:tavLst>
                                    </p:anim>
                                    <p:anim calcmode="lin" valueType="num">
                                      <p:cBhvr additive="base">
                                        <p:cTn id="21" dur="500" fill="hold"/>
                                        <p:tgtEl>
                                          <p:spTgt spid="2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20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30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ppt_x"/>
                                          </p:val>
                                        </p:tav>
                                        <p:tav tm="100000">
                                          <p:val>
                                            <p:strVal val="#ppt_x"/>
                                          </p:val>
                                        </p:tav>
                                      </p:tavLst>
                                    </p:anim>
                                    <p:anim calcmode="lin" valueType="num">
                                      <p:cBhvr additive="base">
                                        <p:cTn id="29" dur="500" fill="hold"/>
                                        <p:tgtEl>
                                          <p:spTgt spid="31"/>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40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fill="hold"/>
                                        <p:tgtEl>
                                          <p:spTgt spid="35"/>
                                        </p:tgtEl>
                                        <p:attrNameLst>
                                          <p:attrName>ppt_x</p:attrName>
                                        </p:attrNameLst>
                                      </p:cBhvr>
                                      <p:tavLst>
                                        <p:tav tm="0">
                                          <p:val>
                                            <p:strVal val="#ppt_x"/>
                                          </p:val>
                                        </p:tav>
                                        <p:tav tm="100000">
                                          <p:val>
                                            <p:strVal val="#ppt_x"/>
                                          </p:val>
                                        </p:tav>
                                      </p:tavLst>
                                    </p:anim>
                                    <p:anim calcmode="lin" valueType="num">
                                      <p:cBhvr additive="base">
                                        <p:cTn id="33"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lvl1pPr>
              <a:defRPr>
                <a:solidFill>
                  <a:schemeClr val="accent1"/>
                </a:solidFill>
              </a:defRPr>
            </a:lvl1pPr>
          </a:lstStyle>
          <a:p>
            <a:r>
              <a:rPr lang="zh-CN" altLang="en-US" dirty="0"/>
              <a:t>单击此处编辑母版标题样式</a:t>
            </a:r>
            <a:endParaRPr lang="en-US" dirty="0"/>
          </a:p>
        </p:txBody>
      </p:sp>
      <p:sp>
        <p:nvSpPr>
          <p:cNvPr id="3" name="Content Placeholder 2"/>
          <p:cNvSpPr>
            <a:spLocks noGrp="1"/>
          </p:cNvSpPr>
          <p:nvPr>
            <p:ph idx="1"/>
            <p:custDataLst>
              <p:tags r:id="rId2"/>
            </p:custDataLst>
          </p:nvPr>
        </p:nvSpPr>
        <p:spPr/>
        <p:txBody>
          <a:bodyPr/>
          <a:lstStyle>
            <a:lvl1pPr>
              <a:defRPr/>
            </a:lvl1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10"/>
            <p:custDataLst>
              <p:tags r:id="rId3"/>
            </p:custDataLst>
          </p:nvPr>
        </p:nvSpPr>
        <p:spPr/>
        <p:txBody>
          <a:bodyPr/>
          <a:lstStyle/>
          <a:p>
            <a:fld id="{DB68BD86-B17F-49E5-BBFB-0C921B147D0F}" type="datetimeFigureOut">
              <a:rPr lang="zh-CN" altLang="en-US" smtClean="0"/>
              <a:t>2023/7/3</a:t>
            </a:fld>
            <a:endParaRPr lang="zh-CN" altLang="en-US"/>
          </a:p>
        </p:txBody>
      </p:sp>
      <p:sp>
        <p:nvSpPr>
          <p:cNvPr id="5" name="Footer Placeholder 4"/>
          <p:cNvSpPr>
            <a:spLocks noGrp="1"/>
          </p:cNvSpPr>
          <p:nvPr>
            <p:ph type="ftr" sz="quarter" idx="11"/>
            <p:custDataLst>
              <p:tags r:id="rId4"/>
            </p:custDataLst>
          </p:nvPr>
        </p:nvSpPr>
        <p:spPr/>
        <p:txBody>
          <a:bodyPr/>
          <a:lstStyle/>
          <a:p>
            <a:endParaRPr lang="zh-CN" altLang="en-US"/>
          </a:p>
        </p:txBody>
      </p:sp>
      <p:sp>
        <p:nvSpPr>
          <p:cNvPr id="6" name="Slide Number Placeholder 5"/>
          <p:cNvSpPr>
            <a:spLocks noGrp="1"/>
          </p:cNvSpPr>
          <p:nvPr>
            <p:ph type="sldNum" sz="quarter" idx="12"/>
            <p:custDataLst>
              <p:tags r:id="rId5"/>
            </p:custDataLst>
          </p:nvPr>
        </p:nvSpPr>
        <p:spPr/>
        <p:txBody>
          <a:bodyPr/>
          <a:lstStyle/>
          <a:p>
            <a:fld id="{8988751F-CF2A-417E-AD43-D94C731387E4}"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a:xfrm>
            <a:off x="3739515" y="3091180"/>
            <a:ext cx="4712970" cy="1395730"/>
          </a:xfrm>
        </p:spPr>
        <p:txBody>
          <a:bodyPr anchor="b">
            <a:noAutofit/>
          </a:bodyPr>
          <a:lstStyle>
            <a:lvl1pPr algn="ctr">
              <a:defRPr sz="7200" b="1" u="none" strike="noStrike" kern="1200" cap="none" spc="0" normalizeH="0">
                <a:solidFill>
                  <a:schemeClr val="accent1"/>
                </a:solidFill>
                <a:uFillTx/>
                <a:latin typeface="Arial" panose="020B0604020202020204" pitchFamily="34" charset="0"/>
                <a:ea typeface="微软雅黑" panose="020B0503020204020204" charset="-122"/>
              </a:defRPr>
            </a:lvl1pPr>
          </a:lstStyle>
          <a:p>
            <a:r>
              <a:rPr lang="zh-CN" altLang="en-US" dirty="0"/>
              <a:t>编辑标题</a:t>
            </a:r>
          </a:p>
        </p:txBody>
      </p:sp>
      <p:sp>
        <p:nvSpPr>
          <p:cNvPr id="3" name="Text Placeholder 2"/>
          <p:cNvSpPr>
            <a:spLocks noGrp="1"/>
          </p:cNvSpPr>
          <p:nvPr>
            <p:ph type="body" idx="1"/>
            <p:custDataLst>
              <p:tags r:id="rId2"/>
            </p:custDataLst>
          </p:nvPr>
        </p:nvSpPr>
        <p:spPr>
          <a:xfrm>
            <a:off x="2493645" y="4646295"/>
            <a:ext cx="7205345" cy="447040"/>
          </a:xfrm>
        </p:spPr>
        <p:txBody>
          <a:bodyPr>
            <a:noAutofit/>
          </a:bodyPr>
          <a:lstStyle>
            <a:lvl1pPr marL="0" indent="0" algn="ctr">
              <a:buNone/>
              <a:defRPr sz="2000" u="none" strike="noStrike" kern="1200" cap="none" spc="0" normalizeH="0">
                <a:solidFill>
                  <a:schemeClr val="tx1">
                    <a:tint val="75000"/>
                  </a:schemeClr>
                </a:solidFill>
                <a:uFillTx/>
                <a:latin typeface="Arial" panose="020B0604020202020204" pitchFamily="34" charset="0"/>
                <a:ea typeface="微软雅黑" panose="020B050302020402020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Date Placeholder 3"/>
          <p:cNvSpPr>
            <a:spLocks noGrp="1"/>
          </p:cNvSpPr>
          <p:nvPr>
            <p:ph type="dt" sz="half" idx="10"/>
            <p:custDataLst>
              <p:tags r:id="rId3"/>
            </p:custDataLst>
          </p:nvPr>
        </p:nvSpPr>
        <p:spPr/>
        <p:txBody>
          <a:bodyPr/>
          <a:lstStyle/>
          <a:p>
            <a:fld id="{DB68BD86-B17F-49E5-BBFB-0C921B147D0F}" type="datetimeFigureOut">
              <a:rPr lang="zh-CN" altLang="en-US" smtClean="0"/>
              <a:t>2023/7/3</a:t>
            </a:fld>
            <a:endParaRPr lang="zh-CN" altLang="en-US"/>
          </a:p>
        </p:txBody>
      </p:sp>
      <p:sp>
        <p:nvSpPr>
          <p:cNvPr id="5" name="Footer Placeholder 4"/>
          <p:cNvSpPr>
            <a:spLocks noGrp="1"/>
          </p:cNvSpPr>
          <p:nvPr>
            <p:ph type="ftr" sz="quarter" idx="11"/>
            <p:custDataLst>
              <p:tags r:id="rId4"/>
            </p:custDataLst>
          </p:nvPr>
        </p:nvSpPr>
        <p:spPr/>
        <p:txBody>
          <a:bodyPr/>
          <a:lstStyle/>
          <a:p>
            <a:endParaRPr lang="zh-CN" altLang="en-US"/>
          </a:p>
        </p:txBody>
      </p:sp>
      <p:sp>
        <p:nvSpPr>
          <p:cNvPr id="6" name="Slide Number Placeholder 5"/>
          <p:cNvSpPr>
            <a:spLocks noGrp="1"/>
          </p:cNvSpPr>
          <p:nvPr>
            <p:ph type="sldNum" sz="quarter" idx="12"/>
            <p:custDataLst>
              <p:tags r:id="rId5"/>
            </p:custDataLst>
          </p:nvPr>
        </p:nvSpPr>
        <p:spPr/>
        <p:txBody>
          <a:bodyPr/>
          <a:lstStyle/>
          <a:p>
            <a:fld id="{8988751F-CF2A-417E-AD43-D94C731387E4}" type="slidenum">
              <a:rPr lang="zh-CN" altLang="en-US" smtClean="0"/>
              <a:t>‹#›</a:t>
            </a:fld>
            <a:endParaRPr lang="zh-CN" altLang="en-US"/>
          </a:p>
        </p:txBody>
      </p:sp>
      <p:cxnSp>
        <p:nvCxnSpPr>
          <p:cNvPr id="12" name="直接连接符 11"/>
          <p:cNvCxnSpPr/>
          <p:nvPr userDrawn="1">
            <p:custDataLst>
              <p:tags r:id="rId6"/>
            </p:custDataLst>
          </p:nvPr>
        </p:nvCxnSpPr>
        <p:spPr>
          <a:xfrm>
            <a:off x="3956050" y="2086610"/>
            <a:ext cx="146939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custDataLst>
              <p:tags r:id="rId7"/>
            </p:custDataLst>
          </p:nvPr>
        </p:nvCxnSpPr>
        <p:spPr>
          <a:xfrm>
            <a:off x="6720840" y="2085975"/>
            <a:ext cx="146939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lvl1pPr>
              <a:defRPr>
                <a:solidFill>
                  <a:schemeClr val="accent1"/>
                </a:solidFill>
              </a:defRPr>
            </a:lvl1pPr>
          </a:lstStyle>
          <a:p>
            <a:r>
              <a:rPr lang="zh-CN" altLang="en-US"/>
              <a:t>单击此处编辑母版标题样式</a:t>
            </a:r>
            <a:endParaRPr lang="en-US" dirty="0"/>
          </a:p>
        </p:txBody>
      </p:sp>
      <p:sp>
        <p:nvSpPr>
          <p:cNvPr id="3" name="Content Placeholder 2"/>
          <p:cNvSpPr>
            <a:spLocks noGrp="1"/>
          </p:cNvSpPr>
          <p:nvPr>
            <p:ph sz="half" idx="1"/>
            <p:custDataLst>
              <p:tags r:id="rId2"/>
            </p:custDataLst>
          </p:nvPr>
        </p:nvSpPr>
        <p:spPr>
          <a:xfrm>
            <a:off x="838200" y="1825625"/>
            <a:ext cx="5181600" cy="4351338"/>
          </a:xfrm>
        </p:spPr>
        <p:txBody>
          <a:bodyPr/>
          <a:lstStyle>
            <a:lvl1pPr>
              <a:defRPr/>
            </a:lvl1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Content Placeholder 3"/>
          <p:cNvSpPr>
            <a:spLocks noGrp="1"/>
          </p:cNvSpPr>
          <p:nvPr>
            <p:ph sz="half" idx="2"/>
            <p:custDataLst>
              <p:tags r:id="rId3"/>
            </p:custDataLst>
          </p:nvPr>
        </p:nvSpPr>
        <p:spPr>
          <a:xfrm>
            <a:off x="6172200" y="1825625"/>
            <a:ext cx="5181600" cy="4351338"/>
          </a:xfrm>
        </p:spPr>
        <p:txBody>
          <a:bodyPr/>
          <a:lstStyle>
            <a:lvl1pPr>
              <a:defRPr/>
            </a:lvl1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5" name="Date Placeholder 4"/>
          <p:cNvSpPr>
            <a:spLocks noGrp="1"/>
          </p:cNvSpPr>
          <p:nvPr>
            <p:ph type="dt" sz="half" idx="10"/>
            <p:custDataLst>
              <p:tags r:id="rId4"/>
            </p:custDataLst>
          </p:nvPr>
        </p:nvSpPr>
        <p:spPr/>
        <p:txBody>
          <a:bodyPr/>
          <a:lstStyle/>
          <a:p>
            <a:fld id="{DB68BD86-B17F-49E5-BBFB-0C921B147D0F}" type="datetimeFigureOut">
              <a:rPr lang="zh-CN" altLang="en-US" smtClean="0"/>
              <a:t>2023/7/3</a:t>
            </a:fld>
            <a:endParaRPr lang="zh-CN" altLang="en-US"/>
          </a:p>
        </p:txBody>
      </p:sp>
      <p:sp>
        <p:nvSpPr>
          <p:cNvPr id="6" name="Footer Placeholder 5"/>
          <p:cNvSpPr>
            <a:spLocks noGrp="1"/>
          </p:cNvSpPr>
          <p:nvPr>
            <p:ph type="ftr" sz="quarter" idx="11"/>
            <p:custDataLst>
              <p:tags r:id="rId5"/>
            </p:custDataLst>
          </p:nvPr>
        </p:nvSpPr>
        <p:spPr/>
        <p:txBody>
          <a:bodyPr/>
          <a:lstStyle/>
          <a:p>
            <a:endParaRPr lang="zh-CN" altLang="en-US"/>
          </a:p>
        </p:txBody>
      </p:sp>
      <p:sp>
        <p:nvSpPr>
          <p:cNvPr id="7" name="Slide Number Placeholder 6"/>
          <p:cNvSpPr>
            <a:spLocks noGrp="1"/>
          </p:cNvSpPr>
          <p:nvPr>
            <p:ph type="sldNum" sz="quarter" idx="12"/>
            <p:custDataLst>
              <p:tags r:id="rId6"/>
            </p:custDataLst>
          </p:nvPr>
        </p:nvSpPr>
        <p:spPr/>
        <p:txBody>
          <a:bodyPr/>
          <a:lstStyle/>
          <a:p>
            <a:fld id="{8988751F-CF2A-417E-AD43-D94C731387E4}"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8200" y="272256"/>
            <a:ext cx="10515600" cy="1325563"/>
          </a:xfrm>
        </p:spPr>
        <p:txBody>
          <a:bodyPr/>
          <a:lstStyle>
            <a:lvl1pPr>
              <a:defRPr>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p:custDataLst>
              <p:tags r:id="rId2"/>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Content Placeholder 3"/>
          <p:cNvSpPr>
            <a:spLocks noGrp="1"/>
          </p:cNvSpPr>
          <p:nvPr>
            <p:ph sz="half" idx="2"/>
            <p:custDataLst>
              <p:tags r:id="rId3"/>
            </p:custDataLst>
          </p:nvPr>
        </p:nvSpPr>
        <p:spPr>
          <a:xfrm>
            <a:off x="839788" y="2505075"/>
            <a:ext cx="5157787" cy="3684588"/>
          </a:xfrm>
        </p:spPr>
        <p:txBody>
          <a:bodyPr/>
          <a:lstStyle>
            <a:lvl1pPr>
              <a:defRPr/>
            </a:lvl1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5" name="Text Placeholder 4"/>
          <p:cNvSpPr>
            <a:spLocks noGrp="1"/>
          </p:cNvSpPr>
          <p:nvPr>
            <p:ph type="body" sz="quarter" idx="3"/>
            <p:custDataLst>
              <p:tags r:id="rId4"/>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Content Placeholder 5"/>
          <p:cNvSpPr>
            <a:spLocks noGrp="1"/>
          </p:cNvSpPr>
          <p:nvPr>
            <p:ph sz="quarter" idx="4"/>
            <p:custDataLst>
              <p:tags r:id="rId5"/>
            </p:custDataLst>
          </p:nvPr>
        </p:nvSpPr>
        <p:spPr>
          <a:xfrm>
            <a:off x="6172200" y="2505075"/>
            <a:ext cx="5183188" cy="3684588"/>
          </a:xfrm>
        </p:spPr>
        <p:txBody>
          <a:bodyPr/>
          <a:lstStyle>
            <a:lvl1pPr>
              <a:defRPr/>
            </a:lvl1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7" name="Date Placeholder 6"/>
          <p:cNvSpPr>
            <a:spLocks noGrp="1"/>
          </p:cNvSpPr>
          <p:nvPr>
            <p:ph type="dt" sz="half" idx="10"/>
            <p:custDataLst>
              <p:tags r:id="rId6"/>
            </p:custDataLst>
          </p:nvPr>
        </p:nvSpPr>
        <p:spPr/>
        <p:txBody>
          <a:bodyPr/>
          <a:lstStyle/>
          <a:p>
            <a:fld id="{DB68BD86-B17F-49E5-BBFB-0C921B147D0F}" type="datetimeFigureOut">
              <a:rPr lang="zh-CN" altLang="en-US" smtClean="0"/>
              <a:t>2023/7/3</a:t>
            </a:fld>
            <a:endParaRPr lang="zh-CN" altLang="en-US"/>
          </a:p>
        </p:txBody>
      </p:sp>
      <p:sp>
        <p:nvSpPr>
          <p:cNvPr id="8" name="Footer Placeholder 7"/>
          <p:cNvSpPr>
            <a:spLocks noGrp="1"/>
          </p:cNvSpPr>
          <p:nvPr>
            <p:ph type="ftr" sz="quarter" idx="11"/>
            <p:custDataLst>
              <p:tags r:id="rId7"/>
            </p:custDataLst>
          </p:nvPr>
        </p:nvSpPr>
        <p:spPr/>
        <p:txBody>
          <a:bodyPr/>
          <a:lstStyle/>
          <a:p>
            <a:endParaRPr lang="zh-CN" altLang="en-US"/>
          </a:p>
        </p:txBody>
      </p:sp>
      <p:sp>
        <p:nvSpPr>
          <p:cNvPr id="9" name="Slide Number Placeholder 8"/>
          <p:cNvSpPr>
            <a:spLocks noGrp="1"/>
          </p:cNvSpPr>
          <p:nvPr>
            <p:ph type="sldNum" sz="quarter" idx="12"/>
            <p:custDataLst>
              <p:tags r:id="rId8"/>
            </p:custDataLst>
          </p:nvPr>
        </p:nvSpPr>
        <p:spPr/>
        <p:txBody>
          <a:bodyPr/>
          <a:lstStyle/>
          <a:p>
            <a:fld id="{8988751F-CF2A-417E-AD43-D94C731387E4}"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2023/7/3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custDataLst>
              <p:tags r:id="rId1"/>
            </p:custDataLst>
          </p:nvPr>
        </p:nvSpPr>
        <p:spPr/>
        <p:txBody>
          <a:bodyPr/>
          <a:lstStyle/>
          <a:p>
            <a:fld id="{C764DE79-268F-4C1A-8933-263129D2AF90}" type="datetimeFigureOut">
              <a:rPr lang="en-US" dirty="0"/>
              <a:t>7/3/2023</a:t>
            </a:fld>
            <a:endParaRPr lang="en-US" dirty="0"/>
          </a:p>
        </p:txBody>
      </p:sp>
      <p:sp>
        <p:nvSpPr>
          <p:cNvPr id="3" name="Footer Placeholder 2"/>
          <p:cNvSpPr>
            <a:spLocks noGrp="1"/>
          </p:cNvSpPr>
          <p:nvPr>
            <p:ph type="ftr" sz="quarter" idx="11"/>
            <p:custDataLst>
              <p:tags r:id="rId2"/>
            </p:custDataLst>
          </p:nvPr>
        </p:nvSpPr>
        <p:spPr/>
        <p:txBody>
          <a:bodyPr/>
          <a:lstStyle/>
          <a:p>
            <a:endParaRPr lang="en-US" dirty="0"/>
          </a:p>
        </p:txBody>
      </p:sp>
      <p:sp>
        <p:nvSpPr>
          <p:cNvPr id="4" name="Slide Number Placeholder 3"/>
          <p:cNvSpPr>
            <a:spLocks noGrp="1"/>
          </p:cNvSpPr>
          <p:nvPr>
            <p:ph type="sldNum" sz="quarter" idx="12"/>
            <p:custDataLst>
              <p:tags r:id="rId3"/>
            </p:custDataLst>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7" y="457200"/>
            <a:ext cx="4165200" cy="1600200"/>
          </a:xfrm>
        </p:spPr>
        <p:txBody>
          <a:bodyPr anchor="t" anchorCtr="0">
            <a:normAutofit/>
          </a:bodyPr>
          <a:lstStyle>
            <a:lvl1pPr>
              <a:defRPr sz="3600">
                <a:solidFill>
                  <a:schemeClr val="accent1"/>
                </a:solidFill>
              </a:defRPr>
            </a:lvl1pPr>
          </a:lstStyle>
          <a:p>
            <a:r>
              <a:rPr lang="zh-CN" altLang="en-US" dirty="0"/>
              <a:t>单击此处编辑母版标题样式</a:t>
            </a:r>
          </a:p>
        </p:txBody>
      </p:sp>
      <p:sp>
        <p:nvSpPr>
          <p:cNvPr id="3" name="图片占位符 2"/>
          <p:cNvSpPr>
            <a:spLocks noGrp="1" noChangeAspect="1"/>
          </p:cNvSpPr>
          <p:nvPr>
            <p:ph type="pic" idx="1"/>
            <p:custDataLst>
              <p:tags r:id="rId2"/>
            </p:custDataLst>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custDataLst>
              <p:tags r:id="rId3"/>
            </p:custDataLst>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2023/7/3</a:t>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235682" y="365125"/>
            <a:ext cx="1118118" cy="5811838"/>
          </a:xfrm>
        </p:spPr>
        <p:txBody>
          <a:bodyPr vert="eaVert">
            <a:normAutofit/>
          </a:bodyPr>
          <a:lstStyle>
            <a:lvl1pPr>
              <a:defRPr sz="3600">
                <a:solidFill>
                  <a:schemeClr val="accent1"/>
                </a:solidFill>
              </a:defRPr>
            </a:lvl1pPr>
          </a:lstStyle>
          <a:p>
            <a:r>
              <a:rPr lang="zh-CN" altLang="en-US"/>
              <a:t>单击此处编辑母版标题样式</a:t>
            </a:r>
          </a:p>
        </p:txBody>
      </p:sp>
      <p:sp>
        <p:nvSpPr>
          <p:cNvPr id="3" name="竖排文字占位符 2"/>
          <p:cNvSpPr>
            <a:spLocks noGrp="1"/>
          </p:cNvSpPr>
          <p:nvPr>
            <p:ph type="body" orient="vert" idx="1"/>
            <p:custDataLst>
              <p:tags r:id="rId2"/>
            </p:custDataLst>
          </p:nvPr>
        </p:nvSpPr>
        <p:spPr>
          <a:xfrm>
            <a:off x="838199" y="365125"/>
            <a:ext cx="911756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D997B5FA-0921-464F-AAE1-844C04324D75}" type="datetimeFigureOut">
              <a:rPr lang="zh-CN" altLang="en-US" smtClean="0"/>
              <a:t>2023/7/3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2023/7/3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8" name="矩形 27"/>
          <p:cNvSpPr/>
          <p:nvPr>
            <p:custDataLst>
              <p:tags r:id="rId1"/>
            </p:custDataLst>
          </p:nvPr>
        </p:nvSpPr>
        <p:spPr>
          <a:xfrm>
            <a:off x="0" y="5695952"/>
            <a:ext cx="12192000" cy="116204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800"/>
          </a:p>
        </p:txBody>
      </p:sp>
      <p:grpSp>
        <p:nvGrpSpPr>
          <p:cNvPr id="29" name="组合 28"/>
          <p:cNvGrpSpPr>
            <a:grpSpLocks noChangeAspect="1"/>
          </p:cNvGrpSpPr>
          <p:nvPr>
            <p:custDataLst>
              <p:tags r:id="rId2"/>
            </p:custDataLst>
          </p:nvPr>
        </p:nvGrpSpPr>
        <p:grpSpPr bwMode="auto">
          <a:xfrm>
            <a:off x="1024467" y="6011333"/>
            <a:ext cx="529167" cy="527051"/>
            <a:chOff x="386297" y="354936"/>
            <a:chExt cx="1186377" cy="1186377"/>
          </a:xfrm>
          <a:noFill/>
        </p:grpSpPr>
        <p:sp>
          <p:nvSpPr>
            <p:cNvPr id="30" name="Freeform 494"/>
            <p:cNvSpPr/>
            <p:nvPr>
              <p:custDataLst>
                <p:tags r:id="rId23"/>
              </p:custDataLst>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grpFill/>
            <a:ln w="9525">
              <a:solidFill>
                <a:schemeClr val="bg1"/>
              </a:solidFill>
              <a:round/>
            </a:ln>
          </p:spPr>
          <p:txBody>
            <a:bodyPr/>
            <a:lstStyle/>
            <a:p>
              <a:pPr eaLnBrk="1" fontAlgn="auto" hangingPunct="1">
                <a:spcBef>
                  <a:spcPts val="0"/>
                </a:spcBef>
                <a:spcAft>
                  <a:spcPts val="0"/>
                </a:spcAft>
              </a:pPr>
              <a:endParaRPr lang="zh-CN" altLang="en-US" sz="1800">
                <a:latin typeface="+mn-lt"/>
                <a:ea typeface="+mn-ea"/>
              </a:endParaRPr>
            </a:p>
          </p:txBody>
        </p:sp>
        <p:sp>
          <p:nvSpPr>
            <p:cNvPr id="31" name="Freeform 495"/>
            <p:cNvSpPr>
              <a:spLocks noEditPoints="1"/>
            </p:cNvSpPr>
            <p:nvPr>
              <p:custDataLst>
                <p:tags r:id="rId24"/>
              </p:custDataLst>
            </p:nvPr>
          </p:nvSpPr>
          <p:spPr bwMode="auto">
            <a:xfrm>
              <a:off x="699501" y="631280"/>
              <a:ext cx="559970" cy="628922"/>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grpFill/>
            <a:ln w="9525">
              <a:solidFill>
                <a:schemeClr val="bg1"/>
              </a:solidFill>
              <a:round/>
            </a:ln>
          </p:spPr>
          <p:txBody>
            <a:bodyPr/>
            <a:lstStyle/>
            <a:p>
              <a:pPr eaLnBrk="1" fontAlgn="auto" hangingPunct="1">
                <a:spcBef>
                  <a:spcPts val="0"/>
                </a:spcBef>
                <a:spcAft>
                  <a:spcPts val="0"/>
                </a:spcAft>
              </a:pPr>
              <a:endParaRPr lang="zh-CN" altLang="en-US" sz="1800">
                <a:latin typeface="+mn-lt"/>
                <a:ea typeface="+mn-ea"/>
              </a:endParaRPr>
            </a:p>
          </p:txBody>
        </p:sp>
      </p:grpSp>
      <p:grpSp>
        <p:nvGrpSpPr>
          <p:cNvPr id="32" name="组合 31"/>
          <p:cNvGrpSpPr>
            <a:grpSpLocks noChangeAspect="1"/>
          </p:cNvGrpSpPr>
          <p:nvPr>
            <p:custDataLst>
              <p:tags r:id="rId3"/>
            </p:custDataLst>
          </p:nvPr>
        </p:nvGrpSpPr>
        <p:grpSpPr bwMode="auto">
          <a:xfrm>
            <a:off x="279400" y="6011333"/>
            <a:ext cx="527051" cy="527051"/>
            <a:chOff x="467544" y="339502"/>
            <a:chExt cx="1186377" cy="1188041"/>
          </a:xfrm>
          <a:noFill/>
        </p:grpSpPr>
        <p:sp>
          <p:nvSpPr>
            <p:cNvPr id="33" name="Freeform 230"/>
            <p:cNvSpPr/>
            <p:nvPr>
              <p:custDataLst>
                <p:tags r:id="rId21"/>
              </p:custDataLst>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grpFill/>
            <a:ln w="9525">
              <a:solidFill>
                <a:schemeClr val="bg1"/>
              </a:solidFill>
              <a:round/>
            </a:ln>
          </p:spPr>
          <p:txBody>
            <a:bodyPr/>
            <a:lstStyle/>
            <a:p>
              <a:pPr eaLnBrk="1" fontAlgn="auto" hangingPunct="1">
                <a:spcBef>
                  <a:spcPts val="0"/>
                </a:spcBef>
                <a:spcAft>
                  <a:spcPts val="0"/>
                </a:spcAft>
              </a:pPr>
              <a:endParaRPr lang="zh-CN" altLang="en-US" sz="1800">
                <a:latin typeface="+mn-lt"/>
                <a:ea typeface="+mn-ea"/>
              </a:endParaRPr>
            </a:p>
          </p:txBody>
        </p:sp>
        <p:sp>
          <p:nvSpPr>
            <p:cNvPr id="34" name="Freeform 319"/>
            <p:cNvSpPr>
              <a:spLocks noEditPoints="1"/>
            </p:cNvSpPr>
            <p:nvPr>
              <p:custDataLst>
                <p:tags r:id="rId22"/>
              </p:custDataLst>
            </p:nvPr>
          </p:nvSpPr>
          <p:spPr bwMode="auto">
            <a:xfrm>
              <a:off x="748655" y="449242"/>
              <a:ext cx="624156" cy="906536"/>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grpFill/>
            <a:ln w="9525">
              <a:solidFill>
                <a:schemeClr val="bg1"/>
              </a:solidFill>
              <a:round/>
            </a:ln>
          </p:spPr>
          <p:txBody>
            <a:bodyPr/>
            <a:lstStyle/>
            <a:p>
              <a:pPr eaLnBrk="1" fontAlgn="auto" hangingPunct="1">
                <a:spcBef>
                  <a:spcPts val="0"/>
                </a:spcBef>
                <a:spcAft>
                  <a:spcPts val="0"/>
                </a:spcAft>
              </a:pPr>
              <a:endParaRPr lang="zh-CN" altLang="en-US" sz="1800">
                <a:latin typeface="+mn-lt"/>
                <a:ea typeface="+mn-ea"/>
              </a:endParaRPr>
            </a:p>
          </p:txBody>
        </p:sp>
      </p:grpSp>
      <p:grpSp>
        <p:nvGrpSpPr>
          <p:cNvPr id="35" name="组合 34"/>
          <p:cNvGrpSpPr>
            <a:grpSpLocks noChangeAspect="1"/>
          </p:cNvGrpSpPr>
          <p:nvPr>
            <p:custDataLst>
              <p:tags r:id="rId4"/>
            </p:custDataLst>
          </p:nvPr>
        </p:nvGrpSpPr>
        <p:grpSpPr bwMode="auto">
          <a:xfrm>
            <a:off x="1771652" y="6011333"/>
            <a:ext cx="527049" cy="527051"/>
            <a:chOff x="2254585" y="392649"/>
            <a:chExt cx="1186377" cy="1186377"/>
          </a:xfrm>
          <a:noFill/>
        </p:grpSpPr>
        <p:sp>
          <p:nvSpPr>
            <p:cNvPr id="36" name="Freeform 237"/>
            <p:cNvSpPr/>
            <p:nvPr>
              <p:custDataLst>
                <p:tags r:id="rId18"/>
              </p:custDataLst>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grpFill/>
            <a:ln w="9525">
              <a:solidFill>
                <a:schemeClr val="bg1"/>
              </a:solidFill>
              <a:round/>
            </a:ln>
          </p:spPr>
          <p:txBody>
            <a:bodyPr/>
            <a:lstStyle/>
            <a:p>
              <a:pPr eaLnBrk="1" fontAlgn="auto" hangingPunct="1">
                <a:spcBef>
                  <a:spcPts val="0"/>
                </a:spcBef>
                <a:spcAft>
                  <a:spcPts val="0"/>
                </a:spcAft>
              </a:pPr>
              <a:endParaRPr lang="zh-CN" altLang="en-US" sz="1800">
                <a:latin typeface="+mn-lt"/>
                <a:ea typeface="+mn-ea"/>
              </a:endParaRPr>
            </a:p>
          </p:txBody>
        </p:sp>
        <p:sp>
          <p:nvSpPr>
            <p:cNvPr id="37" name="Rectangle 322"/>
            <p:cNvSpPr>
              <a:spLocks noChangeArrowheads="1"/>
            </p:cNvSpPr>
            <p:nvPr>
              <p:custDataLst>
                <p:tags r:id="rId19"/>
              </p:custDataLst>
            </p:nvPr>
          </p:nvSpPr>
          <p:spPr bwMode="auto">
            <a:xfrm>
              <a:off x="2678630" y="559410"/>
              <a:ext cx="328757" cy="100054"/>
            </a:xfrm>
            <a:prstGeom prst="rect">
              <a:avLst/>
            </a:prstGeom>
            <a:grpFill/>
            <a:ln w="9525">
              <a:solidFill>
                <a:schemeClr val="bg1"/>
              </a:solidFill>
              <a:miter lim="800000"/>
            </a:ln>
          </p:spPr>
          <p:txBody>
            <a:bodyPr/>
            <a:lstStyle/>
            <a:p>
              <a:pPr eaLnBrk="1" fontAlgn="auto" hangingPunct="1">
                <a:spcBef>
                  <a:spcPts val="0"/>
                </a:spcBef>
                <a:spcAft>
                  <a:spcPts val="0"/>
                </a:spcAft>
              </a:pPr>
              <a:endParaRPr lang="zh-CN" altLang="en-US" sz="1800">
                <a:latin typeface="+mn-lt"/>
                <a:ea typeface="+mn-ea"/>
              </a:endParaRPr>
            </a:p>
          </p:txBody>
        </p:sp>
        <p:sp>
          <p:nvSpPr>
            <p:cNvPr id="38" name="Freeform 323"/>
            <p:cNvSpPr>
              <a:spLocks noEditPoints="1"/>
            </p:cNvSpPr>
            <p:nvPr>
              <p:custDataLst>
                <p:tags r:id="rId20"/>
              </p:custDataLst>
            </p:nvPr>
          </p:nvSpPr>
          <p:spPr bwMode="auto">
            <a:xfrm>
              <a:off x="2564281" y="688052"/>
              <a:ext cx="557456" cy="676568"/>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w="9525">
              <a:solidFill>
                <a:schemeClr val="bg1"/>
              </a:solidFill>
              <a:round/>
            </a:ln>
          </p:spPr>
          <p:txBody>
            <a:bodyPr/>
            <a:lstStyle/>
            <a:p>
              <a:pPr eaLnBrk="1" fontAlgn="auto" hangingPunct="1">
                <a:spcBef>
                  <a:spcPts val="0"/>
                </a:spcBef>
                <a:spcAft>
                  <a:spcPts val="0"/>
                </a:spcAft>
              </a:pPr>
              <a:endParaRPr lang="zh-CN" altLang="en-US" sz="1800">
                <a:latin typeface="+mn-lt"/>
                <a:ea typeface="+mn-ea"/>
              </a:endParaRPr>
            </a:p>
          </p:txBody>
        </p:sp>
      </p:grpSp>
      <p:grpSp>
        <p:nvGrpSpPr>
          <p:cNvPr id="39" name="组合 38"/>
          <p:cNvGrpSpPr>
            <a:grpSpLocks noChangeAspect="1"/>
          </p:cNvGrpSpPr>
          <p:nvPr>
            <p:custDataLst>
              <p:tags r:id="rId5"/>
            </p:custDataLst>
          </p:nvPr>
        </p:nvGrpSpPr>
        <p:grpSpPr bwMode="auto">
          <a:xfrm>
            <a:off x="2516718" y="6011333"/>
            <a:ext cx="529167" cy="527051"/>
            <a:chOff x="1937429" y="3075806"/>
            <a:chExt cx="1186377" cy="1187209"/>
          </a:xfrm>
          <a:noFill/>
        </p:grpSpPr>
        <p:sp>
          <p:nvSpPr>
            <p:cNvPr id="40" name="Freeform 228"/>
            <p:cNvSpPr/>
            <p:nvPr>
              <p:custDataLst>
                <p:tags r:id="rId15"/>
              </p:custDataLst>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grpFill/>
            <a:ln w="9525">
              <a:solidFill>
                <a:schemeClr val="bg1"/>
              </a:solidFill>
              <a:round/>
            </a:ln>
          </p:spPr>
          <p:txBody>
            <a:bodyPr/>
            <a:lstStyle/>
            <a:p>
              <a:pPr eaLnBrk="1" fontAlgn="auto" hangingPunct="1">
                <a:spcBef>
                  <a:spcPts val="0"/>
                </a:spcBef>
                <a:spcAft>
                  <a:spcPts val="0"/>
                </a:spcAft>
              </a:pPr>
              <a:endParaRPr lang="zh-CN" altLang="en-US" sz="1800">
                <a:latin typeface="+mn-lt"/>
                <a:ea typeface="+mn-ea"/>
              </a:endParaRPr>
            </a:p>
          </p:txBody>
        </p:sp>
        <p:sp>
          <p:nvSpPr>
            <p:cNvPr id="41" name="Freeform 295"/>
            <p:cNvSpPr>
              <a:spLocks noEditPoints="1"/>
            </p:cNvSpPr>
            <p:nvPr>
              <p:custDataLst>
                <p:tags r:id="rId16"/>
              </p:custDataLst>
            </p:nvPr>
          </p:nvSpPr>
          <p:spPr bwMode="auto">
            <a:xfrm>
              <a:off x="2179448" y="3566901"/>
              <a:ext cx="707082" cy="495862"/>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w="9525">
              <a:solidFill>
                <a:schemeClr val="bg1"/>
              </a:solidFill>
              <a:round/>
            </a:ln>
          </p:spPr>
          <p:txBody>
            <a:bodyPr/>
            <a:lstStyle/>
            <a:p>
              <a:pPr eaLnBrk="1" fontAlgn="auto" hangingPunct="1">
                <a:spcBef>
                  <a:spcPts val="0"/>
                </a:spcBef>
                <a:spcAft>
                  <a:spcPts val="0"/>
                </a:spcAft>
              </a:pPr>
              <a:endParaRPr lang="zh-CN" altLang="en-US" sz="1800">
                <a:latin typeface="+mn-lt"/>
                <a:ea typeface="+mn-ea"/>
              </a:endParaRPr>
            </a:p>
          </p:txBody>
        </p:sp>
        <p:sp>
          <p:nvSpPr>
            <p:cNvPr id="42" name="Oval 296"/>
            <p:cNvSpPr>
              <a:spLocks noChangeArrowheads="1"/>
            </p:cNvSpPr>
            <p:nvPr>
              <p:custDataLst>
                <p:tags r:id="rId17"/>
              </p:custDataLst>
            </p:nvPr>
          </p:nvSpPr>
          <p:spPr bwMode="auto">
            <a:xfrm>
              <a:off x="2374016" y="3185469"/>
              <a:ext cx="313204" cy="314682"/>
            </a:xfrm>
            <a:prstGeom prst="ellipse">
              <a:avLst/>
            </a:prstGeom>
            <a:grpFill/>
            <a:ln w="9525">
              <a:solidFill>
                <a:schemeClr val="bg1"/>
              </a:solidFill>
              <a:round/>
            </a:ln>
          </p:spPr>
          <p:txBody>
            <a:bodyPr/>
            <a:lstStyle/>
            <a:p>
              <a:pPr eaLnBrk="1" fontAlgn="auto" hangingPunct="1">
                <a:spcBef>
                  <a:spcPts val="0"/>
                </a:spcBef>
                <a:spcAft>
                  <a:spcPts val="0"/>
                </a:spcAft>
              </a:pPr>
              <a:endParaRPr lang="zh-CN" altLang="en-US" sz="1800">
                <a:latin typeface="+mn-lt"/>
                <a:ea typeface="+mn-ea"/>
              </a:endParaRPr>
            </a:p>
          </p:txBody>
        </p:sp>
      </p:grpSp>
      <p:grpSp>
        <p:nvGrpSpPr>
          <p:cNvPr id="43" name="组合 42"/>
          <p:cNvGrpSpPr>
            <a:grpSpLocks noChangeAspect="1"/>
          </p:cNvGrpSpPr>
          <p:nvPr>
            <p:custDataLst>
              <p:tags r:id="rId6"/>
            </p:custDataLst>
          </p:nvPr>
        </p:nvGrpSpPr>
        <p:grpSpPr bwMode="auto">
          <a:xfrm>
            <a:off x="3263900" y="6011333"/>
            <a:ext cx="527051" cy="527051"/>
            <a:chOff x="5722020" y="3075806"/>
            <a:chExt cx="1188041" cy="1187209"/>
          </a:xfrm>
          <a:noFill/>
        </p:grpSpPr>
        <p:sp>
          <p:nvSpPr>
            <p:cNvPr id="44" name="Freeform 234"/>
            <p:cNvSpPr/>
            <p:nvPr>
              <p:custDataLst>
                <p:tags r:id="rId13"/>
              </p:custDataLst>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grpFill/>
            <a:ln w="9525">
              <a:solidFill>
                <a:schemeClr val="bg1"/>
              </a:solidFill>
              <a:round/>
            </a:ln>
          </p:spPr>
          <p:txBody>
            <a:bodyPr/>
            <a:lstStyle/>
            <a:p>
              <a:pPr eaLnBrk="1" fontAlgn="auto" hangingPunct="1">
                <a:spcBef>
                  <a:spcPts val="0"/>
                </a:spcBef>
                <a:spcAft>
                  <a:spcPts val="0"/>
                </a:spcAft>
              </a:pPr>
              <a:endParaRPr lang="zh-CN" altLang="en-US" sz="1800">
                <a:latin typeface="+mn-lt"/>
                <a:ea typeface="+mn-ea"/>
              </a:endParaRPr>
            </a:p>
          </p:txBody>
        </p:sp>
        <p:sp>
          <p:nvSpPr>
            <p:cNvPr id="45" name="Freeform 310"/>
            <p:cNvSpPr>
              <a:spLocks noEditPoints="1"/>
            </p:cNvSpPr>
            <p:nvPr>
              <p:custDataLst>
                <p:tags r:id="rId14"/>
              </p:custDataLst>
            </p:nvPr>
          </p:nvSpPr>
          <p:spPr bwMode="auto">
            <a:xfrm>
              <a:off x="5879473" y="3271291"/>
              <a:ext cx="901763" cy="796238"/>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w="9525">
              <a:solidFill>
                <a:schemeClr val="bg1"/>
              </a:solidFill>
              <a:round/>
            </a:ln>
          </p:spPr>
          <p:txBody>
            <a:bodyPr/>
            <a:lstStyle/>
            <a:p>
              <a:pPr eaLnBrk="1" fontAlgn="auto" hangingPunct="1">
                <a:spcBef>
                  <a:spcPts val="0"/>
                </a:spcBef>
                <a:spcAft>
                  <a:spcPts val="0"/>
                </a:spcAft>
              </a:pPr>
              <a:endParaRPr lang="zh-CN" altLang="en-US" sz="1800">
                <a:latin typeface="+mn-lt"/>
                <a:ea typeface="+mn-ea"/>
              </a:endParaRPr>
            </a:p>
          </p:txBody>
        </p:sp>
      </p:grpSp>
      <p:pic>
        <p:nvPicPr>
          <p:cNvPr id="7" name="图片 6"/>
          <p:cNvPicPr>
            <a:picLocks noChangeAspect="1"/>
          </p:cNvPicPr>
          <p:nvPr>
            <p:custDataLst>
              <p:tags r:id="rId7"/>
            </p:custDataLst>
          </p:nvPr>
        </p:nvPicPr>
        <p:blipFill rotWithShape="1">
          <a:blip r:embed="rId26" cstate="print"/>
          <a:srcRect/>
          <a:stretch>
            <a:fillRect/>
          </a:stretch>
        </p:blipFill>
        <p:spPr bwMode="auto">
          <a:xfrm>
            <a:off x="4432903" y="658285"/>
            <a:ext cx="7785100" cy="6199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hasCustomPrompt="1"/>
            <p:custDataLst>
              <p:tags r:id="rId8"/>
            </p:custDataLst>
          </p:nvPr>
        </p:nvSpPr>
        <p:spPr>
          <a:xfrm>
            <a:off x="1208316" y="1730828"/>
            <a:ext cx="6700157" cy="1357086"/>
          </a:xfrm>
        </p:spPr>
        <p:txBody>
          <a:bodyPr lIns="90000" tIns="46800" rIns="90000" bIns="46800" anchor="b" anchorCtr="0">
            <a:normAutofit/>
          </a:bodyPr>
          <a:lstStyle>
            <a:lvl1pPr algn="r">
              <a:defRPr sz="6000" b="1">
                <a:solidFill>
                  <a:schemeClr val="accent1"/>
                </a:solidFill>
              </a:defRPr>
            </a:lvl1pPr>
          </a:lstStyle>
          <a:p>
            <a:r>
              <a:rPr lang="zh-CN" altLang="en-US" dirty="0"/>
              <a:t>单击此处编辑标题</a:t>
            </a:r>
            <a:endParaRPr lang="en-US" dirty="0"/>
          </a:p>
        </p:txBody>
      </p:sp>
      <p:sp>
        <p:nvSpPr>
          <p:cNvPr id="3" name="Date Placeholder 2"/>
          <p:cNvSpPr>
            <a:spLocks noGrp="1"/>
          </p:cNvSpPr>
          <p:nvPr>
            <p:ph type="dt" sz="half" idx="10"/>
            <p:custDataLst>
              <p:tags r:id="rId9"/>
            </p:custDataLst>
          </p:nvPr>
        </p:nvSpPr>
        <p:spPr>
          <a:noFill/>
        </p:spPr>
        <p:txBody>
          <a:bodyPr/>
          <a:lstStyle/>
          <a:p>
            <a:fld id="{DB68BD86-B17F-49E5-BBFB-0C921B147D0F}" type="datetimeFigureOut">
              <a:rPr lang="zh-CN" altLang="en-US" smtClean="0"/>
              <a:t>2023/7/3</a:t>
            </a:fld>
            <a:endParaRPr lang="zh-CN" altLang="en-US"/>
          </a:p>
        </p:txBody>
      </p:sp>
      <p:sp>
        <p:nvSpPr>
          <p:cNvPr id="4" name="Footer Placeholder 3"/>
          <p:cNvSpPr>
            <a:spLocks noGrp="1"/>
          </p:cNvSpPr>
          <p:nvPr>
            <p:ph type="ftr" sz="quarter" idx="11"/>
            <p:custDataLst>
              <p:tags r:id="rId10"/>
            </p:custDataLst>
          </p:nvPr>
        </p:nvSpPr>
        <p:spPr/>
        <p:txBody>
          <a:bodyPr/>
          <a:lstStyle/>
          <a:p>
            <a:endParaRPr lang="zh-CN" altLang="en-US"/>
          </a:p>
        </p:txBody>
      </p:sp>
      <p:sp>
        <p:nvSpPr>
          <p:cNvPr id="5" name="Slide Number Placeholder 4"/>
          <p:cNvSpPr>
            <a:spLocks noGrp="1"/>
          </p:cNvSpPr>
          <p:nvPr>
            <p:ph type="sldNum" sz="quarter" idx="12"/>
            <p:custDataLst>
              <p:tags r:id="rId11"/>
            </p:custDataLst>
          </p:nvPr>
        </p:nvSpPr>
        <p:spPr/>
        <p:txBody>
          <a:bodyPr/>
          <a:lstStyle/>
          <a:p>
            <a:fld id="{8988751F-CF2A-417E-AD43-D94C731387E4}" type="slidenum">
              <a:rPr lang="zh-CN" altLang="en-US" smtClean="0"/>
              <a:t>‹#›</a:t>
            </a:fld>
            <a:endParaRPr lang="zh-CN" altLang="en-US"/>
          </a:p>
        </p:txBody>
      </p:sp>
      <p:sp>
        <p:nvSpPr>
          <p:cNvPr id="27" name="内容占位符 26"/>
          <p:cNvSpPr>
            <a:spLocks noGrp="1"/>
          </p:cNvSpPr>
          <p:nvPr>
            <p:ph sz="quarter" idx="13"/>
            <p:custDataLst>
              <p:tags r:id="rId12"/>
            </p:custDataLst>
          </p:nvPr>
        </p:nvSpPr>
        <p:spPr>
          <a:xfrm>
            <a:off x="1208316" y="3164113"/>
            <a:ext cx="6700157" cy="533400"/>
          </a:xfrm>
        </p:spPr>
        <p:txBody>
          <a:bodyPr lIns="90000" tIns="46800" rIns="90000" bIns="46800">
            <a:normAutofit/>
          </a:bodyPr>
          <a:lstStyle>
            <a:lvl1pPr marL="0" indent="0" algn="r">
              <a:buNone/>
              <a:defRPr/>
            </a:lvl1pPr>
          </a:lstStyle>
          <a:p>
            <a:pPr lvl="0"/>
            <a:r>
              <a:rPr lang="zh-CN" altLang="en-US" dirty="0"/>
              <a:t>单击此处编辑母版文本样式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750"/>
                                        <p:tgtEl>
                                          <p:spTgt spid="28"/>
                                        </p:tgtEl>
                                      </p:cBhvr>
                                    </p:animEffect>
                                  </p:childTnLst>
                                </p:cTn>
                              </p:par>
                            </p:childTnLst>
                          </p:cTn>
                        </p:par>
                        <p:par>
                          <p:cTn id="13" fill="hold">
                            <p:stCondLst>
                              <p:cond delay="1500"/>
                            </p:stCondLst>
                            <p:childTnLst>
                              <p:par>
                                <p:cTn id="14" presetID="2" presetClass="entr" presetSubtype="4"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10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500" fill="hold"/>
                                        <p:tgtEl>
                                          <p:spTgt spid="29"/>
                                        </p:tgtEl>
                                        <p:attrNameLst>
                                          <p:attrName>ppt_x</p:attrName>
                                        </p:attrNameLst>
                                      </p:cBhvr>
                                      <p:tavLst>
                                        <p:tav tm="0">
                                          <p:val>
                                            <p:strVal val="#ppt_x"/>
                                          </p:val>
                                        </p:tav>
                                        <p:tav tm="100000">
                                          <p:val>
                                            <p:strVal val="#ppt_x"/>
                                          </p:val>
                                        </p:tav>
                                      </p:tavLst>
                                    </p:anim>
                                    <p:anim calcmode="lin" valueType="num">
                                      <p:cBhvr additive="base">
                                        <p:cTn id="21" dur="500" fill="hold"/>
                                        <p:tgtEl>
                                          <p:spTgt spid="29"/>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20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ppt_x"/>
                                          </p:val>
                                        </p:tav>
                                        <p:tav tm="100000">
                                          <p:val>
                                            <p:strVal val="#ppt_x"/>
                                          </p:val>
                                        </p:tav>
                                      </p:tavLst>
                                    </p:anim>
                                    <p:anim calcmode="lin" valueType="num">
                                      <p:cBhvr additive="base">
                                        <p:cTn id="25" dur="500" fill="hold"/>
                                        <p:tgtEl>
                                          <p:spTgt spid="35"/>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30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fill="hold"/>
                                        <p:tgtEl>
                                          <p:spTgt spid="39"/>
                                        </p:tgtEl>
                                        <p:attrNameLst>
                                          <p:attrName>ppt_x</p:attrName>
                                        </p:attrNameLst>
                                      </p:cBhvr>
                                      <p:tavLst>
                                        <p:tav tm="0">
                                          <p:val>
                                            <p:strVal val="#ppt_x"/>
                                          </p:val>
                                        </p:tav>
                                        <p:tav tm="100000">
                                          <p:val>
                                            <p:strVal val="#ppt_x"/>
                                          </p:val>
                                        </p:tav>
                                      </p:tavLst>
                                    </p:anim>
                                    <p:anim calcmode="lin" valueType="num">
                                      <p:cBhvr additive="base">
                                        <p:cTn id="29" dur="500" fill="hold"/>
                                        <p:tgtEl>
                                          <p:spTgt spid="3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400"/>
                                  </p:stCondLst>
                                  <p:childTnLst>
                                    <p:set>
                                      <p:cBhvr>
                                        <p:cTn id="31" dur="1" fill="hold">
                                          <p:stCondLst>
                                            <p:cond delay="0"/>
                                          </p:stCondLst>
                                        </p:cTn>
                                        <p:tgtEl>
                                          <p:spTgt spid="43"/>
                                        </p:tgtEl>
                                        <p:attrNameLst>
                                          <p:attrName>style.visibility</p:attrName>
                                        </p:attrNameLst>
                                      </p:cBhvr>
                                      <p:to>
                                        <p:strVal val="visible"/>
                                      </p:to>
                                    </p:set>
                                    <p:anim calcmode="lin" valueType="num">
                                      <p:cBhvr additive="base">
                                        <p:cTn id="32" dur="500" fill="hold"/>
                                        <p:tgtEl>
                                          <p:spTgt spid="43"/>
                                        </p:tgtEl>
                                        <p:attrNameLst>
                                          <p:attrName>ppt_x</p:attrName>
                                        </p:attrNameLst>
                                      </p:cBhvr>
                                      <p:tavLst>
                                        <p:tav tm="0">
                                          <p:val>
                                            <p:strVal val="#ppt_x"/>
                                          </p:val>
                                        </p:tav>
                                        <p:tav tm="100000">
                                          <p:val>
                                            <p:strVal val="#ppt_x"/>
                                          </p:val>
                                        </p:tav>
                                      </p:tavLst>
                                    </p:anim>
                                    <p:anim calcmode="lin" valueType="num">
                                      <p:cBhvr additive="base">
                                        <p:cTn id="33"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lvl1pPr>
              <a:defRPr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2023/7/3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2023/7/3</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dirty="0">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2023/7/3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2023/7/3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7"/>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2023/7/3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p:custDataLst>
              <p:tags r:id="rId2"/>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2023/7/3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2023/7/3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tags" Target="../tags/tag8.xml"/><Relationship Id="rId3" Type="http://schemas.openxmlformats.org/officeDocument/2006/relationships/slideLayout" Target="../slideLayouts/slideLayout14.xml"/><Relationship Id="rId21" Type="http://schemas.openxmlformats.org/officeDocument/2006/relationships/tags" Target="../tags/tag3.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tags" Target="../tags/tag7.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ags" Target="../tags/tag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ags" Target="../tags/tag6.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tags" Target="../tags/tag5.xml"/><Relationship Id="rId10" Type="http://schemas.openxmlformats.org/officeDocument/2006/relationships/slideLayout" Target="../slideLayouts/slideLayout21.xml"/><Relationship Id="rId19"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ags" Target="../tags/tag4.xml"/><Relationship Id="rId27"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nchorCtr="0"/>
          <a:lstStyle/>
          <a:p>
            <a:pPr lvl="0"/>
            <a:r>
              <a:rPr lang="zh-CN" altLang="en-US"/>
              <a:t>单击此处编辑母版标题样式</a:t>
            </a:r>
          </a:p>
        </p:txBody>
      </p:sp>
      <p:sp>
        <p:nvSpPr>
          <p:cNvPr id="1027" name="文本占位符 1026"/>
          <p:cNvSpPr>
            <a:spLocks noGrp="1"/>
          </p:cNvSpPr>
          <p:nvPr>
            <p:ph type="body" idx="1"/>
          </p:nvPr>
        </p:nvSpPr>
        <p:spPr>
          <a:xfrm>
            <a:off x="609600" y="1600200"/>
            <a:ext cx="109728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27" cstate="print">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7" name="矩形 6"/>
          <p:cNvSpPr/>
          <p:nvPr>
            <p:custDataLst>
              <p:tags r:id="rId20"/>
            </p:custDataLst>
          </p:nvPr>
        </p:nvSpPr>
        <p:spPr>
          <a:xfrm>
            <a:off x="0" y="-19051"/>
            <a:ext cx="12192000" cy="6877051"/>
          </a:xfrm>
          <a:prstGeom prst="rect">
            <a:avLst/>
          </a:prstGeom>
          <a:gradFill>
            <a:gsLst>
              <a:gs pos="1000">
                <a:srgbClr val="BAE2F4">
                  <a:alpha val="90980"/>
                </a:srgbClr>
              </a:gs>
              <a:gs pos="0">
                <a:schemeClr val="tx2">
                  <a:alpha val="91000"/>
                  <a:lumMod val="60000"/>
                  <a:lumOff val="4000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800" dirty="0">
              <a:solidFill>
                <a:schemeClr val="accent1"/>
              </a:solidFill>
            </a:endParaRPr>
          </a:p>
        </p:txBody>
      </p:sp>
      <p:sp>
        <p:nvSpPr>
          <p:cNvPr id="2" name="Title Placeholder 1"/>
          <p:cNvSpPr>
            <a:spLocks noGrp="1"/>
          </p:cNvSpPr>
          <p:nvPr>
            <p:ph type="title"/>
            <p:custDataLst>
              <p:tags r:id="rId21"/>
            </p:custDataLst>
          </p:nvPr>
        </p:nvSpPr>
        <p:spPr>
          <a:xfrm>
            <a:off x="838200" y="365125"/>
            <a:ext cx="10515600" cy="1325563"/>
          </a:xfrm>
          <a:prstGeom prst="rect">
            <a:avLst/>
          </a:prstGeom>
        </p:spPr>
        <p:txBody>
          <a:bodyPr vert="horz" lIns="90000" tIns="46800" rIns="90000" bIns="4680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custDataLst>
              <p:tags r:id="rId22"/>
            </p:custDataLst>
          </p:nvPr>
        </p:nvSpPr>
        <p:spPr>
          <a:xfrm>
            <a:off x="838200" y="1825625"/>
            <a:ext cx="10515600" cy="4351338"/>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2"/>
            <p:custDataLst>
              <p:tags r:id="rId23"/>
            </p:custDataLst>
          </p:nvPr>
        </p:nvSpPr>
        <p:spPr>
          <a:xfrm>
            <a:off x="838200" y="6356350"/>
            <a:ext cx="2743200" cy="365125"/>
          </a:xfrm>
          <a:prstGeom prst="rect">
            <a:avLst/>
          </a:prstGeom>
        </p:spPr>
        <p:txBody>
          <a:bodyPr vert="horz" lIns="90000" tIns="46800" rIns="90000" bIns="46800" rtlCol="0" anchor="ctr">
            <a:normAutofit/>
          </a:bodyPr>
          <a:lstStyle>
            <a:lvl1pPr algn="l">
              <a:lnSpc>
                <a:spcPct val="120000"/>
              </a:lnSpc>
              <a:defRPr sz="1200">
                <a:solidFill>
                  <a:schemeClr val="bg1">
                    <a:lumMod val="50000"/>
                  </a:schemeClr>
                </a:solidFill>
              </a:defRPr>
            </a:lvl1pPr>
          </a:lstStyle>
          <a:p>
            <a:fld id="{DB68BD86-B17F-49E5-BBFB-0C921B147D0F}" type="datetimeFigureOut">
              <a:rPr lang="zh-CN" altLang="en-US" smtClean="0"/>
              <a:t>2023/7/3</a:t>
            </a:fld>
            <a:endParaRPr lang="zh-CN" altLang="en-US"/>
          </a:p>
        </p:txBody>
      </p:sp>
      <p:sp>
        <p:nvSpPr>
          <p:cNvPr id="5" name="Footer Placeholder 4"/>
          <p:cNvSpPr>
            <a:spLocks noGrp="1"/>
          </p:cNvSpPr>
          <p:nvPr>
            <p:ph type="ftr" sz="quarter" idx="3"/>
            <p:custDataLst>
              <p:tags r:id="rId24"/>
            </p:custDataLst>
          </p:nvPr>
        </p:nvSpPr>
        <p:spPr>
          <a:xfrm>
            <a:off x="4038600" y="6356350"/>
            <a:ext cx="4114800" cy="365125"/>
          </a:xfrm>
          <a:prstGeom prst="rect">
            <a:avLst/>
          </a:prstGeom>
        </p:spPr>
        <p:txBody>
          <a:bodyPr vert="horz" lIns="90000" tIns="46800" rIns="90000" bIns="46800" rtlCol="0" anchor="ctr">
            <a:normAutofit/>
          </a:bodyPr>
          <a:lstStyle>
            <a:lvl1pPr algn="ctr">
              <a:lnSpc>
                <a:spcPct val="120000"/>
              </a:lnSpc>
              <a:defRPr sz="1200">
                <a:solidFill>
                  <a:schemeClr val="bg1">
                    <a:lumMod val="50000"/>
                  </a:schemeClr>
                </a:solidFill>
              </a:defRPr>
            </a:lvl1pPr>
          </a:lstStyle>
          <a:p>
            <a:endParaRPr lang="zh-CN" altLang="en-US"/>
          </a:p>
        </p:txBody>
      </p:sp>
      <p:sp>
        <p:nvSpPr>
          <p:cNvPr id="6" name="Slide Number Placeholder 5"/>
          <p:cNvSpPr>
            <a:spLocks noGrp="1"/>
          </p:cNvSpPr>
          <p:nvPr>
            <p:ph type="sldNum" sz="quarter" idx="4"/>
            <p:custDataLst>
              <p:tags r:id="rId25"/>
            </p:custDataLst>
          </p:nvPr>
        </p:nvSpPr>
        <p:spPr>
          <a:xfrm>
            <a:off x="8610600" y="6356350"/>
            <a:ext cx="2743200" cy="365125"/>
          </a:xfrm>
          <a:prstGeom prst="rect">
            <a:avLst/>
          </a:prstGeom>
        </p:spPr>
        <p:txBody>
          <a:bodyPr vert="horz" lIns="90000" tIns="46800" rIns="90000" bIns="46800" rtlCol="0" anchor="ctr">
            <a:normAutofit/>
          </a:bodyPr>
          <a:lstStyle>
            <a:lvl1pPr algn="r">
              <a:lnSpc>
                <a:spcPct val="120000"/>
              </a:lnSpc>
              <a:defRPr sz="1200">
                <a:solidFill>
                  <a:schemeClr val="bg1">
                    <a:lumMod val="50000"/>
                  </a:schemeClr>
                </a:solidFill>
              </a:defRPr>
            </a:lvl1pPr>
          </a:lstStyle>
          <a:p>
            <a:fld id="{8988751F-CF2A-417E-AD43-D94C731387E4}" type="slidenum">
              <a:rPr lang="zh-CN" altLang="en-US" smtClean="0"/>
              <a:t>‹#›</a:t>
            </a:fld>
            <a:endParaRPr lang="zh-CN" altLang="en-US"/>
          </a:p>
        </p:txBody>
      </p:sp>
      <p:sp>
        <p:nvSpPr>
          <p:cNvPr id="8" name="KSO_TEMPLATE" hidden="1"/>
          <p:cNvSpPr/>
          <p:nvPr>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latinLnBrk="0" hangingPunct="1">
        <a:lnSpc>
          <a:spcPct val="120000"/>
        </a:lnSpc>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5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5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58.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59.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60.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61.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62.xml"/><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63.xml"/><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64.xml"/><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65.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66.xm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5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67.xml"/><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8.jpeg"/><Relationship Id="rId2" Type="http://schemas.openxmlformats.org/officeDocument/2006/relationships/slideLayout" Target="../slideLayouts/slideLayout18.xml"/><Relationship Id="rId1" Type="http://schemas.openxmlformats.org/officeDocument/2006/relationships/tags" Target="../tags/tag168.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69.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70.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7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72.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73.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74.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75.xm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76.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53.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77.xml"/><Relationship Id="rId4" Type="http://schemas.openxmlformats.org/officeDocument/2006/relationships/image" Target="../media/image28.jpe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78.xml"/><Relationship Id="rId4" Type="http://schemas.openxmlformats.org/officeDocument/2006/relationships/image" Target="../media/image29.jpe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79.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80.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82.xml"/><Relationship Id="rId1" Type="http://schemas.openxmlformats.org/officeDocument/2006/relationships/tags" Target="../tags/tag181.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84.xml"/><Relationship Id="rId1" Type="http://schemas.openxmlformats.org/officeDocument/2006/relationships/tags" Target="../tags/tag183.xml"/></Relationships>
</file>

<file path=ppt/slides/_rels/slide39.xml.rels><?xml version="1.0" encoding="UTF-8" standalone="yes"?>
<Relationships xmlns="http://schemas.openxmlformats.org/package/2006/relationships"><Relationship Id="rId3" Type="http://schemas.openxmlformats.org/officeDocument/2006/relationships/tags" Target="../tags/tag187.xml"/><Relationship Id="rId7" Type="http://schemas.openxmlformats.org/officeDocument/2006/relationships/slideLayout" Target="../slideLayouts/slideLayout18.xml"/><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8.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91.xml"/><Relationship Id="rId4" Type="http://schemas.openxmlformats.org/officeDocument/2006/relationships/image" Target="../media/image33.jpe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92.xml"/><Relationship Id="rId4" Type="http://schemas.openxmlformats.org/officeDocument/2006/relationships/image" Target="../media/image34.jpe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93.xml"/><Relationship Id="rId4" Type="http://schemas.openxmlformats.org/officeDocument/2006/relationships/image" Target="../media/image35.jpeg"/></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94.xml"/><Relationship Id="rId4" Type="http://schemas.openxmlformats.org/officeDocument/2006/relationships/image" Target="../media/image36.pn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95.xml"/><Relationship Id="rId4" Type="http://schemas.openxmlformats.org/officeDocument/2006/relationships/image" Target="../media/image37.jpe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96.xml"/><Relationship Id="rId4" Type="http://schemas.openxmlformats.org/officeDocument/2006/relationships/image" Target="../media/image38.jpeg"/></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97.xml"/><Relationship Id="rId4" Type="http://schemas.openxmlformats.org/officeDocument/2006/relationships/image" Target="../media/image39.jpeg"/></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98.xml"/><Relationship Id="rId4" Type="http://schemas.openxmlformats.org/officeDocument/2006/relationships/image" Target="../media/image40.jpeg"/></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99.xml"/><Relationship Id="rId5" Type="http://schemas.openxmlformats.org/officeDocument/2006/relationships/image" Target="../media/image42.png"/><Relationship Id="rId4" Type="http://schemas.openxmlformats.org/officeDocument/2006/relationships/image" Target="../media/image41.png"/></Relationships>
</file>

<file path=ppt/slides/_rels/slide49.xml.rels><?xml version="1.0" encoding="UTF-8" standalone="yes"?>
<Relationships xmlns="http://schemas.openxmlformats.org/package/2006/relationships"><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 Id="rId4"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8.xml"/><Relationship Id="rId5" Type="http://schemas.openxmlformats.org/officeDocument/2006/relationships/image" Target="../media/image7.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54.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55.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tags" Target="../tags/tag156.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30">
          <a:fgClr>
            <a:schemeClr val="tx2">
              <a:lumMod val="25000"/>
            </a:schemeClr>
          </a:fgClr>
          <a:bgClr>
            <a:schemeClr val="bg1"/>
          </a:bgClr>
        </a:pattFill>
        <a:effectLst/>
      </p:bgPr>
    </p:bg>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4" name="文本框 3"/>
          <p:cNvSpPr txBox="1"/>
          <p:nvPr/>
        </p:nvSpPr>
        <p:spPr>
          <a:xfrm>
            <a:off x="1983105" y="1557020"/>
            <a:ext cx="8613140" cy="1323439"/>
          </a:xfrm>
          <a:prstGeom prst="rect">
            <a:avLst/>
          </a:prstGeom>
          <a:noFill/>
        </p:spPr>
        <p:txBody>
          <a:bodyPr wrap="square" rtlCol="0">
            <a:spAutoFit/>
          </a:bodyPr>
          <a:lstStyle/>
          <a:p>
            <a:pPr algn="ctr"/>
            <a:endParaRPr lang="zh-CN" altLang="en-US" sz="4000" b="1" dirty="0">
              <a:solidFill>
                <a:schemeClr val="tx1"/>
              </a:solidFill>
              <a:latin typeface="微软雅黑" panose="020B0503020204020204" charset="-122"/>
              <a:ea typeface="微软雅黑" panose="020B0503020204020204" charset="-122"/>
              <a:sym typeface="+mn-ea"/>
            </a:endParaRPr>
          </a:p>
          <a:p>
            <a:pPr algn="ctr"/>
            <a:r>
              <a:rPr lang="en-US" altLang="zh-CN" sz="4000" b="1" dirty="0">
                <a:solidFill>
                  <a:schemeClr val="tx1"/>
                </a:solidFill>
                <a:latin typeface="微软雅黑" panose="020B0503020204020204" charset="-122"/>
                <a:ea typeface="微软雅黑" panose="020B0503020204020204" charset="-122"/>
                <a:sym typeface="+mn-ea"/>
              </a:rPr>
              <a:t> </a:t>
            </a:r>
            <a:r>
              <a:rPr lang="zh-CN" altLang="en-US" sz="4000" b="1" dirty="0" smtClean="0">
                <a:latin typeface="微软雅黑" panose="020B0503020204020204" charset="-122"/>
                <a:ea typeface="微软雅黑" panose="020B0503020204020204" charset="-122"/>
                <a:sym typeface="+mn-ea"/>
              </a:rPr>
              <a:t>急性冠脉综合征的诊断治疗</a:t>
            </a:r>
            <a:endParaRPr lang="en-US" altLang="zh-CN" sz="4000" b="1" dirty="0" smtClean="0"/>
          </a:p>
        </p:txBody>
      </p:sp>
      <p:sp>
        <p:nvSpPr>
          <p:cNvPr id="8" name="文本框 7"/>
          <p:cNvSpPr txBox="1"/>
          <p:nvPr/>
        </p:nvSpPr>
        <p:spPr>
          <a:xfrm>
            <a:off x="2433955" y="3284855"/>
            <a:ext cx="7437120" cy="1568450"/>
          </a:xfrm>
          <a:prstGeom prst="rect">
            <a:avLst/>
          </a:prstGeom>
          <a:noFill/>
        </p:spPr>
        <p:txBody>
          <a:bodyPr wrap="square" rtlCol="0">
            <a:spAutoFit/>
          </a:bodyPr>
          <a:lstStyle/>
          <a:p>
            <a:r>
              <a:rPr lang="en-US" altLang="zh-CN" sz="3200" dirty="0" smtClean="0"/>
              <a:t>    </a:t>
            </a:r>
          </a:p>
          <a:p>
            <a:r>
              <a:rPr lang="en-US" altLang="zh-CN" sz="3200" dirty="0" smtClean="0"/>
              <a:t>              </a:t>
            </a:r>
            <a:r>
              <a:rPr lang="zh-CN" altLang="en-US" sz="3200" dirty="0" smtClean="0"/>
              <a:t>新洲区人民医院</a:t>
            </a:r>
            <a:r>
              <a:rPr lang="en-US" altLang="zh-CN" sz="3200" dirty="0" smtClean="0"/>
              <a:t>   </a:t>
            </a:r>
            <a:r>
              <a:rPr lang="zh-CN" altLang="en-US" sz="3200" dirty="0" smtClean="0"/>
              <a:t>汪俊军</a:t>
            </a:r>
            <a:r>
              <a:rPr lang="en-US" altLang="zh-CN" sz="3200" dirty="0" smtClean="0"/>
              <a:t> </a:t>
            </a:r>
          </a:p>
          <a:p>
            <a:r>
              <a:rPr lang="en-US" altLang="zh-CN" sz="3200" dirty="0" smtClean="0"/>
              <a:t>                          2023.07</a:t>
            </a:r>
            <a:endParaRPr lang="zh-CN" altLang="en-US" sz="3200"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908810" y="961390"/>
            <a:ext cx="7211060" cy="593239"/>
          </a:xfrm>
          <a:prstGeom prst="rect">
            <a:avLst/>
          </a:prstGeom>
          <a:noFill/>
        </p:spPr>
        <p:txBody>
          <a:bodyPr wrap="square" rtlCol="0">
            <a:spAutoFit/>
          </a:bodyPr>
          <a:lstStyle/>
          <a:p>
            <a:pPr>
              <a:lnSpc>
                <a:spcPct val="130000"/>
              </a:lnSpc>
            </a:pPr>
            <a:r>
              <a:rPr lang="zh-CN" altLang="en-US" sz="2800" b="1" dirty="0" smtClean="0">
                <a:solidFill>
                  <a:srgbClr val="000000"/>
                </a:solidFill>
                <a:ea typeface="楷体_GB2312" pitchFamily="1" charset="-122"/>
              </a:rPr>
              <a:t>缺血性胸痛特点：</a:t>
            </a:r>
            <a:r>
              <a:rPr lang="zh-CN" altLang="zh-CN" sz="2800" b="1" dirty="0" smtClean="0">
                <a:solidFill>
                  <a:srgbClr val="000000"/>
                </a:solidFill>
                <a:ea typeface="楷体_GB2312" pitchFamily="1" charset="-122"/>
              </a:rPr>
              <a:t>（</a:t>
            </a:r>
            <a:r>
              <a:rPr lang="zh-CN" altLang="en-US" sz="2800" b="1" dirty="0" smtClean="0">
                <a:solidFill>
                  <a:srgbClr val="000000"/>
                </a:solidFill>
                <a:ea typeface="楷体_GB2312" pitchFamily="1" charset="-122"/>
              </a:rPr>
              <a:t>持续时间</a:t>
            </a:r>
            <a:r>
              <a:rPr lang="zh-CN" altLang="zh-CN" sz="2800" b="1" dirty="0" smtClean="0">
                <a:solidFill>
                  <a:srgbClr val="000000"/>
                </a:solidFill>
                <a:ea typeface="楷体_GB2312" pitchFamily="1" charset="-122"/>
              </a:rPr>
              <a:t>）</a:t>
            </a:r>
            <a:endParaRPr kumimoji="1" lang="zh-CN" altLang="en-US" sz="2800" b="1" dirty="0" smtClean="0">
              <a:latin typeface="微软雅黑" panose="020B0503020204020204" charset="-122"/>
              <a:ea typeface="微软雅黑" panose="020B0503020204020204" charset="-122"/>
              <a:sym typeface="+mn-ea"/>
            </a:endParaRPr>
          </a:p>
        </p:txBody>
      </p:sp>
      <p:sp>
        <p:nvSpPr>
          <p:cNvPr id="2" name="矩形 1"/>
          <p:cNvSpPr/>
          <p:nvPr/>
        </p:nvSpPr>
        <p:spPr>
          <a:xfrm>
            <a:off x="2423592" y="1609419"/>
            <a:ext cx="6720408" cy="2246769"/>
          </a:xfrm>
          <a:prstGeom prst="rect">
            <a:avLst/>
          </a:prstGeom>
        </p:spPr>
        <p:txBody>
          <a:bodyPr wrap="square">
            <a:spAutoFit/>
          </a:bodyPr>
          <a:lstStyle/>
          <a:p>
            <a:endParaRPr lang="en-US" altLang="zh-CN" sz="2800" dirty="0" smtClean="0">
              <a:solidFill>
                <a:srgbClr val="000000"/>
              </a:solidFill>
              <a:ea typeface="楷体_GB2312" pitchFamily="1" charset="-122"/>
            </a:endParaRPr>
          </a:p>
          <a:p>
            <a:r>
              <a:rPr lang="en-US" altLang="zh-CN" sz="2800" dirty="0">
                <a:solidFill>
                  <a:srgbClr val="000000"/>
                </a:solidFill>
                <a:ea typeface="楷体_GB2312" pitchFamily="1" charset="-122"/>
              </a:rPr>
              <a:t> </a:t>
            </a:r>
            <a:r>
              <a:rPr lang="en-US" altLang="zh-CN" sz="2800" dirty="0" smtClean="0">
                <a:solidFill>
                  <a:srgbClr val="000000"/>
                </a:solidFill>
                <a:ea typeface="楷体_GB2312" pitchFamily="1" charset="-122"/>
              </a:rPr>
              <a:t>       </a:t>
            </a:r>
            <a:r>
              <a:rPr lang="zh-CN" altLang="zh-CN" sz="2800" dirty="0" smtClean="0">
                <a:solidFill>
                  <a:srgbClr val="000000"/>
                </a:solidFill>
                <a:ea typeface="楷体_GB2312" pitchFamily="1" charset="-122"/>
              </a:rPr>
              <a:t>一般</a:t>
            </a:r>
            <a:r>
              <a:rPr lang="zh-CN" altLang="zh-CN" sz="2800" dirty="0">
                <a:solidFill>
                  <a:srgbClr val="000000"/>
                </a:solidFill>
                <a:ea typeface="楷体_GB2312" pitchFamily="1" charset="-122"/>
              </a:rPr>
              <a:t>持续3～5min，重度发作可达10～15min，少有超过30min。</a:t>
            </a:r>
          </a:p>
          <a:p>
            <a:r>
              <a:rPr lang="zh-CN" altLang="zh-CN" sz="2800" dirty="0">
                <a:solidFill>
                  <a:srgbClr val="000000"/>
                </a:solidFill>
                <a:ea typeface="楷体_GB2312" pitchFamily="1" charset="-122"/>
              </a:rPr>
              <a:t>        心肌梗塞持续时间大于30min，可达数小时或更长。</a:t>
            </a: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908810" y="961390"/>
            <a:ext cx="7211060" cy="593239"/>
          </a:xfrm>
          <a:prstGeom prst="rect">
            <a:avLst/>
          </a:prstGeom>
          <a:noFill/>
        </p:spPr>
        <p:txBody>
          <a:bodyPr wrap="square" rtlCol="0">
            <a:spAutoFit/>
          </a:bodyPr>
          <a:lstStyle/>
          <a:p>
            <a:pPr>
              <a:lnSpc>
                <a:spcPct val="130000"/>
              </a:lnSpc>
            </a:pPr>
            <a:r>
              <a:rPr lang="zh-CN" altLang="en-US" sz="2800" b="1" dirty="0" smtClean="0">
                <a:solidFill>
                  <a:srgbClr val="000000"/>
                </a:solidFill>
                <a:ea typeface="楷体_GB2312" pitchFamily="1" charset="-122"/>
              </a:rPr>
              <a:t>缺血性胸痛特点：</a:t>
            </a:r>
            <a:r>
              <a:rPr lang="zh-CN" altLang="zh-CN" sz="2800" b="1" dirty="0" smtClean="0">
                <a:solidFill>
                  <a:srgbClr val="000000"/>
                </a:solidFill>
                <a:ea typeface="楷体_GB2312" pitchFamily="1" charset="-122"/>
              </a:rPr>
              <a:t>（</a:t>
            </a:r>
            <a:r>
              <a:rPr lang="zh-CN" altLang="en-US" sz="2800" b="1" dirty="0" smtClean="0">
                <a:solidFill>
                  <a:srgbClr val="000000"/>
                </a:solidFill>
                <a:ea typeface="楷体_GB2312" pitchFamily="1" charset="-122"/>
              </a:rPr>
              <a:t>缓解方式</a:t>
            </a:r>
            <a:r>
              <a:rPr lang="zh-CN" altLang="zh-CN" sz="2800" b="1" dirty="0" smtClean="0">
                <a:solidFill>
                  <a:srgbClr val="000000"/>
                </a:solidFill>
                <a:ea typeface="楷体_GB2312" pitchFamily="1" charset="-122"/>
              </a:rPr>
              <a:t>）</a:t>
            </a:r>
            <a:endParaRPr kumimoji="1" lang="zh-CN" altLang="en-US" sz="2800" b="1" dirty="0" smtClean="0">
              <a:latin typeface="微软雅黑" panose="020B0503020204020204" charset="-122"/>
              <a:ea typeface="微软雅黑" panose="020B0503020204020204" charset="-122"/>
              <a:sym typeface="+mn-ea"/>
            </a:endParaRPr>
          </a:p>
        </p:txBody>
      </p:sp>
      <p:sp>
        <p:nvSpPr>
          <p:cNvPr id="2" name="矩形 1"/>
          <p:cNvSpPr/>
          <p:nvPr/>
        </p:nvSpPr>
        <p:spPr>
          <a:xfrm>
            <a:off x="2567608" y="1998532"/>
            <a:ext cx="6720408" cy="2246769"/>
          </a:xfrm>
          <a:prstGeom prst="rect">
            <a:avLst/>
          </a:prstGeom>
        </p:spPr>
        <p:txBody>
          <a:bodyPr wrap="square">
            <a:spAutoFit/>
          </a:bodyPr>
          <a:lstStyle/>
          <a:p>
            <a:r>
              <a:rPr lang="zh-CN" altLang="zh-CN" sz="2800" dirty="0">
                <a:solidFill>
                  <a:srgbClr val="000000"/>
                </a:solidFill>
                <a:ea typeface="楷体_GB2312" pitchFamily="1" charset="-122"/>
              </a:rPr>
              <a:t>停止活动或动作数分钟即可缓解。</a:t>
            </a:r>
          </a:p>
          <a:p>
            <a:r>
              <a:rPr lang="zh-CN" altLang="zh-CN" sz="2800" dirty="0" smtClean="0">
                <a:solidFill>
                  <a:srgbClr val="000000"/>
                </a:solidFill>
                <a:ea typeface="楷体_GB2312" pitchFamily="1" charset="-122"/>
              </a:rPr>
              <a:t>卧</a:t>
            </a:r>
            <a:r>
              <a:rPr lang="zh-CN" altLang="zh-CN" sz="2800" dirty="0">
                <a:solidFill>
                  <a:srgbClr val="000000"/>
                </a:solidFill>
                <a:ea typeface="楷体_GB2312" pitchFamily="1" charset="-122"/>
              </a:rPr>
              <a:t>位发作需立即坐起或站立逐渐缓解。</a:t>
            </a:r>
          </a:p>
          <a:p>
            <a:r>
              <a:rPr lang="zh-CN" altLang="zh-CN" sz="2800" dirty="0" smtClean="0">
                <a:solidFill>
                  <a:srgbClr val="000000"/>
                </a:solidFill>
                <a:ea typeface="楷体_GB2312" pitchFamily="1" charset="-122"/>
              </a:rPr>
              <a:t>舌</a:t>
            </a:r>
            <a:r>
              <a:rPr lang="zh-CN" altLang="zh-CN" sz="2800" dirty="0">
                <a:solidFill>
                  <a:srgbClr val="000000"/>
                </a:solidFill>
                <a:ea typeface="楷体_GB2312" pitchFamily="1" charset="-122"/>
              </a:rPr>
              <a:t>下含服硝酸甘油1～3min可缓解，一般不超过5min。</a:t>
            </a:r>
          </a:p>
          <a:p>
            <a:r>
              <a:rPr lang="zh-CN" altLang="zh-CN" sz="2800" dirty="0" smtClean="0">
                <a:solidFill>
                  <a:srgbClr val="000000"/>
                </a:solidFill>
                <a:ea typeface="楷体_GB2312" pitchFamily="1" charset="-122"/>
              </a:rPr>
              <a:t>心肌梗塞</a:t>
            </a:r>
            <a:r>
              <a:rPr lang="zh-CN" altLang="zh-CN" sz="2800" dirty="0">
                <a:solidFill>
                  <a:srgbClr val="000000"/>
                </a:solidFill>
                <a:ea typeface="楷体_GB2312" pitchFamily="1" charset="-122"/>
              </a:rPr>
              <a:t>休息或含硝酸甘油不能缓解。</a:t>
            </a:r>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908810" y="961390"/>
            <a:ext cx="7211060" cy="572464"/>
          </a:xfrm>
          <a:prstGeom prst="rect">
            <a:avLst/>
          </a:prstGeom>
          <a:noFill/>
        </p:spPr>
        <p:txBody>
          <a:bodyPr wrap="square" rtlCol="0">
            <a:spAutoFit/>
          </a:bodyPr>
          <a:lstStyle/>
          <a:p>
            <a:pPr>
              <a:lnSpc>
                <a:spcPct val="130000"/>
              </a:lnSpc>
            </a:pPr>
            <a:r>
              <a:rPr lang="zh-CN" altLang="en-US" sz="2400" b="1" dirty="0" smtClean="0">
                <a:solidFill>
                  <a:srgbClr val="000000"/>
                </a:solidFill>
                <a:ea typeface="楷体_GB2312" pitchFamily="1" charset="-122"/>
              </a:rPr>
              <a:t>缺血性胸痛特点：</a:t>
            </a:r>
            <a:endParaRPr kumimoji="1" lang="zh-CN" altLang="en-US" sz="2400" b="1" dirty="0" smtClean="0">
              <a:latin typeface="微软雅黑" panose="020B0503020204020204" charset="-122"/>
              <a:ea typeface="微软雅黑" panose="020B0503020204020204" charset="-122"/>
              <a:sym typeface="+mn-ea"/>
            </a:endParaRPr>
          </a:p>
        </p:txBody>
      </p:sp>
      <p:sp>
        <p:nvSpPr>
          <p:cNvPr id="2" name="矩形 1"/>
          <p:cNvSpPr/>
          <p:nvPr/>
        </p:nvSpPr>
        <p:spPr>
          <a:xfrm>
            <a:off x="2279576" y="1772816"/>
            <a:ext cx="6864424" cy="2677656"/>
          </a:xfrm>
          <a:prstGeom prst="rect">
            <a:avLst/>
          </a:prstGeom>
        </p:spPr>
        <p:txBody>
          <a:bodyPr wrap="square">
            <a:spAutoFit/>
          </a:bodyPr>
          <a:lstStyle/>
          <a:p>
            <a:r>
              <a:rPr lang="en-US" altLang="zh-CN" sz="2400" dirty="0" smtClean="0">
                <a:solidFill>
                  <a:srgbClr val="000000"/>
                </a:solidFill>
                <a:ea typeface="楷体_GB2312" pitchFamily="1" charset="-122"/>
              </a:rPr>
              <a:t>        </a:t>
            </a:r>
            <a:r>
              <a:rPr lang="zh-CN" altLang="zh-CN" sz="2800" dirty="0" smtClean="0">
                <a:solidFill>
                  <a:srgbClr val="000000"/>
                </a:solidFill>
                <a:ea typeface="楷体_GB2312" pitchFamily="1" charset="-122"/>
              </a:rPr>
              <a:t>大约</a:t>
            </a:r>
            <a:r>
              <a:rPr lang="zh-CN" altLang="zh-CN" sz="2800" dirty="0">
                <a:solidFill>
                  <a:srgbClr val="000000"/>
                </a:solidFill>
                <a:ea typeface="楷体_GB2312" pitchFamily="1" charset="-122"/>
              </a:rPr>
              <a:t>有15～25％患者无疼痛症状，常见老年人、脑血管病或糖尿病患者。</a:t>
            </a:r>
          </a:p>
          <a:p>
            <a:r>
              <a:rPr lang="zh-CN" altLang="zh-CN" sz="2800" dirty="0">
                <a:solidFill>
                  <a:srgbClr val="000000"/>
                </a:solidFill>
                <a:ea typeface="楷体_GB2312" pitchFamily="1" charset="-122"/>
              </a:rPr>
              <a:t>　　　可能由于脑动脉硬化，脑软化灶痛觉迟钝；糖尿病伴心脏神经病变使痛觉传入受阻；冠脉闭塞，感觉神经末梢与心肌迅速坏死；严重并发症掩盖疼痛。</a:t>
            </a: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908810" y="961390"/>
            <a:ext cx="7211060" cy="593239"/>
          </a:xfrm>
          <a:prstGeom prst="rect">
            <a:avLst/>
          </a:prstGeom>
          <a:noFill/>
        </p:spPr>
        <p:txBody>
          <a:bodyPr wrap="square" rtlCol="0">
            <a:spAutoFit/>
          </a:bodyPr>
          <a:lstStyle/>
          <a:p>
            <a:pPr>
              <a:lnSpc>
                <a:spcPct val="130000"/>
              </a:lnSpc>
            </a:pPr>
            <a:r>
              <a:rPr lang="zh-CN" altLang="en-US" sz="2800" b="1" dirty="0" smtClean="0">
                <a:solidFill>
                  <a:srgbClr val="000000"/>
                </a:solidFill>
                <a:ea typeface="楷体_GB2312" pitchFamily="1" charset="-122"/>
              </a:rPr>
              <a:t>缺血性胸痛特点：</a:t>
            </a:r>
            <a:r>
              <a:rPr lang="zh-CN" altLang="zh-CN" sz="2800" b="1" dirty="0" smtClean="0">
                <a:solidFill>
                  <a:srgbClr val="000000"/>
                </a:solidFill>
                <a:ea typeface="楷体_GB2312" pitchFamily="1" charset="-122"/>
              </a:rPr>
              <a:t>（</a:t>
            </a:r>
            <a:r>
              <a:rPr lang="zh-CN" altLang="en-US" sz="2800" b="1" dirty="0" smtClean="0">
                <a:solidFill>
                  <a:srgbClr val="000000"/>
                </a:solidFill>
                <a:ea typeface="楷体_GB2312" pitchFamily="1" charset="-122"/>
              </a:rPr>
              <a:t>体格检查</a:t>
            </a:r>
            <a:r>
              <a:rPr lang="zh-CN" altLang="zh-CN" sz="2800" b="1" dirty="0" smtClean="0">
                <a:solidFill>
                  <a:srgbClr val="000000"/>
                </a:solidFill>
                <a:ea typeface="楷体_GB2312" pitchFamily="1" charset="-122"/>
              </a:rPr>
              <a:t>）</a:t>
            </a:r>
            <a:endParaRPr kumimoji="1" lang="zh-CN" altLang="en-US" sz="2800" b="1" dirty="0" smtClean="0">
              <a:latin typeface="微软雅黑" panose="020B0503020204020204" charset="-122"/>
              <a:ea typeface="微软雅黑" panose="020B0503020204020204" charset="-122"/>
              <a:sym typeface="+mn-ea"/>
            </a:endParaRPr>
          </a:p>
        </p:txBody>
      </p:sp>
      <p:sp>
        <p:nvSpPr>
          <p:cNvPr id="2" name="矩形 1"/>
          <p:cNvSpPr/>
          <p:nvPr/>
        </p:nvSpPr>
        <p:spPr>
          <a:xfrm>
            <a:off x="2351584" y="1638449"/>
            <a:ext cx="6792416" cy="2677656"/>
          </a:xfrm>
          <a:prstGeom prst="rect">
            <a:avLst/>
          </a:prstGeom>
        </p:spPr>
        <p:txBody>
          <a:bodyPr wrap="square">
            <a:spAutoFit/>
          </a:bodyPr>
          <a:lstStyle/>
          <a:p>
            <a:endParaRPr lang="en-US" altLang="zh-CN" sz="2800" dirty="0" smtClean="0">
              <a:solidFill>
                <a:srgbClr val="000000"/>
              </a:solidFill>
              <a:ea typeface="楷体_GB2312" pitchFamily="1" charset="-122"/>
            </a:endParaRPr>
          </a:p>
          <a:p>
            <a:r>
              <a:rPr lang="en-US" altLang="zh-CN" sz="2800" dirty="0" smtClean="0">
                <a:solidFill>
                  <a:srgbClr val="000000"/>
                </a:solidFill>
                <a:ea typeface="楷体_GB2312" pitchFamily="1" charset="-122"/>
              </a:rPr>
              <a:t>1</a:t>
            </a:r>
            <a:r>
              <a:rPr lang="zh-CN" altLang="en-US" sz="2800" dirty="0" smtClean="0">
                <a:solidFill>
                  <a:srgbClr val="000000"/>
                </a:solidFill>
                <a:ea typeface="楷体_GB2312" pitchFamily="1" charset="-122"/>
              </a:rPr>
              <a:t>、</a:t>
            </a:r>
            <a:r>
              <a:rPr lang="zh-CN" altLang="zh-CN" sz="2800" dirty="0" smtClean="0">
                <a:solidFill>
                  <a:srgbClr val="000000"/>
                </a:solidFill>
                <a:ea typeface="楷体_GB2312" pitchFamily="1" charset="-122"/>
              </a:rPr>
              <a:t>一般</a:t>
            </a:r>
            <a:r>
              <a:rPr lang="zh-CN" altLang="zh-CN" sz="2800" dirty="0">
                <a:solidFill>
                  <a:srgbClr val="000000"/>
                </a:solidFill>
                <a:ea typeface="楷体_GB2312" pitchFamily="1" charset="-122"/>
              </a:rPr>
              <a:t>冠心病心绞痛可以没有阳性体征；</a:t>
            </a:r>
          </a:p>
          <a:p>
            <a:r>
              <a:rPr lang="zh-CN" altLang="zh-CN" sz="2800" dirty="0">
                <a:solidFill>
                  <a:srgbClr val="000000"/>
                </a:solidFill>
                <a:ea typeface="楷体_GB2312" pitchFamily="1" charset="-122"/>
              </a:rPr>
              <a:t>2、严重心绞痛、心肌梗塞可有心律不齐、血压降低、皮肤湿冷、发绀；</a:t>
            </a:r>
          </a:p>
          <a:p>
            <a:r>
              <a:rPr lang="zh-CN" altLang="zh-CN" sz="2800" dirty="0">
                <a:solidFill>
                  <a:srgbClr val="000000"/>
                </a:solidFill>
                <a:ea typeface="楷体_GB2312" pitchFamily="1" charset="-122"/>
              </a:rPr>
              <a:t>3、冠心病心力衰竭：活动后呼吸困难、阵发性夜间呼吸困难、颜面双下肢浮肿等</a:t>
            </a:r>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859915" y="795656"/>
            <a:ext cx="7211060" cy="572464"/>
          </a:xfrm>
          <a:prstGeom prst="rect">
            <a:avLst/>
          </a:prstGeom>
          <a:noFill/>
        </p:spPr>
        <p:txBody>
          <a:bodyPr wrap="square" rtlCol="0">
            <a:spAutoFit/>
          </a:bodyPr>
          <a:lstStyle/>
          <a:p>
            <a:pPr>
              <a:lnSpc>
                <a:spcPct val="130000"/>
              </a:lnSpc>
            </a:pPr>
            <a:r>
              <a:rPr lang="zh-CN" altLang="en-US" sz="2400" b="1" dirty="0" smtClean="0">
                <a:solidFill>
                  <a:srgbClr val="000000"/>
                </a:solidFill>
                <a:ea typeface="楷体_GB2312" pitchFamily="1" charset="-122"/>
                <a:sym typeface="+mn-ea"/>
              </a:rPr>
              <a:t>心电图基本常识：心电生理传导</a:t>
            </a:r>
            <a:endParaRPr kumimoji="1" lang="zh-CN" altLang="en-US" sz="2400" b="1" dirty="0" smtClean="0">
              <a:latin typeface="微软雅黑" panose="020B0503020204020204" charset="-122"/>
              <a:ea typeface="微软雅黑" panose="020B0503020204020204" charset="-122"/>
              <a:sym typeface="+mn-ea"/>
            </a:endParaRPr>
          </a:p>
        </p:txBody>
      </p:sp>
      <p:pic>
        <p:nvPicPr>
          <p:cNvPr id="5122" name="Picture 2" descr="https://gimg2.baidu.com/image_search/src=http%3A%2F%2Fp4.itc.cn%2Fq_70%2Fimages03%2F20211122%2F83836ef8749f4a18a13d5ddbab7059c4.png&amp;refer=http%3A%2F%2Fp4.itc.cn&amp;app=2002&amp;size=f9999,10000&amp;q=a80&amp;n=0&amp;g=0n&amp;fmt=auto?sec=1666437862&amp;t=911a3ee766bedcd51a38ec549887928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3512" y="1368120"/>
            <a:ext cx="7488832" cy="538504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6875447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859915" y="795656"/>
            <a:ext cx="7211060" cy="572464"/>
          </a:xfrm>
          <a:prstGeom prst="rect">
            <a:avLst/>
          </a:prstGeom>
          <a:noFill/>
        </p:spPr>
        <p:txBody>
          <a:bodyPr wrap="square" rtlCol="0">
            <a:spAutoFit/>
          </a:bodyPr>
          <a:lstStyle/>
          <a:p>
            <a:pPr>
              <a:lnSpc>
                <a:spcPct val="130000"/>
              </a:lnSpc>
            </a:pPr>
            <a:r>
              <a:rPr lang="zh-CN" altLang="en-US" sz="2400" b="1" dirty="0" smtClean="0">
                <a:solidFill>
                  <a:srgbClr val="000000"/>
                </a:solidFill>
                <a:ea typeface="楷体_GB2312" pitchFamily="1" charset="-122"/>
                <a:sym typeface="+mn-ea"/>
              </a:rPr>
              <a:t>心电图基本常识：</a:t>
            </a:r>
            <a:r>
              <a:rPr lang="en-US" altLang="zh-CN" sz="2400" b="1" dirty="0" smtClean="0">
                <a:solidFill>
                  <a:srgbClr val="000000"/>
                </a:solidFill>
                <a:ea typeface="楷体_GB2312" pitchFamily="1" charset="-122"/>
                <a:sym typeface="+mn-ea"/>
              </a:rPr>
              <a:t>18</a:t>
            </a:r>
            <a:r>
              <a:rPr lang="zh-CN" altLang="en-US" sz="2400" b="1" dirty="0" smtClean="0">
                <a:solidFill>
                  <a:srgbClr val="000000"/>
                </a:solidFill>
                <a:ea typeface="楷体_GB2312" pitchFamily="1" charset="-122"/>
                <a:sym typeface="+mn-ea"/>
              </a:rPr>
              <a:t>导联</a:t>
            </a:r>
            <a:endParaRPr kumimoji="1" lang="zh-CN" altLang="en-US" sz="2400" b="1" dirty="0" smtClean="0">
              <a:latin typeface="微软雅黑" panose="020B0503020204020204" charset="-122"/>
              <a:ea typeface="微软雅黑" panose="020B0503020204020204" charset="-122"/>
              <a:sym typeface="+mn-ea"/>
            </a:endParaRPr>
          </a:p>
        </p:txBody>
      </p:sp>
      <p:pic>
        <p:nvPicPr>
          <p:cNvPr id="1032" name="Picture 8" descr="https://gimg2.baidu.com/image_search/src=http%3A%2F%2Fimg.51wendang.com%2Fpic%2Fcb32cedd42a341376c09bb80%2F16-810-jpg_6-1080-0-0-1080.jpg&amp;refer=http%3A%2F%2Fimg.51wendang.com&amp;app=2002&amp;size=f9999,10000&amp;q=a80&amp;n=0&amp;g=0n&amp;fmt=auto?sec=1666437101&amp;t=97e947093c401ffadb765a57ce8ba72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8375" y="1431003"/>
            <a:ext cx="10287000" cy="523835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2169685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908810" y="961390"/>
            <a:ext cx="7211060" cy="572464"/>
          </a:xfrm>
          <a:prstGeom prst="rect">
            <a:avLst/>
          </a:prstGeom>
          <a:noFill/>
        </p:spPr>
        <p:txBody>
          <a:bodyPr wrap="square" rtlCol="0">
            <a:spAutoFit/>
          </a:bodyPr>
          <a:lstStyle/>
          <a:p>
            <a:pPr>
              <a:lnSpc>
                <a:spcPct val="130000"/>
              </a:lnSpc>
            </a:pPr>
            <a:r>
              <a:rPr lang="zh-CN" altLang="en-US" sz="2400" b="1" dirty="0" smtClean="0">
                <a:solidFill>
                  <a:srgbClr val="000000"/>
                </a:solidFill>
                <a:ea typeface="楷体_GB2312" pitchFamily="1" charset="-122"/>
                <a:sym typeface="+mn-ea"/>
              </a:rPr>
              <a:t>心电图基本常识：波形</a:t>
            </a:r>
            <a:endParaRPr kumimoji="1" lang="zh-CN" altLang="en-US" sz="2400" b="1" dirty="0" smtClean="0">
              <a:latin typeface="微软雅黑" panose="020B0503020204020204" charset="-122"/>
              <a:ea typeface="微软雅黑" panose="020B0503020204020204" charset="-122"/>
              <a:sym typeface="+mn-ea"/>
            </a:endParaRPr>
          </a:p>
        </p:txBody>
      </p:sp>
      <p:pic>
        <p:nvPicPr>
          <p:cNvPr id="4098" name="Picture 2" descr="https://gimg2.baidu.com/image_search/src=http%3A%2F%2Finews.gtimg.com%2Fnewsapp_bt%2F0%2F14145196546%2F1000&amp;refer=http%3A%2F%2Finews.gtimg.com&amp;app=2002&amp;size=f9999,10000&amp;q=a80&amp;n=0&amp;g=0n&amp;fmt=auto?sec=1666437639&amp;t=abe29a85d7b7d8305a1fe871a833777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8590" y="1772816"/>
            <a:ext cx="6696278" cy="395859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7389187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908810" y="961390"/>
            <a:ext cx="7211060" cy="572464"/>
          </a:xfrm>
          <a:prstGeom prst="rect">
            <a:avLst/>
          </a:prstGeom>
          <a:noFill/>
        </p:spPr>
        <p:txBody>
          <a:bodyPr wrap="square" rtlCol="0">
            <a:spAutoFit/>
          </a:bodyPr>
          <a:lstStyle/>
          <a:p>
            <a:pPr>
              <a:lnSpc>
                <a:spcPct val="130000"/>
              </a:lnSpc>
            </a:pPr>
            <a:r>
              <a:rPr lang="zh-CN" altLang="en-US" sz="2400" b="1" dirty="0" smtClean="0">
                <a:solidFill>
                  <a:srgbClr val="000000"/>
                </a:solidFill>
                <a:ea typeface="楷体_GB2312" pitchFamily="1" charset="-122"/>
                <a:sym typeface="+mn-ea"/>
              </a:rPr>
              <a:t>心电图基本常识：</a:t>
            </a:r>
            <a:endParaRPr kumimoji="1" lang="zh-CN" altLang="en-US" sz="2400" b="1" dirty="0" smtClean="0">
              <a:latin typeface="微软雅黑" panose="020B0503020204020204" charset="-122"/>
              <a:ea typeface="微软雅黑" panose="020B0503020204020204" charset="-122"/>
              <a:sym typeface="+mn-ea"/>
            </a:endParaRPr>
          </a:p>
        </p:txBody>
      </p:sp>
      <p:pic>
        <p:nvPicPr>
          <p:cNvPr id="1028" name="Picture 4" descr="https://gimg2.baidu.com/image_search/src=http%3A%2F%2Fhiphotos.baidu.com%2Fweifenghoho%2Fpic%2Fitem%2Fc1417016f5cf7a25c83d6d82.jpg&amp;refer=http%3A%2F%2Fhiphotos.baidu.com&amp;app=2002&amp;size=f9999,10000&amp;q=a80&amp;n=0&amp;g=0n&amp;fmt=auto?sec=1666436036&amp;t=b53d3b94d6ab495528dcd89e992e98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9496" y="1483071"/>
            <a:ext cx="8640960" cy="537492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2835460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2711624" y="667482"/>
            <a:ext cx="5820261" cy="1076325"/>
          </a:xfrm>
          <a:prstGeom prst="rect">
            <a:avLst/>
          </a:prstGeom>
          <a:noFill/>
        </p:spPr>
        <p:txBody>
          <a:bodyPr wrap="square" rtlCol="0">
            <a:spAutoFit/>
          </a:bodyPr>
          <a:lstStyle/>
          <a:p>
            <a:endParaRPr lang="zh-CN" altLang="en-US" sz="3200" b="1" dirty="0"/>
          </a:p>
          <a:p>
            <a:r>
              <a:rPr lang="en-US" altLang="zh-CN" sz="3200" b="1" dirty="0"/>
              <a:t> </a:t>
            </a:r>
            <a:r>
              <a:rPr lang="zh-CN" altLang="en-US" sz="3200" b="1" dirty="0" smtClean="0"/>
              <a:t>常见</a:t>
            </a:r>
            <a:r>
              <a:rPr lang="en-US" altLang="zh-CN" sz="3200" b="1" dirty="0" smtClean="0"/>
              <a:t>ST</a:t>
            </a:r>
            <a:r>
              <a:rPr lang="zh-CN" altLang="en-US" sz="3200" b="1" dirty="0" smtClean="0"/>
              <a:t>段异常</a:t>
            </a:r>
            <a:endParaRPr lang="zh-CN" altLang="en-US" sz="3200" b="1" dirty="0"/>
          </a:p>
        </p:txBody>
      </p:sp>
      <p:pic>
        <p:nvPicPr>
          <p:cNvPr id="2050" name="Picture 2" descr="https://gimg2.baidu.com/image_search/src=http%3A%2F%2Fwww.mianfeiwendang.com%2Fpic%2F02ef011fbf078559c1ac8d96%2F2-402-png_6_0_0_136_115_619_453_892.979_1262.879-550-0-0-550.jpg&amp;refer=http%3A%2F%2Fwww.mianfeiwendang.com&amp;app=2002&amp;size=f9999,10000&amp;q=a80&amp;n=0&amp;g=0n&amp;fmt=auto?sec=1666435749&amp;t=6ef6c71e36bf3720324e64d7927c57e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9915" y="1772816"/>
            <a:ext cx="7836485" cy="453650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6338413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908810" y="961390"/>
            <a:ext cx="7211060" cy="572464"/>
          </a:xfrm>
          <a:prstGeom prst="rect">
            <a:avLst/>
          </a:prstGeom>
          <a:noFill/>
        </p:spPr>
        <p:txBody>
          <a:bodyPr wrap="square" rtlCol="0">
            <a:spAutoFit/>
          </a:bodyPr>
          <a:lstStyle/>
          <a:p>
            <a:pPr>
              <a:lnSpc>
                <a:spcPct val="130000"/>
              </a:lnSpc>
            </a:pPr>
            <a:r>
              <a:rPr lang="en-US" altLang="zh-CN" sz="2400" b="1" dirty="0" smtClean="0">
                <a:solidFill>
                  <a:srgbClr val="000000"/>
                </a:solidFill>
                <a:ea typeface="楷体_GB2312" pitchFamily="1" charset="-122"/>
              </a:rPr>
              <a:t>12</a:t>
            </a:r>
            <a:r>
              <a:rPr lang="zh-CN" altLang="en-US" sz="2400" b="1" dirty="0" smtClean="0">
                <a:solidFill>
                  <a:srgbClr val="000000"/>
                </a:solidFill>
                <a:ea typeface="楷体_GB2312" pitchFamily="1" charset="-122"/>
              </a:rPr>
              <a:t>导心电图：</a:t>
            </a:r>
            <a:r>
              <a:rPr lang="en-US" altLang="zh-CN" sz="2400" b="1" dirty="0" smtClean="0">
                <a:solidFill>
                  <a:srgbClr val="000000"/>
                </a:solidFill>
                <a:ea typeface="楷体_GB2312" pitchFamily="1" charset="-122"/>
              </a:rPr>
              <a:t>STEMI</a:t>
            </a:r>
            <a:endParaRPr kumimoji="1" lang="zh-CN" altLang="en-US" sz="2400" b="1" dirty="0" smtClean="0">
              <a:latin typeface="微软雅黑" panose="020B0503020204020204" charset="-122"/>
              <a:ea typeface="微软雅黑" panose="020B0503020204020204" charset="-122"/>
              <a:sym typeface="+mn-ea"/>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15480" y="1412776"/>
            <a:ext cx="9223894" cy="5324146"/>
          </a:xfrm>
          <a:prstGeom prst="rect">
            <a:avLst/>
          </a:prstGeom>
        </p:spPr>
      </p:pic>
    </p:spTree>
    <p:custDataLst>
      <p:tags r:id="rId1"/>
    </p:custDataLst>
    <p:extLst>
      <p:ext uri="{BB962C8B-B14F-4D97-AF65-F5344CB8AC3E}">
        <p14:creationId xmlns:p14="http://schemas.microsoft.com/office/powerpoint/2010/main" val="26279957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pct30">
          <a:fgClr>
            <a:schemeClr val="tx2">
              <a:lumMod val="25000"/>
            </a:schemeClr>
          </a:fgClr>
          <a:bgClr>
            <a:schemeClr val="bg1"/>
          </a:bgClr>
        </a:pattFill>
        <a:effectLst/>
      </p:bgPr>
    </p:bg>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584775"/>
          </a:xfrm>
          <a:prstGeom prst="rect">
            <a:avLst/>
          </a:prstGeom>
          <a:noFill/>
        </p:spPr>
        <p:txBody>
          <a:bodyPr wrap="square" rtlCol="0">
            <a:spAutoFit/>
          </a:bodyPr>
          <a:lstStyle/>
          <a:p>
            <a:r>
              <a:rPr lang="zh-CN" altLang="en-US" sz="3200" b="1" dirty="0"/>
              <a:t> </a:t>
            </a:r>
            <a:r>
              <a:rPr lang="zh-CN" altLang="en-US" sz="3200" b="1" dirty="0" smtClean="0"/>
              <a:t>   定义：</a:t>
            </a:r>
            <a:endParaRPr lang="zh-CN" altLang="en-US" sz="3200" b="1" dirty="0"/>
          </a:p>
        </p:txBody>
      </p:sp>
      <p:sp>
        <p:nvSpPr>
          <p:cNvPr id="7" name="文本框 6"/>
          <p:cNvSpPr txBox="1"/>
          <p:nvPr/>
        </p:nvSpPr>
        <p:spPr>
          <a:xfrm>
            <a:off x="2087880" y="1788160"/>
            <a:ext cx="7031990" cy="3954159"/>
          </a:xfrm>
          <a:prstGeom prst="rect">
            <a:avLst/>
          </a:prstGeom>
          <a:noFill/>
        </p:spPr>
        <p:txBody>
          <a:bodyPr wrap="square" rtlCol="0">
            <a:spAutoFit/>
          </a:bodyPr>
          <a:lstStyle/>
          <a:p>
            <a:pPr>
              <a:lnSpc>
                <a:spcPct val="130000"/>
              </a:lnSpc>
            </a:pPr>
            <a:r>
              <a:rPr kumimoji="1" lang="en-US" altLang="zh-CN" sz="2000" b="1" dirty="0">
                <a:latin typeface="微软雅黑" panose="020B0503020204020204" charset="-122"/>
                <a:ea typeface="微软雅黑" panose="020B0503020204020204" charset="-122"/>
              </a:rPr>
              <a:t> </a:t>
            </a:r>
            <a:r>
              <a:rPr kumimoji="1" lang="en-US" altLang="zh-CN" sz="2000" b="1" dirty="0" smtClean="0">
                <a:latin typeface="微软雅黑" panose="020B0503020204020204" charset="-122"/>
                <a:ea typeface="微软雅黑" panose="020B0503020204020204" charset="-122"/>
              </a:rPr>
              <a:t>       </a:t>
            </a:r>
            <a:r>
              <a:rPr lang="zh-CN" altLang="en-US" sz="2800" b="1" dirty="0" smtClean="0"/>
              <a:t>急性</a:t>
            </a:r>
            <a:r>
              <a:rPr lang="zh-CN" altLang="en-US" sz="2800" b="1" dirty="0"/>
              <a:t>冠状动脉综合征（</a:t>
            </a:r>
            <a:r>
              <a:rPr lang="en-US" altLang="zh-CN" sz="2800" b="1" dirty="0"/>
              <a:t>ACS</a:t>
            </a:r>
            <a:r>
              <a:rPr lang="zh-CN" altLang="en-US" sz="2800" b="1" dirty="0"/>
              <a:t>）是以冠状动脉粥样硬化斑块破裂或侵袭，继发完全或不完全闭塞性血栓形成为病理基础的一组临床</a:t>
            </a:r>
            <a:r>
              <a:rPr lang="zh-CN" altLang="en-US" sz="2800" b="1" dirty="0" smtClean="0"/>
              <a:t>综合征。</a:t>
            </a:r>
            <a:endParaRPr lang="en-US" altLang="zh-CN" sz="2800" b="1" dirty="0" smtClean="0"/>
          </a:p>
          <a:p>
            <a:pPr>
              <a:lnSpc>
                <a:spcPct val="130000"/>
              </a:lnSpc>
            </a:pPr>
            <a:r>
              <a:rPr lang="zh-CN" altLang="en-US" sz="2800" b="1" dirty="0" smtClean="0"/>
              <a:t>       包括</a:t>
            </a:r>
            <a:r>
              <a:rPr lang="zh-CN" altLang="en-US" sz="2800" b="1" dirty="0"/>
              <a:t>急性</a:t>
            </a:r>
            <a:r>
              <a:rPr lang="en-US" altLang="zh-CN" sz="2800" b="1" dirty="0"/>
              <a:t>ST</a:t>
            </a:r>
            <a:r>
              <a:rPr lang="zh-CN" altLang="en-US" sz="2800" b="1" dirty="0"/>
              <a:t>段抬高性</a:t>
            </a:r>
            <a:r>
              <a:rPr lang="zh-CN" altLang="en-US" sz="2800" b="1" dirty="0" smtClean="0"/>
              <a:t>心肌梗死（</a:t>
            </a:r>
            <a:r>
              <a:rPr lang="en-US" altLang="zh-CN" sz="2800" b="1" dirty="0" smtClean="0"/>
              <a:t>STEMI</a:t>
            </a:r>
            <a:r>
              <a:rPr lang="zh-CN" altLang="en-US" sz="2800" b="1" dirty="0" smtClean="0"/>
              <a:t>）、</a:t>
            </a:r>
            <a:r>
              <a:rPr lang="zh-CN" altLang="en-US" sz="2800" b="1" dirty="0"/>
              <a:t>急性非</a:t>
            </a:r>
            <a:r>
              <a:rPr lang="en-US" altLang="zh-CN" sz="2800" b="1" dirty="0"/>
              <a:t>ST</a:t>
            </a:r>
            <a:r>
              <a:rPr lang="zh-CN" altLang="en-US" sz="2800" b="1" dirty="0"/>
              <a:t>段抬高性</a:t>
            </a:r>
            <a:r>
              <a:rPr lang="zh-CN" altLang="en-US" sz="2800" b="1" dirty="0" smtClean="0"/>
              <a:t>心肌梗死</a:t>
            </a:r>
            <a:r>
              <a:rPr lang="en-US" altLang="zh-CN" sz="2800" b="1" dirty="0" smtClean="0"/>
              <a:t>(NSTEMI)</a:t>
            </a:r>
            <a:r>
              <a:rPr lang="zh-CN" altLang="en-US" sz="2800" b="1" dirty="0" smtClean="0"/>
              <a:t>和</a:t>
            </a:r>
            <a:r>
              <a:rPr lang="zh-CN" altLang="en-US" sz="2800" b="1" dirty="0"/>
              <a:t>不稳定型心绞痛（</a:t>
            </a:r>
            <a:r>
              <a:rPr lang="en-US" altLang="zh-CN" sz="2800" b="1" dirty="0"/>
              <a:t>UA</a:t>
            </a:r>
            <a:r>
              <a:rPr lang="zh-CN" altLang="en-US" sz="2800" b="1" dirty="0"/>
              <a:t>）</a:t>
            </a:r>
            <a:endParaRPr kumimoji="1" lang="zh-CN" altLang="en-US" sz="2800" b="1" dirty="0" smtClean="0">
              <a:latin typeface="微软雅黑" panose="020B0503020204020204" charset="-122"/>
              <a:ea typeface="微软雅黑" panose="020B0503020204020204" charset="-122"/>
              <a:sym typeface="+mn-ea"/>
            </a:endParaRPr>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908810" y="961390"/>
            <a:ext cx="7211060" cy="572464"/>
          </a:xfrm>
          <a:prstGeom prst="rect">
            <a:avLst/>
          </a:prstGeom>
          <a:noFill/>
        </p:spPr>
        <p:txBody>
          <a:bodyPr wrap="square" rtlCol="0">
            <a:spAutoFit/>
          </a:bodyPr>
          <a:lstStyle/>
          <a:p>
            <a:pPr>
              <a:lnSpc>
                <a:spcPct val="130000"/>
              </a:lnSpc>
            </a:pPr>
            <a:r>
              <a:rPr lang="en-US" altLang="zh-CN" sz="2400" b="1" dirty="0" smtClean="0">
                <a:solidFill>
                  <a:srgbClr val="000000"/>
                </a:solidFill>
                <a:ea typeface="楷体_GB2312" pitchFamily="1" charset="-122"/>
              </a:rPr>
              <a:t>12</a:t>
            </a:r>
            <a:r>
              <a:rPr lang="zh-CN" altLang="en-US" sz="2400" b="1" dirty="0" smtClean="0">
                <a:solidFill>
                  <a:srgbClr val="000000"/>
                </a:solidFill>
                <a:ea typeface="楷体_GB2312" pitchFamily="1" charset="-122"/>
              </a:rPr>
              <a:t>导心电图：</a:t>
            </a:r>
            <a:r>
              <a:rPr lang="en-US" altLang="zh-CN" sz="2400" b="1" dirty="0" smtClean="0">
                <a:solidFill>
                  <a:srgbClr val="000000"/>
                </a:solidFill>
                <a:ea typeface="楷体_GB2312" pitchFamily="1" charset="-122"/>
              </a:rPr>
              <a:t>STEMI</a:t>
            </a:r>
            <a:endParaRPr kumimoji="1" lang="zh-CN" altLang="en-US" sz="2400" b="1" dirty="0" smtClean="0">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1464" y="1653287"/>
            <a:ext cx="9140428" cy="4820285"/>
          </a:xfrm>
          <a:prstGeom prst="rect">
            <a:avLst/>
          </a:prstGeom>
        </p:spPr>
      </p:pic>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908810" y="961390"/>
            <a:ext cx="7211060" cy="572464"/>
          </a:xfrm>
          <a:prstGeom prst="rect">
            <a:avLst/>
          </a:prstGeom>
          <a:noFill/>
        </p:spPr>
        <p:txBody>
          <a:bodyPr wrap="square" rtlCol="0">
            <a:spAutoFit/>
          </a:bodyPr>
          <a:lstStyle/>
          <a:p>
            <a:pPr>
              <a:lnSpc>
                <a:spcPct val="130000"/>
              </a:lnSpc>
            </a:pPr>
            <a:r>
              <a:rPr lang="en-US" altLang="zh-CN" sz="2400" b="1" dirty="0" smtClean="0">
                <a:solidFill>
                  <a:srgbClr val="000000"/>
                </a:solidFill>
                <a:ea typeface="楷体_GB2312" pitchFamily="1" charset="-122"/>
              </a:rPr>
              <a:t>12</a:t>
            </a:r>
            <a:r>
              <a:rPr lang="zh-CN" altLang="en-US" sz="2400" b="1" dirty="0" smtClean="0">
                <a:solidFill>
                  <a:srgbClr val="000000"/>
                </a:solidFill>
                <a:ea typeface="楷体_GB2312" pitchFamily="1" charset="-122"/>
              </a:rPr>
              <a:t>导心电图：</a:t>
            </a:r>
            <a:r>
              <a:rPr lang="en-US" altLang="zh-CN" sz="2400" b="1" dirty="0" smtClean="0">
                <a:solidFill>
                  <a:srgbClr val="000000"/>
                </a:solidFill>
                <a:ea typeface="楷体_GB2312" pitchFamily="1" charset="-122"/>
              </a:rPr>
              <a:t>NSTEMI</a:t>
            </a:r>
            <a:endParaRPr kumimoji="1" lang="zh-CN" altLang="en-US" sz="2400" b="1" dirty="0" smtClean="0">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662" y="1415732"/>
            <a:ext cx="5248275" cy="3752850"/>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98832" y="1369803"/>
            <a:ext cx="5276850" cy="3752850"/>
          </a:xfrm>
          <a:prstGeom prst="rect">
            <a:avLst/>
          </a:prstGeom>
        </p:spPr>
      </p:pic>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1662" y="5168582"/>
            <a:ext cx="5297170" cy="1085850"/>
          </a:xfrm>
          <a:prstGeom prst="rect">
            <a:avLst/>
          </a:prstGeom>
        </p:spPr>
      </p:pic>
      <p:pic>
        <p:nvPicPr>
          <p:cNvPr id="12" name="图片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97416" y="5168582"/>
            <a:ext cx="5079682" cy="1085850"/>
          </a:xfrm>
          <a:prstGeom prst="rect">
            <a:avLst/>
          </a:prstGeom>
        </p:spPr>
      </p:pic>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908810" y="961390"/>
            <a:ext cx="7715582" cy="2862322"/>
          </a:xfrm>
          <a:prstGeom prst="rect">
            <a:avLst/>
          </a:prstGeom>
          <a:noFill/>
        </p:spPr>
        <p:txBody>
          <a:bodyPr wrap="square" rtlCol="0">
            <a:spAutoFit/>
          </a:bodyPr>
          <a:lstStyle/>
          <a:p>
            <a:r>
              <a:rPr lang="zh-CN" altLang="en-US" sz="2800" b="1" dirty="0"/>
              <a:t>血清心肌标记物：</a:t>
            </a:r>
          </a:p>
          <a:p>
            <a:r>
              <a:rPr lang="en-US" altLang="zh-CN" sz="2800" dirty="0"/>
              <a:t>              </a:t>
            </a:r>
            <a:endParaRPr lang="en-US" altLang="zh-CN" sz="2800" dirty="0" smtClean="0"/>
          </a:p>
          <a:p>
            <a:r>
              <a:rPr lang="en-US" altLang="zh-CN" sz="2800" dirty="0"/>
              <a:t> </a:t>
            </a:r>
            <a:r>
              <a:rPr lang="en-US" altLang="zh-CN" sz="2800" dirty="0" smtClean="0"/>
              <a:t>   </a:t>
            </a:r>
            <a:r>
              <a:rPr lang="zh-CN" altLang="en-US" sz="2800" dirty="0" smtClean="0"/>
              <a:t>肌钙蛋白</a:t>
            </a:r>
            <a:r>
              <a:rPr lang="zh-CN" altLang="en-US" sz="2400" dirty="0"/>
              <a:t>（心肌细胞坏死的直接证据）</a:t>
            </a:r>
          </a:p>
          <a:p>
            <a:r>
              <a:rPr lang="en-US" altLang="zh-CN" sz="2400" dirty="0"/>
              <a:t>                         </a:t>
            </a:r>
            <a:r>
              <a:rPr lang="zh-CN" altLang="en-US" sz="2400" dirty="0"/>
              <a:t>出现时间：</a:t>
            </a:r>
            <a:r>
              <a:rPr lang="en-US" altLang="zh-CN" sz="2400" dirty="0"/>
              <a:t>2~4</a:t>
            </a:r>
            <a:r>
              <a:rPr lang="zh-CN" altLang="en-US" sz="2400" dirty="0"/>
              <a:t>小时</a:t>
            </a:r>
          </a:p>
          <a:p>
            <a:r>
              <a:rPr lang="en-US" altLang="zh-CN" sz="2400" dirty="0"/>
              <a:t>                         </a:t>
            </a:r>
            <a:r>
              <a:rPr lang="zh-CN" altLang="en-US" sz="2400" dirty="0"/>
              <a:t>敏感时间：</a:t>
            </a:r>
            <a:r>
              <a:rPr lang="en-US" altLang="zh-CN" sz="2400" dirty="0"/>
              <a:t>8~12</a:t>
            </a:r>
            <a:r>
              <a:rPr lang="zh-CN" altLang="en-US" sz="2400" dirty="0"/>
              <a:t>小时</a:t>
            </a:r>
          </a:p>
          <a:p>
            <a:r>
              <a:rPr lang="en-US" altLang="zh-CN" sz="2400" dirty="0"/>
              <a:t>                         </a:t>
            </a:r>
            <a:r>
              <a:rPr lang="zh-CN" altLang="en-US" sz="2400" dirty="0"/>
              <a:t>峰值时间：</a:t>
            </a:r>
            <a:r>
              <a:rPr lang="en-US" altLang="zh-CN" sz="2400" dirty="0"/>
              <a:t>10~24</a:t>
            </a:r>
            <a:r>
              <a:rPr lang="zh-CN" altLang="en-US" sz="2400" dirty="0"/>
              <a:t>小时</a:t>
            </a:r>
          </a:p>
          <a:p>
            <a:r>
              <a:rPr lang="en-US" altLang="zh-CN" sz="2400" dirty="0"/>
              <a:t>                         </a:t>
            </a:r>
            <a:r>
              <a:rPr lang="zh-CN" altLang="en-US" sz="2400" dirty="0"/>
              <a:t>持续时间：</a:t>
            </a:r>
            <a:r>
              <a:rPr lang="en-US" altLang="zh-CN" sz="2400" dirty="0"/>
              <a:t>5~14</a:t>
            </a:r>
            <a:r>
              <a:rPr lang="zh-CN" altLang="en-US" sz="2400" dirty="0"/>
              <a:t>天</a:t>
            </a:r>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908810" y="961390"/>
            <a:ext cx="7715582" cy="523220"/>
          </a:xfrm>
          <a:prstGeom prst="rect">
            <a:avLst/>
          </a:prstGeom>
          <a:noFill/>
        </p:spPr>
        <p:txBody>
          <a:bodyPr wrap="square" rtlCol="0">
            <a:spAutoFit/>
          </a:bodyPr>
          <a:lstStyle/>
          <a:p>
            <a:r>
              <a:rPr kumimoji="1" lang="en-GB" altLang="zh-CN" sz="2800" dirty="0">
                <a:solidFill>
                  <a:schemeClr val="tx1">
                    <a:lumMod val="75000"/>
                    <a:lumOff val="25000"/>
                  </a:schemeClr>
                </a:solidFill>
              </a:rPr>
              <a:t>STEMI</a:t>
            </a:r>
            <a:r>
              <a:rPr kumimoji="1" lang="zh-CN" altLang="en-US" sz="2800" dirty="0">
                <a:solidFill>
                  <a:schemeClr val="tx1">
                    <a:lumMod val="75000"/>
                    <a:lumOff val="25000"/>
                  </a:schemeClr>
                </a:solidFill>
              </a:rPr>
              <a:t>早期诊断</a:t>
            </a:r>
            <a:endParaRPr lang="zh-CN" altLang="en-US" sz="2400" dirty="0"/>
          </a:p>
        </p:txBody>
      </p:sp>
      <p:sp>
        <p:nvSpPr>
          <p:cNvPr id="15" name="圆角矩形 14"/>
          <p:cNvSpPr/>
          <p:nvPr/>
        </p:nvSpPr>
        <p:spPr>
          <a:xfrm>
            <a:off x="623392" y="1484610"/>
            <a:ext cx="9721080" cy="2160414"/>
          </a:xfrm>
          <a:prstGeom prst="roundRect">
            <a:avLst>
              <a:gd name="adj" fmla="val 8936"/>
            </a:avLst>
          </a:prstGeom>
          <a:solidFill>
            <a:schemeClr val="accent6">
              <a:lumMod val="20000"/>
              <a:lumOff val="8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3">
              <a:lnSpc>
                <a:spcPct val="150000"/>
              </a:lnSpc>
            </a:pPr>
            <a:r>
              <a:rPr kumimoji="1" lang="zh-CN" altLang="en-US" sz="2400" b="1" dirty="0">
                <a:solidFill>
                  <a:schemeClr val="tx1">
                    <a:lumMod val="50000"/>
                    <a:lumOff val="50000"/>
                  </a:schemeClr>
                </a:solidFill>
                <a:latin typeface="宋体" panose="02010600030101010101" pitchFamily="2" charset="-122"/>
                <a:ea typeface="宋体" panose="02010600030101010101" pitchFamily="2" charset="-122"/>
              </a:rPr>
              <a:t>超急性期</a:t>
            </a:r>
            <a:r>
              <a:rPr kumimoji="1" lang="en-US" altLang="zh-CN" sz="2400" b="1" dirty="0">
                <a:solidFill>
                  <a:schemeClr val="tx1">
                    <a:lumMod val="50000"/>
                    <a:lumOff val="50000"/>
                  </a:schemeClr>
                </a:solidFill>
                <a:latin typeface="宋体" panose="02010600030101010101" pitchFamily="2" charset="-122"/>
                <a:ea typeface="宋体" panose="02010600030101010101" pitchFamily="2" charset="-122"/>
              </a:rPr>
              <a:t>ST-T</a:t>
            </a:r>
            <a:r>
              <a:rPr kumimoji="1" lang="zh-CN" altLang="en-US" sz="2400" b="1" dirty="0">
                <a:solidFill>
                  <a:schemeClr val="tx1">
                    <a:lumMod val="50000"/>
                    <a:lumOff val="50000"/>
                  </a:schemeClr>
                </a:solidFill>
                <a:latin typeface="宋体" panose="02010600030101010101" pitchFamily="2" charset="-122"/>
                <a:ea typeface="宋体" panose="02010600030101010101" pitchFamily="2" charset="-122"/>
              </a:rPr>
              <a:t>的动态演变</a:t>
            </a:r>
            <a:endParaRPr kumimoji="1" lang="en-US" altLang="zh-CN" sz="2400" b="1" dirty="0">
              <a:solidFill>
                <a:schemeClr val="tx1">
                  <a:lumMod val="50000"/>
                  <a:lumOff val="50000"/>
                </a:schemeClr>
              </a:solidFill>
              <a:latin typeface="宋体" panose="02010600030101010101" pitchFamily="2" charset="-122"/>
              <a:ea typeface="宋体" panose="02010600030101010101" pitchFamily="2" charset="-122"/>
            </a:endParaRPr>
          </a:p>
          <a:p>
            <a:pPr marL="2171700" lvl="4" indent="-342900">
              <a:lnSpc>
                <a:spcPct val="150000"/>
              </a:lnSpc>
              <a:buFont typeface="+mj-ea"/>
              <a:buAutoNum type="circleNumDbPlain"/>
            </a:pPr>
            <a:r>
              <a:rPr kumimoji="1" lang="en-US" altLang="zh-CN" sz="2000" b="1" dirty="0">
                <a:solidFill>
                  <a:srgbClr val="C00000"/>
                </a:solidFill>
                <a:latin typeface="宋体" panose="02010600030101010101" pitchFamily="2" charset="-122"/>
                <a:ea typeface="宋体" panose="02010600030101010101" pitchFamily="2" charset="-122"/>
              </a:rPr>
              <a:t>T</a:t>
            </a:r>
            <a:r>
              <a:rPr kumimoji="1" lang="zh-CN" altLang="en-US" sz="2000" b="1" dirty="0">
                <a:solidFill>
                  <a:srgbClr val="C00000"/>
                </a:solidFill>
                <a:latin typeface="宋体" panose="02010600030101010101" pitchFamily="2" charset="-122"/>
                <a:ea typeface="宋体" panose="02010600030101010101" pitchFamily="2" charset="-122"/>
              </a:rPr>
              <a:t>波基底增宽，振幅增高</a:t>
            </a:r>
            <a:r>
              <a:rPr kumimoji="1" lang="zh-CN" altLang="en-US" sz="2000" b="1" dirty="0">
                <a:solidFill>
                  <a:schemeClr val="tx1">
                    <a:lumMod val="50000"/>
                    <a:lumOff val="50000"/>
                  </a:schemeClr>
                </a:solidFill>
                <a:latin typeface="宋体" panose="02010600030101010101" pitchFamily="2" charset="-122"/>
                <a:ea typeface="宋体" panose="02010600030101010101" pitchFamily="2" charset="-122"/>
              </a:rPr>
              <a:t>，伴升降支不对称</a:t>
            </a:r>
            <a:endParaRPr kumimoji="1" lang="en-US" altLang="zh-CN" sz="2000" b="1" dirty="0">
              <a:solidFill>
                <a:schemeClr val="tx1">
                  <a:lumMod val="50000"/>
                  <a:lumOff val="50000"/>
                </a:schemeClr>
              </a:solidFill>
              <a:latin typeface="宋体" panose="02010600030101010101" pitchFamily="2" charset="-122"/>
              <a:ea typeface="宋体" panose="02010600030101010101" pitchFamily="2" charset="-122"/>
            </a:endParaRPr>
          </a:p>
          <a:p>
            <a:pPr marL="2171700" lvl="4" indent="-342900">
              <a:lnSpc>
                <a:spcPct val="150000"/>
              </a:lnSpc>
              <a:buFont typeface="+mj-ea"/>
              <a:buAutoNum type="circleNumDbPlain"/>
            </a:pPr>
            <a:r>
              <a:rPr kumimoji="1" lang="en-US" altLang="zh-CN" sz="2000" b="1" dirty="0">
                <a:solidFill>
                  <a:schemeClr val="tx1">
                    <a:lumMod val="50000"/>
                    <a:lumOff val="50000"/>
                  </a:schemeClr>
                </a:solidFill>
                <a:latin typeface="宋体" panose="02010600030101010101" pitchFamily="2" charset="-122"/>
                <a:ea typeface="宋体" panose="02010600030101010101" pitchFamily="2" charset="-122"/>
              </a:rPr>
              <a:t>ST</a:t>
            </a:r>
            <a:r>
              <a:rPr kumimoji="1" lang="zh-CN" altLang="en-US" sz="2000" b="1" dirty="0">
                <a:solidFill>
                  <a:schemeClr val="tx1">
                    <a:lumMod val="50000"/>
                    <a:lumOff val="50000"/>
                  </a:schemeClr>
                </a:solidFill>
                <a:latin typeface="宋体" panose="02010600030101010101" pitchFamily="2" charset="-122"/>
                <a:ea typeface="宋体" panose="02010600030101010101" pitchFamily="2" charset="-122"/>
              </a:rPr>
              <a:t>段斜直形升高，并发展为</a:t>
            </a:r>
            <a:r>
              <a:rPr kumimoji="1" lang="en-US" altLang="zh-CN" sz="2000" b="1" dirty="0">
                <a:solidFill>
                  <a:srgbClr val="C00000"/>
                </a:solidFill>
                <a:latin typeface="宋体" panose="02010600030101010101" pitchFamily="2" charset="-122"/>
                <a:ea typeface="宋体" panose="02010600030101010101" pitchFamily="2" charset="-122"/>
              </a:rPr>
              <a:t>ST-T</a:t>
            </a:r>
            <a:r>
              <a:rPr kumimoji="1" lang="zh-CN" altLang="en-US" sz="2000" b="1" dirty="0">
                <a:solidFill>
                  <a:srgbClr val="C00000"/>
                </a:solidFill>
                <a:latin typeface="宋体" panose="02010600030101010101" pitchFamily="2" charset="-122"/>
                <a:ea typeface="宋体" panose="02010600030101010101" pitchFamily="2" charset="-122"/>
              </a:rPr>
              <a:t>融合</a:t>
            </a:r>
            <a:endParaRPr kumimoji="1" lang="en-US" altLang="zh-CN" sz="2000" b="1" dirty="0">
              <a:solidFill>
                <a:srgbClr val="C00000"/>
              </a:solidFill>
              <a:latin typeface="宋体" panose="02010600030101010101" pitchFamily="2" charset="-122"/>
              <a:ea typeface="宋体" panose="02010600030101010101" pitchFamily="2" charset="-122"/>
            </a:endParaRPr>
          </a:p>
          <a:p>
            <a:pPr marL="2171700" lvl="4" indent="-342900">
              <a:lnSpc>
                <a:spcPct val="150000"/>
              </a:lnSpc>
              <a:buFont typeface="+mj-ea"/>
              <a:buAutoNum type="circleNumDbPlain"/>
            </a:pPr>
            <a:r>
              <a:rPr kumimoji="1" lang="en-US" altLang="zh-CN" sz="2000" b="1" dirty="0">
                <a:solidFill>
                  <a:schemeClr val="tx1">
                    <a:lumMod val="50000"/>
                    <a:lumOff val="50000"/>
                  </a:schemeClr>
                </a:solidFill>
                <a:latin typeface="宋体" panose="02010600030101010101" pitchFamily="2" charset="-122"/>
                <a:ea typeface="宋体" panose="02010600030101010101" pitchFamily="2" charset="-122"/>
              </a:rPr>
              <a:t>R</a:t>
            </a:r>
            <a:r>
              <a:rPr kumimoji="1" lang="zh-CN" altLang="en-US" sz="2000" b="1" dirty="0">
                <a:solidFill>
                  <a:schemeClr val="tx1">
                    <a:lumMod val="50000"/>
                    <a:lumOff val="50000"/>
                  </a:schemeClr>
                </a:solidFill>
                <a:latin typeface="宋体" panose="02010600030101010101" pitchFamily="2" charset="-122"/>
                <a:ea typeface="宋体" panose="02010600030101010101" pitchFamily="2" charset="-122"/>
              </a:rPr>
              <a:t>波上升速度减慢，升支钝挫</a:t>
            </a:r>
            <a:endParaRPr kumimoji="1" lang="en-US" altLang="zh-CN" sz="2000" b="1" dirty="0">
              <a:solidFill>
                <a:srgbClr val="C00000"/>
              </a:solidFill>
              <a:latin typeface="宋体" panose="02010600030101010101" pitchFamily="2" charset="-122"/>
              <a:ea typeface="宋体" panose="02010600030101010101" pitchFamily="2" charset="-122"/>
            </a:endParaRPr>
          </a:p>
          <a:p>
            <a:pPr marL="1714500" lvl="3" indent="-342900">
              <a:lnSpc>
                <a:spcPct val="150000"/>
              </a:lnSpc>
              <a:buFont typeface="Wingdings" panose="05000000000000000000" pitchFamily="2" charset="2"/>
              <a:buChar char="l"/>
            </a:pPr>
            <a:r>
              <a:rPr kumimoji="1" lang="zh-CN" altLang="en-US" sz="2000" b="1" dirty="0">
                <a:solidFill>
                  <a:schemeClr val="tx1">
                    <a:lumMod val="50000"/>
                    <a:lumOff val="50000"/>
                  </a:schemeClr>
                </a:solidFill>
                <a:latin typeface="宋体" panose="02010600030101010101" pitchFamily="2" charset="-122"/>
                <a:ea typeface="宋体" panose="02010600030101010101" pitchFamily="2" charset="-122"/>
              </a:rPr>
              <a:t>伴或不伴心肌坏死标志物升高（早期＜</a:t>
            </a:r>
            <a:r>
              <a:rPr kumimoji="1" lang="en-US" altLang="zh-CN" sz="2000" b="1" dirty="0">
                <a:solidFill>
                  <a:schemeClr val="tx1">
                    <a:lumMod val="50000"/>
                    <a:lumOff val="50000"/>
                  </a:schemeClr>
                </a:solidFill>
                <a:latin typeface="宋体" panose="02010600030101010101" pitchFamily="2" charset="-122"/>
                <a:ea typeface="宋体" panose="02010600030101010101" pitchFamily="2" charset="-122"/>
              </a:rPr>
              <a:t>30-60</a:t>
            </a:r>
            <a:r>
              <a:rPr kumimoji="1" lang="zh-CN" altLang="en-US" sz="2000" b="1" dirty="0">
                <a:solidFill>
                  <a:schemeClr val="tx1">
                    <a:lumMod val="50000"/>
                    <a:lumOff val="50000"/>
                  </a:schemeClr>
                </a:solidFill>
                <a:latin typeface="宋体" panose="02010600030101010101" pitchFamily="2" charset="-122"/>
                <a:ea typeface="宋体" panose="02010600030101010101" pitchFamily="2" charset="-122"/>
              </a:rPr>
              <a:t>分钟可不增高</a:t>
            </a:r>
            <a:r>
              <a:rPr kumimoji="1" lang="zh-CN" altLang="en-US" sz="1600" b="1" dirty="0">
                <a:solidFill>
                  <a:schemeClr val="tx1">
                    <a:lumMod val="50000"/>
                    <a:lumOff val="50000"/>
                  </a:schemeClr>
                </a:solidFill>
                <a:latin typeface="宋体" panose="02010600030101010101" pitchFamily="2" charset="-122"/>
                <a:ea typeface="宋体" panose="02010600030101010101" pitchFamily="2" charset="-122"/>
              </a:rPr>
              <a:t>）</a:t>
            </a:r>
            <a:endParaRPr kumimoji="1" lang="en-US" altLang="zh-CN" sz="1600" b="1" dirty="0">
              <a:solidFill>
                <a:schemeClr val="tx1">
                  <a:lumMod val="50000"/>
                  <a:lumOff val="50000"/>
                </a:schemeClr>
              </a:solidFill>
              <a:latin typeface="宋体" panose="02010600030101010101" pitchFamily="2" charset="-122"/>
              <a:ea typeface="宋体" panose="02010600030101010101" pitchFamily="2" charset="-122"/>
            </a:endParaRPr>
          </a:p>
        </p:txBody>
      </p:sp>
      <p:sp>
        <p:nvSpPr>
          <p:cNvPr id="16" name="圆角矩形 15"/>
          <p:cNvSpPr/>
          <p:nvPr/>
        </p:nvSpPr>
        <p:spPr>
          <a:xfrm>
            <a:off x="623392" y="3933056"/>
            <a:ext cx="8424936" cy="2808312"/>
          </a:xfrm>
          <a:prstGeom prst="roundRect">
            <a:avLst>
              <a:gd name="adj" fmla="val 8936"/>
            </a:avLst>
          </a:prstGeom>
          <a:solidFill>
            <a:schemeClr val="accent1">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kumimoji="1" lang="zh-CN" altLang="en-US" sz="2400" b="1" dirty="0">
                <a:solidFill>
                  <a:schemeClr val="tx1">
                    <a:lumMod val="65000"/>
                    <a:lumOff val="35000"/>
                  </a:schemeClr>
                </a:solidFill>
                <a:latin typeface="宋体" panose="02010600030101010101" pitchFamily="2" charset="-122"/>
                <a:ea typeface="宋体" panose="02010600030101010101" pitchFamily="2" charset="-122"/>
              </a:rPr>
              <a:t>注意：</a:t>
            </a:r>
            <a:endParaRPr kumimoji="1" lang="en-US" altLang="zh-CN" sz="2400" b="1" dirty="0">
              <a:solidFill>
                <a:schemeClr val="tx1">
                  <a:lumMod val="65000"/>
                  <a:lumOff val="35000"/>
                </a:schemeClr>
              </a:solidFill>
              <a:latin typeface="宋体" panose="02010600030101010101" pitchFamily="2" charset="-122"/>
              <a:ea typeface="宋体" panose="02010600030101010101" pitchFamily="2" charset="-122"/>
            </a:endParaRPr>
          </a:p>
          <a:p>
            <a:pPr marL="800100" lvl="1" indent="-342900">
              <a:lnSpc>
                <a:spcPct val="150000"/>
              </a:lnSpc>
              <a:buFont typeface="+mj-lt"/>
              <a:buAutoNum type="arabicPeriod"/>
            </a:pPr>
            <a:r>
              <a:rPr kumimoji="1" lang="zh-CN" altLang="en-US" sz="2000" b="1" dirty="0">
                <a:solidFill>
                  <a:schemeClr val="tx1">
                    <a:lumMod val="65000"/>
                    <a:lumOff val="35000"/>
                  </a:schemeClr>
                </a:solidFill>
                <a:latin typeface="宋体" panose="02010600030101010101" pitchFamily="2" charset="-122"/>
                <a:ea typeface="宋体" panose="02010600030101010101" pitchFamily="2" charset="-122"/>
              </a:rPr>
              <a:t>重视对应导联的镜像性改变（对应导联</a:t>
            </a:r>
            <a:r>
              <a:rPr kumimoji="1" lang="en-US" altLang="zh-CN" sz="2000" b="1" dirty="0">
                <a:solidFill>
                  <a:schemeClr val="tx1">
                    <a:lumMod val="65000"/>
                    <a:lumOff val="35000"/>
                  </a:schemeClr>
                </a:solidFill>
                <a:latin typeface="宋体" panose="02010600030101010101" pitchFamily="2" charset="-122"/>
                <a:ea typeface="宋体" panose="02010600030101010101" pitchFamily="2" charset="-122"/>
              </a:rPr>
              <a:t>ST</a:t>
            </a:r>
            <a:r>
              <a:rPr kumimoji="1" lang="zh-CN" altLang="en-US" sz="2000" b="1" dirty="0">
                <a:solidFill>
                  <a:schemeClr val="tx1">
                    <a:lumMod val="65000"/>
                    <a:lumOff val="35000"/>
                  </a:schemeClr>
                </a:solidFill>
                <a:latin typeface="宋体" panose="02010600030101010101" pitchFamily="2" charset="-122"/>
                <a:ea typeface="宋体" panose="02010600030101010101" pitchFamily="2" charset="-122"/>
              </a:rPr>
              <a:t>段压低，</a:t>
            </a:r>
            <a:r>
              <a:rPr kumimoji="1" lang="en-US" altLang="zh-CN" sz="2000" b="1" dirty="0">
                <a:solidFill>
                  <a:schemeClr val="tx1">
                    <a:lumMod val="65000"/>
                    <a:lumOff val="35000"/>
                  </a:schemeClr>
                </a:solidFill>
                <a:latin typeface="宋体" panose="02010600030101010101" pitchFamily="2" charset="-122"/>
                <a:ea typeface="宋体" panose="02010600030101010101" pitchFamily="2" charset="-122"/>
              </a:rPr>
              <a:t>T</a:t>
            </a:r>
            <a:r>
              <a:rPr kumimoji="1" lang="zh-CN" altLang="en-US" sz="2000" b="1" dirty="0">
                <a:solidFill>
                  <a:schemeClr val="tx1">
                    <a:lumMod val="65000"/>
                    <a:lumOff val="35000"/>
                  </a:schemeClr>
                </a:solidFill>
                <a:latin typeface="宋体" panose="02010600030101010101" pitchFamily="2" charset="-122"/>
                <a:ea typeface="宋体" panose="02010600030101010101" pitchFamily="2" charset="-122"/>
              </a:rPr>
              <a:t>波倒置）</a:t>
            </a:r>
            <a:endParaRPr kumimoji="1" lang="en-US" altLang="zh-CN" sz="2000" b="1" dirty="0">
              <a:solidFill>
                <a:schemeClr val="tx1">
                  <a:lumMod val="65000"/>
                  <a:lumOff val="35000"/>
                </a:schemeClr>
              </a:solidFill>
              <a:latin typeface="宋体" panose="02010600030101010101" pitchFamily="2" charset="-122"/>
              <a:ea typeface="宋体" panose="02010600030101010101" pitchFamily="2" charset="-122"/>
            </a:endParaRPr>
          </a:p>
          <a:p>
            <a:pPr marL="800100" lvl="1" indent="-342900">
              <a:lnSpc>
                <a:spcPct val="150000"/>
              </a:lnSpc>
              <a:buFont typeface="+mj-lt"/>
              <a:buAutoNum type="arabicPeriod"/>
            </a:pPr>
            <a:r>
              <a:rPr kumimoji="1" lang="zh-CN" altLang="en-US" sz="2000" b="1" dirty="0">
                <a:solidFill>
                  <a:schemeClr val="tx1">
                    <a:lumMod val="65000"/>
                    <a:lumOff val="35000"/>
                  </a:schemeClr>
                </a:solidFill>
                <a:latin typeface="宋体" panose="02010600030101010101" pitchFamily="2" charset="-122"/>
                <a:ea typeface="宋体" panose="02010600030101010101" pitchFamily="2" charset="-122"/>
              </a:rPr>
              <a:t>及早确立</a:t>
            </a:r>
            <a:r>
              <a:rPr kumimoji="1" lang="en-US" altLang="zh-CN" sz="2000" b="1" dirty="0">
                <a:solidFill>
                  <a:schemeClr val="tx1">
                    <a:lumMod val="65000"/>
                    <a:lumOff val="35000"/>
                  </a:schemeClr>
                </a:solidFill>
                <a:latin typeface="宋体" panose="02010600030101010101" pitchFamily="2" charset="-122"/>
                <a:ea typeface="宋体" panose="02010600030101010101" pitchFamily="2" charset="-122"/>
              </a:rPr>
              <a:t>STEMI</a:t>
            </a:r>
            <a:r>
              <a:rPr kumimoji="1" lang="zh-CN" altLang="en-US" sz="2000" b="1" dirty="0">
                <a:solidFill>
                  <a:schemeClr val="tx1">
                    <a:lumMod val="65000"/>
                    <a:lumOff val="35000"/>
                  </a:schemeClr>
                </a:solidFill>
                <a:latin typeface="宋体" panose="02010600030101010101" pitchFamily="2" charset="-122"/>
                <a:ea typeface="宋体" panose="02010600030101010101" pitchFamily="2" charset="-122"/>
              </a:rPr>
              <a:t>诊断，并尽快采取溶栓治疗</a:t>
            </a:r>
            <a:endParaRPr kumimoji="1" lang="en-US" altLang="zh-CN" sz="2000" b="1" dirty="0">
              <a:solidFill>
                <a:schemeClr val="tx1">
                  <a:lumMod val="65000"/>
                  <a:lumOff val="35000"/>
                </a:schemeClr>
              </a:solidFill>
              <a:latin typeface="宋体" panose="02010600030101010101" pitchFamily="2" charset="-122"/>
              <a:ea typeface="宋体" panose="02010600030101010101" pitchFamily="2" charset="-122"/>
            </a:endParaRPr>
          </a:p>
          <a:p>
            <a:pPr marL="2628900" lvl="5" indent="-342900">
              <a:lnSpc>
                <a:spcPct val="150000"/>
              </a:lnSpc>
              <a:buFont typeface="Wingdings" panose="05000000000000000000" pitchFamily="2" charset="2"/>
              <a:buChar char="u"/>
            </a:pP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不必等心肌坏死标志物水平升高</a:t>
            </a:r>
            <a:endParaRPr lang="en-US" altLang="zh-CN" sz="2000" b="1" dirty="0">
              <a:solidFill>
                <a:schemeClr val="tx1">
                  <a:lumMod val="65000"/>
                  <a:lumOff val="35000"/>
                </a:schemeClr>
              </a:solidFill>
              <a:latin typeface="宋体" panose="02010600030101010101" pitchFamily="2" charset="-122"/>
              <a:ea typeface="宋体" panose="02010600030101010101" pitchFamily="2" charset="-122"/>
            </a:endParaRPr>
          </a:p>
          <a:p>
            <a:pPr marL="2628900" lvl="5" indent="-342900">
              <a:lnSpc>
                <a:spcPct val="150000"/>
              </a:lnSpc>
              <a:buFont typeface="Wingdings" panose="05000000000000000000" pitchFamily="2" charset="2"/>
              <a:buChar char="u"/>
            </a:pP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不必等心电图呈典型</a:t>
            </a:r>
            <a:r>
              <a:rPr lang="en-GB" altLang="zh-CN" sz="2000" b="1" dirty="0">
                <a:solidFill>
                  <a:schemeClr val="tx1">
                    <a:lumMod val="65000"/>
                    <a:lumOff val="35000"/>
                  </a:schemeClr>
                </a:solidFill>
                <a:latin typeface="宋体" panose="02010600030101010101" pitchFamily="2" charset="-122"/>
                <a:ea typeface="宋体" panose="02010600030101010101" pitchFamily="2" charset="-122"/>
              </a:rPr>
              <a:t>ST</a:t>
            </a: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段单相墓碑样抬高</a:t>
            </a:r>
            <a:endParaRPr lang="en-US" altLang="zh-CN" sz="2000" b="1" dirty="0">
              <a:solidFill>
                <a:schemeClr val="tx1">
                  <a:lumMod val="65000"/>
                  <a:lumOff val="35000"/>
                </a:schemeClr>
              </a:solidFill>
              <a:latin typeface="宋体" panose="02010600030101010101" pitchFamily="2" charset="-122"/>
              <a:ea typeface="宋体" panose="02010600030101010101" pitchFamily="2" charset="-122"/>
            </a:endParaRPr>
          </a:p>
          <a:p>
            <a:pPr marL="2628900" lvl="5" indent="-342900">
              <a:lnSpc>
                <a:spcPct val="150000"/>
              </a:lnSpc>
              <a:buFont typeface="Wingdings" panose="05000000000000000000" pitchFamily="2" charset="2"/>
              <a:buChar char="u"/>
            </a:pP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不必等坏死性</a:t>
            </a:r>
            <a:r>
              <a:rPr lang="en-GB" altLang="zh-CN" sz="2000" b="1" dirty="0">
                <a:solidFill>
                  <a:schemeClr val="tx1">
                    <a:lumMod val="65000"/>
                    <a:lumOff val="35000"/>
                  </a:schemeClr>
                </a:solidFill>
                <a:latin typeface="宋体" panose="02010600030101010101" pitchFamily="2" charset="-122"/>
                <a:ea typeface="宋体" panose="02010600030101010101" pitchFamily="2" charset="-122"/>
              </a:rPr>
              <a:t>Q</a:t>
            </a:r>
            <a:r>
              <a:rPr lang="zh-CN" altLang="en-US" sz="2000" b="1" dirty="0">
                <a:solidFill>
                  <a:schemeClr val="tx1">
                    <a:lumMod val="65000"/>
                    <a:lumOff val="35000"/>
                  </a:schemeClr>
                </a:solidFill>
                <a:latin typeface="宋体" panose="02010600030101010101" pitchFamily="2" charset="-122"/>
                <a:ea typeface="宋体" panose="02010600030101010101" pitchFamily="2" charset="-122"/>
              </a:rPr>
              <a:t>波形成</a:t>
            </a:r>
            <a:endParaRPr kumimoji="1" lang="en-US" altLang="zh-CN" sz="2000" b="1" dirty="0">
              <a:solidFill>
                <a:schemeClr val="tx1">
                  <a:lumMod val="65000"/>
                  <a:lumOff val="35000"/>
                </a:schemeClr>
              </a:solidFill>
              <a:latin typeface="宋体" panose="02010600030101010101" pitchFamily="2" charset="-122"/>
              <a:ea typeface="宋体" panose="02010600030101010101" pitchFamily="2" charset="-122"/>
            </a:endParaRPr>
          </a:p>
        </p:txBody>
      </p:sp>
      <p:pic>
        <p:nvPicPr>
          <p:cNvPr id="18" name="图片 17"/>
          <p:cNvPicPr>
            <a:picLocks noChangeAspect="1"/>
          </p:cNvPicPr>
          <p:nvPr/>
        </p:nvPicPr>
        <p:blipFill>
          <a:blip r:embed="rId4"/>
          <a:stretch>
            <a:fillRect/>
          </a:stretch>
        </p:blipFill>
        <p:spPr>
          <a:xfrm>
            <a:off x="8996803" y="4110459"/>
            <a:ext cx="2695338" cy="2376264"/>
          </a:xfrm>
          <a:prstGeom prst="rect">
            <a:avLst/>
          </a:prstGeom>
        </p:spPr>
      </p:pic>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908810" y="961390"/>
            <a:ext cx="7715582" cy="954107"/>
          </a:xfrm>
          <a:prstGeom prst="rect">
            <a:avLst/>
          </a:prstGeom>
          <a:noFill/>
        </p:spPr>
        <p:txBody>
          <a:bodyPr wrap="square" rtlCol="0">
            <a:spAutoFit/>
          </a:bodyPr>
          <a:lstStyle/>
          <a:p>
            <a:r>
              <a:rPr kumimoji="1" lang="zh-CN" altLang="en-US" sz="2800" b="1" dirty="0">
                <a:solidFill>
                  <a:schemeClr val="tx1">
                    <a:lumMod val="75000"/>
                    <a:lumOff val="25000"/>
                  </a:schemeClr>
                </a:solidFill>
              </a:rPr>
              <a:t>结合最新国际指南，救治</a:t>
            </a:r>
            <a:r>
              <a:rPr kumimoji="1" lang="en-US" altLang="zh-CN" sz="2800" b="1" dirty="0">
                <a:solidFill>
                  <a:schemeClr val="tx1">
                    <a:lumMod val="75000"/>
                    <a:lumOff val="25000"/>
                  </a:schemeClr>
                </a:solidFill>
              </a:rPr>
              <a:t>STEMI</a:t>
            </a:r>
            <a:r>
              <a:rPr kumimoji="1" lang="zh-CN" altLang="en-US" sz="2800" b="1" dirty="0">
                <a:solidFill>
                  <a:schemeClr val="tx1">
                    <a:lumMod val="75000"/>
                    <a:lumOff val="25000"/>
                  </a:schemeClr>
                </a:solidFill>
              </a:rPr>
              <a:t>的策略</a:t>
            </a:r>
            <a:endParaRPr lang="en-US" altLang="zh-CN" sz="2800" dirty="0" smtClean="0"/>
          </a:p>
          <a:p>
            <a:r>
              <a:rPr lang="en-US" altLang="zh-CN" sz="2800" dirty="0"/>
              <a:t> </a:t>
            </a:r>
            <a:r>
              <a:rPr lang="en-US" altLang="zh-CN" sz="2800" dirty="0" smtClean="0"/>
              <a:t>   </a:t>
            </a:r>
            <a:endParaRPr lang="zh-CN" altLang="en-US" sz="2400" dirty="0"/>
          </a:p>
        </p:txBody>
      </p:sp>
      <p:sp>
        <p:nvSpPr>
          <p:cNvPr id="9" name="文本框 8"/>
          <p:cNvSpPr txBox="1"/>
          <p:nvPr/>
        </p:nvSpPr>
        <p:spPr>
          <a:xfrm>
            <a:off x="1559495" y="1628798"/>
            <a:ext cx="6624737" cy="3139321"/>
          </a:xfrm>
          <a:prstGeom prst="rect">
            <a:avLst/>
          </a:prstGeom>
          <a:solidFill>
            <a:schemeClr val="bg1"/>
          </a:solidFill>
          <a:effectLst>
            <a:outerShdw blurRad="50800" dist="38100" dir="2700000" algn="tl" rotWithShape="0">
              <a:prstClr val="black">
                <a:alpha val="40000"/>
              </a:prstClr>
            </a:outerShdw>
          </a:effectLst>
        </p:spPr>
        <p:txBody>
          <a:bodyPr wrap="square" rtlCol="0">
            <a:spAutoFit/>
          </a:bodyPr>
          <a:lstStyle/>
          <a:p>
            <a:pPr lvl="0">
              <a:defRPr/>
            </a:pPr>
            <a:r>
              <a:rPr lang="en-US" altLang="zh-CN" dirty="0"/>
              <a:t>	</a:t>
            </a:r>
          </a:p>
          <a:p>
            <a:pPr lvl="0">
              <a:lnSpc>
                <a:spcPct val="150000"/>
              </a:lnSpc>
              <a:defRPr/>
            </a:pPr>
            <a:r>
              <a:rPr lang="en-US" altLang="zh-CN" dirty="0"/>
              <a:t>	</a:t>
            </a:r>
            <a:r>
              <a:rPr lang="en-US" altLang="zh-CN" dirty="0" smtClean="0"/>
              <a:t> </a:t>
            </a:r>
            <a:r>
              <a:rPr lang="en-US" altLang="zh-CN" sz="2400" dirty="0" smtClean="0">
                <a:latin typeface="微软雅黑" panose="020B0503020204020204" charset="-122"/>
                <a:ea typeface="微软雅黑" panose="020B0503020204020204" charset="-122"/>
              </a:rPr>
              <a:t>2017</a:t>
            </a:r>
            <a:r>
              <a:rPr lang="zh-CN" altLang="en-US" sz="2400" dirty="0">
                <a:latin typeface="微软雅黑" panose="020B0503020204020204" charset="-122"/>
                <a:ea typeface="微软雅黑" panose="020B0503020204020204" charset="-122"/>
              </a:rPr>
              <a:t>年，欧洲心脏病学会</a:t>
            </a:r>
            <a:r>
              <a:rPr lang="en-US" altLang="zh-CN" sz="2400" dirty="0">
                <a:latin typeface="微软雅黑" panose="020B0503020204020204" charset="-122"/>
                <a:ea typeface="微软雅黑" panose="020B0503020204020204" charset="-122"/>
              </a:rPr>
              <a:t>(</a:t>
            </a:r>
            <a:r>
              <a:rPr lang="en-GB" altLang="zh-CN" sz="2400" dirty="0">
                <a:latin typeface="微软雅黑" panose="020B0503020204020204" charset="-122"/>
                <a:ea typeface="微软雅黑" panose="020B0503020204020204" charset="-122"/>
              </a:rPr>
              <a:t>ESC)STEMI</a:t>
            </a:r>
            <a:r>
              <a:rPr lang="zh-CN" altLang="en-US" sz="2400" dirty="0">
                <a:latin typeface="微软雅黑" panose="020B0503020204020204" charset="-122"/>
                <a:ea typeface="微软雅黑" panose="020B0503020204020204" charset="-122"/>
              </a:rPr>
              <a:t>患者的管理指南表明，</a:t>
            </a:r>
            <a:r>
              <a:rPr lang="en-GB" altLang="zh-CN" sz="2400" dirty="0">
                <a:latin typeface="微软雅黑" panose="020B0503020204020204" charset="-122"/>
                <a:ea typeface="微软雅黑" panose="020B0503020204020204" charset="-122"/>
              </a:rPr>
              <a:t>STEMI</a:t>
            </a:r>
            <a:r>
              <a:rPr lang="zh-CN" altLang="en-US" sz="2400" dirty="0">
                <a:latin typeface="微软雅黑" panose="020B0503020204020204" charset="-122"/>
                <a:ea typeface="微软雅黑" panose="020B0503020204020204" charset="-122"/>
              </a:rPr>
              <a:t>发病</a:t>
            </a:r>
            <a:r>
              <a:rPr lang="en-US" altLang="zh-CN" sz="2400" b="1" dirty="0">
                <a:solidFill>
                  <a:srgbClr val="C00000"/>
                </a:solidFill>
                <a:latin typeface="微软雅黑" panose="020B0503020204020204" charset="-122"/>
                <a:ea typeface="微软雅黑" panose="020B0503020204020204" charset="-122"/>
              </a:rPr>
              <a:t>2</a:t>
            </a:r>
            <a:r>
              <a:rPr lang="en-GB" altLang="zh-CN" sz="2400" b="1" dirty="0">
                <a:solidFill>
                  <a:srgbClr val="C00000"/>
                </a:solidFill>
                <a:latin typeface="微软雅黑" panose="020B0503020204020204" charset="-122"/>
                <a:ea typeface="微软雅黑" panose="020B0503020204020204" charset="-122"/>
              </a:rPr>
              <a:t>h</a:t>
            </a:r>
            <a:r>
              <a:rPr lang="zh-CN" altLang="en-US" sz="2400" b="1" dirty="0">
                <a:solidFill>
                  <a:srgbClr val="C00000"/>
                </a:solidFill>
                <a:latin typeface="微软雅黑" panose="020B0503020204020204" charset="-122"/>
                <a:ea typeface="微软雅黑" panose="020B0503020204020204" charset="-122"/>
              </a:rPr>
              <a:t>内溶栓效果与直接</a:t>
            </a:r>
            <a:r>
              <a:rPr lang="en-GB" altLang="zh-CN" sz="2400" b="1" dirty="0">
                <a:solidFill>
                  <a:srgbClr val="C00000"/>
                </a:solidFill>
                <a:latin typeface="微软雅黑" panose="020B0503020204020204" charset="-122"/>
                <a:ea typeface="微软雅黑" panose="020B0503020204020204" charset="-122"/>
              </a:rPr>
              <a:t>PCI</a:t>
            </a:r>
            <a:r>
              <a:rPr lang="zh-CN" altLang="en-US" sz="2400" b="1" dirty="0">
                <a:solidFill>
                  <a:srgbClr val="C00000"/>
                </a:solidFill>
                <a:latin typeface="微软雅黑" panose="020B0503020204020204" charset="-122"/>
                <a:ea typeface="微软雅黑" panose="020B0503020204020204" charset="-122"/>
              </a:rPr>
              <a:t>相当</a:t>
            </a:r>
            <a:r>
              <a:rPr lang="zh-CN" altLang="en-US" sz="2400" dirty="0">
                <a:latin typeface="微软雅黑" panose="020B0503020204020204" charset="-122"/>
                <a:ea typeface="微软雅黑" panose="020B0503020204020204" charset="-122"/>
              </a:rPr>
              <a:t>，且如不能在</a:t>
            </a:r>
            <a:r>
              <a:rPr lang="en-US" altLang="zh-CN" sz="2400" dirty="0">
                <a:latin typeface="微软雅黑" panose="020B0503020204020204" charset="-122"/>
                <a:ea typeface="微软雅黑" panose="020B0503020204020204" charset="-122"/>
              </a:rPr>
              <a:t>120</a:t>
            </a:r>
            <a:r>
              <a:rPr lang="en-GB" altLang="zh-CN" sz="2400" dirty="0">
                <a:latin typeface="微软雅黑" panose="020B0503020204020204" charset="-122"/>
                <a:ea typeface="微软雅黑" panose="020B0503020204020204" charset="-122"/>
              </a:rPr>
              <a:t>min</a:t>
            </a:r>
            <a:r>
              <a:rPr lang="zh-CN" altLang="en-US" sz="2400" dirty="0">
                <a:latin typeface="微软雅黑" panose="020B0503020204020204" charset="-122"/>
                <a:ea typeface="微软雅黑" panose="020B0503020204020204" charset="-122"/>
              </a:rPr>
              <a:t>内行直接</a:t>
            </a:r>
            <a:r>
              <a:rPr lang="en-GB" altLang="zh-CN" sz="2400" dirty="0">
                <a:latin typeface="微软雅黑" panose="020B0503020204020204" charset="-122"/>
                <a:ea typeface="微软雅黑" panose="020B0503020204020204" charset="-122"/>
              </a:rPr>
              <a:t>PCI</a:t>
            </a:r>
            <a:r>
              <a:rPr lang="zh-CN" altLang="en-US" sz="2400" dirty="0">
                <a:latin typeface="微软雅黑" panose="020B0503020204020204" charset="-122"/>
                <a:ea typeface="微软雅黑" panose="020B0503020204020204" charset="-122"/>
              </a:rPr>
              <a:t>开通梗死血管</a:t>
            </a:r>
            <a:endParaRPr lang="en-US" altLang="zh-CN" sz="2400" dirty="0">
              <a:latin typeface="微软雅黑" panose="020B0503020204020204" charset="-122"/>
              <a:ea typeface="微软雅黑" panose="020B0503020204020204" charset="-122"/>
            </a:endParaRPr>
          </a:p>
          <a:p>
            <a:pPr lvl="0">
              <a:lnSpc>
                <a:spcPct val="150000"/>
              </a:lnSpc>
              <a:defRPr/>
            </a:pPr>
            <a:r>
              <a:rPr lang="zh-CN" altLang="en-US" sz="2400" dirty="0">
                <a:latin typeface="微软雅黑" panose="020B0503020204020204" charset="-122"/>
                <a:ea typeface="微软雅黑" panose="020B0503020204020204" charset="-122"/>
              </a:rPr>
              <a:t>则推荐在</a:t>
            </a:r>
            <a:r>
              <a:rPr lang="en-US" altLang="zh-CN" sz="2400" dirty="0">
                <a:latin typeface="微软雅黑" panose="020B0503020204020204" charset="-122"/>
                <a:ea typeface="微软雅黑" panose="020B0503020204020204" charset="-122"/>
              </a:rPr>
              <a:t>10</a:t>
            </a:r>
            <a:r>
              <a:rPr lang="en-GB" altLang="zh-CN" sz="2400" dirty="0">
                <a:latin typeface="微软雅黑" panose="020B0503020204020204" charset="-122"/>
                <a:ea typeface="微软雅黑" panose="020B0503020204020204" charset="-122"/>
              </a:rPr>
              <a:t>min</a:t>
            </a:r>
            <a:r>
              <a:rPr lang="zh-CN" altLang="en-US" sz="2400" dirty="0">
                <a:latin typeface="微软雅黑" panose="020B0503020204020204" charset="-122"/>
                <a:ea typeface="微软雅黑" panose="020B0503020204020204" charset="-122"/>
              </a:rPr>
              <a:t>内静脉溶栓甚至院前溶栓。</a:t>
            </a:r>
            <a:endParaRPr lang="zh-CN" altLang="en-US" sz="2800" dirty="0">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4"/>
          <a:stretch>
            <a:fillRect/>
          </a:stretch>
        </p:blipFill>
        <p:spPr>
          <a:xfrm>
            <a:off x="1703512" y="1735937"/>
            <a:ext cx="936104" cy="846968"/>
          </a:xfrm>
          <a:prstGeom prst="rect">
            <a:avLst/>
          </a:prstGeom>
        </p:spPr>
      </p:pic>
      <p:sp>
        <p:nvSpPr>
          <p:cNvPr id="11" name="文本框 10"/>
          <p:cNvSpPr txBox="1"/>
          <p:nvPr/>
        </p:nvSpPr>
        <p:spPr>
          <a:xfrm>
            <a:off x="1550080" y="4875258"/>
            <a:ext cx="6634151" cy="1569660"/>
          </a:xfrm>
          <a:prstGeom prst="rect">
            <a:avLst/>
          </a:prstGeom>
          <a:solidFill>
            <a:srgbClr val="23CADC">
              <a:alpha val="40000"/>
            </a:srgbClr>
          </a:solidFill>
          <a:effectLst>
            <a:outerShdw blurRad="50800" dist="38100" dir="2700000" algn="tl" rotWithShape="0">
              <a:prstClr val="black">
                <a:alpha val="40000"/>
              </a:prstClr>
            </a:outerShdw>
          </a:effectLst>
        </p:spPr>
        <p:txBody>
          <a:bodyPr wrap="square" rtlCol="0">
            <a:spAutoFit/>
          </a:bodyPr>
          <a:lstStyle/>
          <a:p>
            <a:pPr>
              <a:lnSpc>
                <a:spcPct val="150000"/>
              </a:lnSpc>
            </a:pPr>
            <a:r>
              <a:rPr lang="zh-CN" altLang="en-US" sz="2000" dirty="0">
                <a:latin typeface="微软雅黑" panose="020B0503020204020204" charset="-122"/>
                <a:ea typeface="微软雅黑" panose="020B0503020204020204" charset="-122"/>
              </a:rPr>
              <a:t>不能于</a:t>
            </a:r>
            <a:r>
              <a:rPr lang="en-US" altLang="zh-CN" sz="2000" b="1" dirty="0">
                <a:solidFill>
                  <a:srgbClr val="C00000"/>
                </a:solidFill>
                <a:latin typeface="微软雅黑" panose="020B0503020204020204" charset="-122"/>
                <a:ea typeface="微软雅黑" panose="020B0503020204020204" charset="-122"/>
              </a:rPr>
              <a:t>120min</a:t>
            </a:r>
            <a:r>
              <a:rPr lang="zh-CN" altLang="en-US" sz="2000" dirty="0">
                <a:latin typeface="微软雅黑" panose="020B0503020204020204" charset="-122"/>
                <a:ea typeface="微软雅黑" panose="020B0503020204020204" charset="-122"/>
              </a:rPr>
              <a:t>内行直接</a:t>
            </a:r>
            <a:r>
              <a:rPr lang="en-US" altLang="zh-CN" sz="2000" dirty="0">
                <a:latin typeface="微软雅黑" panose="020B0503020204020204" charset="-122"/>
                <a:ea typeface="微软雅黑" panose="020B0503020204020204" charset="-122"/>
              </a:rPr>
              <a:t>PCI</a:t>
            </a:r>
            <a:r>
              <a:rPr lang="zh-CN" altLang="en-US" sz="2000" dirty="0">
                <a:latin typeface="微软雅黑" panose="020B0503020204020204" charset="-122"/>
                <a:ea typeface="微软雅黑" panose="020B0503020204020204" charset="-122"/>
              </a:rPr>
              <a:t>开通梗死血管的</a:t>
            </a:r>
            <a:r>
              <a:rPr lang="en-US" altLang="zh-CN" sz="2000" dirty="0">
                <a:latin typeface="微软雅黑" panose="020B0503020204020204" charset="-122"/>
                <a:ea typeface="微软雅黑" panose="020B0503020204020204" charset="-122"/>
              </a:rPr>
              <a:t>STEMI</a:t>
            </a:r>
            <a:r>
              <a:rPr lang="zh-CN" altLang="en-US" sz="2000" dirty="0">
                <a:latin typeface="微软雅黑" panose="020B0503020204020204" charset="-122"/>
                <a:ea typeface="微软雅黑" panose="020B0503020204020204" charset="-122"/>
              </a:rPr>
              <a:t>患者，</a:t>
            </a:r>
            <a:endParaRPr lang="en-US" altLang="zh-CN" sz="2000" dirty="0">
              <a:latin typeface="微软雅黑" panose="020B0503020204020204" charset="-122"/>
              <a:ea typeface="微软雅黑" panose="020B0503020204020204" charset="-122"/>
            </a:endParaRPr>
          </a:p>
          <a:p>
            <a:pPr>
              <a:lnSpc>
                <a:spcPct val="150000"/>
              </a:lnSpc>
            </a:pPr>
            <a:r>
              <a:rPr lang="zh-CN" altLang="en-US" sz="2400" b="1" dirty="0">
                <a:solidFill>
                  <a:srgbClr val="C00000"/>
                </a:solidFill>
                <a:latin typeface="微软雅黑" panose="020B0503020204020204" charset="-122"/>
                <a:ea typeface="微软雅黑" panose="020B0503020204020204" charset="-122"/>
              </a:rPr>
              <a:t>早期溶栓结合转运</a:t>
            </a:r>
            <a:r>
              <a:rPr lang="en-US" altLang="zh-CN" sz="2400" b="1" dirty="0">
                <a:solidFill>
                  <a:srgbClr val="C00000"/>
                </a:solidFill>
                <a:latin typeface="微软雅黑" panose="020B0503020204020204" charset="-122"/>
                <a:ea typeface="微软雅黑" panose="020B0503020204020204" charset="-122"/>
              </a:rPr>
              <a:t>PCI</a:t>
            </a:r>
            <a:r>
              <a:rPr lang="zh-CN" altLang="en-US" sz="2000" b="1" dirty="0">
                <a:solidFill>
                  <a:srgbClr val="C00000"/>
                </a:solidFill>
                <a:latin typeface="微软雅黑" panose="020B0503020204020204" charset="-122"/>
                <a:ea typeface="微软雅黑" panose="020B0503020204020204" charset="-122"/>
              </a:rPr>
              <a:t>是</a:t>
            </a:r>
            <a:r>
              <a:rPr lang="zh-CN" altLang="en-US" sz="2000" dirty="0">
                <a:latin typeface="微软雅黑" panose="020B0503020204020204" charset="-122"/>
                <a:ea typeface="微软雅黑" panose="020B0503020204020204" charset="-122"/>
              </a:rPr>
              <a:t>符合我国基本国情、</a:t>
            </a:r>
            <a:endParaRPr lang="en-US" altLang="zh-CN" sz="2000" dirty="0">
              <a:latin typeface="微软雅黑" panose="020B0503020204020204" charset="-122"/>
              <a:ea typeface="微软雅黑" panose="020B0503020204020204" charset="-122"/>
            </a:endParaRPr>
          </a:p>
          <a:p>
            <a:pPr>
              <a:lnSpc>
                <a:spcPct val="150000"/>
              </a:lnSpc>
            </a:pPr>
            <a:r>
              <a:rPr lang="zh-CN" altLang="en-US" sz="2000" dirty="0">
                <a:latin typeface="微软雅黑" panose="020B0503020204020204" charset="-122"/>
                <a:ea typeface="微软雅黑" panose="020B0503020204020204" charset="-122"/>
              </a:rPr>
              <a:t>适合我国多数基层医院作为</a:t>
            </a:r>
            <a:r>
              <a:rPr lang="zh-CN" altLang="en-US" sz="2000" b="1" dirty="0">
                <a:solidFill>
                  <a:srgbClr val="C00000"/>
                </a:solidFill>
                <a:latin typeface="微软雅黑" panose="020B0503020204020204" charset="-122"/>
                <a:ea typeface="微软雅黑" panose="020B0503020204020204" charset="-122"/>
              </a:rPr>
              <a:t>首选的</a:t>
            </a:r>
            <a:r>
              <a:rPr lang="en-US" altLang="zh-CN" sz="2000" b="1" dirty="0">
                <a:solidFill>
                  <a:srgbClr val="C00000"/>
                </a:solidFill>
                <a:latin typeface="微软雅黑" panose="020B0503020204020204" charset="-122"/>
                <a:ea typeface="微软雅黑" panose="020B0503020204020204" charset="-122"/>
              </a:rPr>
              <a:t>STEMI</a:t>
            </a:r>
            <a:r>
              <a:rPr lang="zh-CN" altLang="en-US" sz="2000" b="1" dirty="0">
                <a:solidFill>
                  <a:srgbClr val="C00000"/>
                </a:solidFill>
                <a:latin typeface="微软雅黑" panose="020B0503020204020204" charset="-122"/>
                <a:ea typeface="微软雅黑" panose="020B0503020204020204" charset="-122"/>
              </a:rPr>
              <a:t>救治策略</a:t>
            </a:r>
            <a:r>
              <a:rPr kumimoji="1" lang="zh-CN" altLang="en-US" sz="2000" dirty="0">
                <a:latin typeface="微软雅黑" panose="020B0503020204020204" charset="-122"/>
                <a:ea typeface="微软雅黑" panose="020B0503020204020204" charset="-122"/>
              </a:rPr>
              <a:t>。</a:t>
            </a:r>
            <a:endParaRPr lang="zh-CN" altLang="en-US" sz="2000" dirty="0">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5"/>
          <a:stretch>
            <a:fillRect/>
          </a:stretch>
        </p:blipFill>
        <p:spPr>
          <a:xfrm>
            <a:off x="8760296" y="1931662"/>
            <a:ext cx="2808312" cy="1691129"/>
          </a:xfrm>
          <a:prstGeom prst="rect">
            <a:avLst/>
          </a:prstGeom>
        </p:spPr>
      </p:pic>
      <p:pic>
        <p:nvPicPr>
          <p:cNvPr id="14" name="图片 13"/>
          <p:cNvPicPr>
            <a:picLocks noChangeAspect="1"/>
          </p:cNvPicPr>
          <p:nvPr/>
        </p:nvPicPr>
        <p:blipFill>
          <a:blip r:embed="rId6"/>
          <a:stretch>
            <a:fillRect/>
          </a:stretch>
        </p:blipFill>
        <p:spPr>
          <a:xfrm>
            <a:off x="8791440" y="3857138"/>
            <a:ext cx="2921183" cy="2587780"/>
          </a:xfrm>
          <a:prstGeom prst="rect">
            <a:avLst/>
          </a:prstGeom>
        </p:spPr>
      </p:pic>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908810" y="961390"/>
            <a:ext cx="7715582" cy="523220"/>
          </a:xfrm>
          <a:prstGeom prst="rect">
            <a:avLst/>
          </a:prstGeom>
          <a:noFill/>
        </p:spPr>
        <p:txBody>
          <a:bodyPr wrap="square" rtlCol="0">
            <a:spAutoFit/>
          </a:bodyPr>
          <a:lstStyle/>
          <a:p>
            <a:r>
              <a:rPr kumimoji="1" lang="zh-CN" altLang="en-US" sz="2800" dirty="0">
                <a:solidFill>
                  <a:schemeClr val="tx1">
                    <a:lumMod val="75000"/>
                    <a:lumOff val="25000"/>
                  </a:schemeClr>
                </a:solidFill>
              </a:rPr>
              <a:t>按照溶栓药物发展历程</a:t>
            </a:r>
            <a:endParaRPr lang="zh-CN" altLang="en-US" sz="2400" dirty="0"/>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1225" y="1556792"/>
            <a:ext cx="10369351" cy="4896544"/>
          </a:xfrm>
          <a:prstGeom prst="rect">
            <a:avLst/>
          </a:prstGeom>
        </p:spPr>
      </p:pic>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908810" y="961390"/>
            <a:ext cx="7715582" cy="523220"/>
          </a:xfrm>
          <a:prstGeom prst="rect">
            <a:avLst/>
          </a:prstGeom>
          <a:noFill/>
        </p:spPr>
        <p:txBody>
          <a:bodyPr wrap="square" rtlCol="0">
            <a:spAutoFit/>
          </a:bodyPr>
          <a:lstStyle/>
          <a:p>
            <a:r>
              <a:rPr kumimoji="1" lang="zh-CN" altLang="en-US" sz="2800" dirty="0">
                <a:solidFill>
                  <a:schemeClr val="tx1">
                    <a:lumMod val="75000"/>
                    <a:lumOff val="25000"/>
                  </a:schemeClr>
                </a:solidFill>
              </a:rPr>
              <a:t>溶栓治疗方案和抗凝</a:t>
            </a:r>
            <a:r>
              <a:rPr kumimoji="1" lang="en-US" altLang="zh-CN" sz="2800" dirty="0">
                <a:solidFill>
                  <a:schemeClr val="tx1">
                    <a:lumMod val="75000"/>
                    <a:lumOff val="25000"/>
                  </a:schemeClr>
                </a:solidFill>
              </a:rPr>
              <a:t>/</a:t>
            </a:r>
            <a:r>
              <a:rPr kumimoji="1" lang="zh-CN" altLang="en-US" sz="2800" dirty="0">
                <a:solidFill>
                  <a:schemeClr val="tx1">
                    <a:lumMod val="75000"/>
                    <a:lumOff val="25000"/>
                  </a:schemeClr>
                </a:solidFill>
              </a:rPr>
              <a:t>抗血小板治疗</a:t>
            </a:r>
            <a:endParaRPr lang="zh-CN" altLang="en-US" sz="2400" dirty="0"/>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8375" y="1415732"/>
            <a:ext cx="9592121" cy="5325636"/>
          </a:xfrm>
          <a:prstGeom prst="rect">
            <a:avLst/>
          </a:prstGeom>
        </p:spPr>
      </p:pic>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908810" y="961390"/>
            <a:ext cx="7715582" cy="523220"/>
          </a:xfrm>
          <a:prstGeom prst="rect">
            <a:avLst/>
          </a:prstGeom>
          <a:noFill/>
        </p:spPr>
        <p:txBody>
          <a:bodyPr wrap="square" rtlCol="0">
            <a:spAutoFit/>
          </a:bodyPr>
          <a:lstStyle/>
          <a:p>
            <a:r>
              <a:rPr kumimoji="1" lang="zh-CN" altLang="en-US" sz="2800" b="1" dirty="0">
                <a:solidFill>
                  <a:schemeClr val="tx1">
                    <a:lumMod val="75000"/>
                    <a:lumOff val="25000"/>
                  </a:schemeClr>
                </a:solidFill>
              </a:rPr>
              <a:t>强调</a:t>
            </a:r>
            <a:r>
              <a:rPr kumimoji="1" lang="en-US" altLang="zh-CN" sz="2800" b="1" dirty="0">
                <a:solidFill>
                  <a:schemeClr val="tx1">
                    <a:lumMod val="75000"/>
                    <a:lumOff val="25000"/>
                  </a:schemeClr>
                </a:solidFill>
              </a:rPr>
              <a:t>STEMI</a:t>
            </a:r>
            <a:r>
              <a:rPr kumimoji="1" lang="zh-CN" altLang="en-US" sz="2800" b="1" dirty="0">
                <a:solidFill>
                  <a:schemeClr val="tx1">
                    <a:lumMod val="75000"/>
                    <a:lumOff val="25000"/>
                  </a:schemeClr>
                </a:solidFill>
              </a:rPr>
              <a:t>早期肝素化的重要性</a:t>
            </a:r>
            <a:endParaRPr lang="zh-CN" altLang="en-US" sz="2400" b="1" dirty="0"/>
          </a:p>
        </p:txBody>
      </p:sp>
      <p:pic>
        <p:nvPicPr>
          <p:cNvPr id="2" name="图片 1"/>
          <p:cNvPicPr>
            <a:picLocks noChangeAspect="1"/>
          </p:cNvPicPr>
          <p:nvPr/>
        </p:nvPicPr>
        <p:blipFill>
          <a:blip r:embed="rId4"/>
          <a:stretch>
            <a:fillRect/>
          </a:stretch>
        </p:blipFill>
        <p:spPr>
          <a:xfrm>
            <a:off x="1559496" y="1639668"/>
            <a:ext cx="8928992" cy="4597643"/>
          </a:xfrm>
          <a:prstGeom prst="rect">
            <a:avLst/>
          </a:prstGeom>
        </p:spPr>
      </p:pic>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smtClean="0"/>
          </a:p>
          <a:p>
            <a:r>
              <a:rPr lang="en-US" altLang="zh-CN" sz="3200" b="1" smtClean="0"/>
              <a:t> </a:t>
            </a:r>
            <a:endParaRPr lang="zh-CN" altLang="en-US" sz="3200" b="1"/>
          </a:p>
        </p:txBody>
      </p:sp>
      <p:sp>
        <p:nvSpPr>
          <p:cNvPr id="7" name="文本框 6"/>
          <p:cNvSpPr txBox="1"/>
          <p:nvPr/>
        </p:nvSpPr>
        <p:spPr>
          <a:xfrm>
            <a:off x="1908810" y="961390"/>
            <a:ext cx="7715582" cy="523220"/>
          </a:xfrm>
          <a:prstGeom prst="rect">
            <a:avLst/>
          </a:prstGeom>
          <a:noFill/>
        </p:spPr>
        <p:txBody>
          <a:bodyPr wrap="square" rtlCol="0">
            <a:spAutoFit/>
          </a:bodyPr>
          <a:lstStyle/>
          <a:p>
            <a:r>
              <a:rPr kumimoji="1" lang="zh-CN" altLang="en-US" sz="2800" b="1" dirty="0">
                <a:solidFill>
                  <a:schemeClr val="tx1">
                    <a:lumMod val="75000"/>
                    <a:lumOff val="25000"/>
                  </a:schemeClr>
                </a:solidFill>
              </a:rPr>
              <a:t>溶栓前抗凝</a:t>
            </a:r>
            <a:r>
              <a:rPr kumimoji="1" lang="en-US" altLang="zh-CN" sz="2800" b="1" dirty="0">
                <a:solidFill>
                  <a:schemeClr val="tx1">
                    <a:lumMod val="75000"/>
                    <a:lumOff val="25000"/>
                  </a:schemeClr>
                </a:solidFill>
              </a:rPr>
              <a:t>——</a:t>
            </a:r>
            <a:r>
              <a:rPr kumimoji="1" lang="zh-CN" altLang="en-US" sz="2800" b="1" dirty="0">
                <a:solidFill>
                  <a:schemeClr val="tx1">
                    <a:lumMod val="75000"/>
                    <a:lumOff val="25000"/>
                  </a:schemeClr>
                </a:solidFill>
              </a:rPr>
              <a:t>肝素化治疗是溶栓前基础治疗</a:t>
            </a:r>
            <a:endParaRPr lang="zh-CN" altLang="en-US" sz="2400" b="1" dirty="0"/>
          </a:p>
        </p:txBody>
      </p:sp>
      <p:sp>
        <p:nvSpPr>
          <p:cNvPr id="9" name="矩形 8"/>
          <p:cNvSpPr/>
          <p:nvPr/>
        </p:nvSpPr>
        <p:spPr>
          <a:xfrm>
            <a:off x="1343472" y="1484610"/>
            <a:ext cx="9649072" cy="2516073"/>
          </a:xfrm>
          <a:prstGeom prst="rect">
            <a:avLst/>
          </a:prstGeom>
        </p:spPr>
        <p:txBody>
          <a:bodyPr wrap="square">
            <a:spAutoFit/>
          </a:bodyPr>
          <a:lstStyle/>
          <a:p>
            <a:pPr marL="216535" lvl="0" indent="342900" rtl="0" fontAlgn="auto">
              <a:lnSpc>
                <a:spcPct val="150000"/>
              </a:lnSpc>
              <a:spcBef>
                <a:spcPts val="900"/>
              </a:spcBef>
              <a:spcAft>
                <a:spcPts val="0"/>
              </a:spcAft>
            </a:pPr>
            <a:r>
              <a:rPr lang="zh-CN" altLang="en-US" sz="2000" dirty="0">
                <a:solidFill>
                  <a:srgbClr val="000000"/>
                </a:solidFill>
                <a:latin typeface="微软雅黑" panose="020B0503020204020204" charset="-122"/>
                <a:ea typeface="微软雅黑" panose="020B0503020204020204" charset="-122"/>
              </a:rPr>
              <a:t>溶栓治疗应在有效的抗凝基础上进行。确诊</a:t>
            </a:r>
            <a:r>
              <a:rPr lang="en-US" altLang="zh-CN" sz="2000" dirty="0">
                <a:solidFill>
                  <a:srgbClr val="000000"/>
                </a:solidFill>
                <a:latin typeface="微软雅黑" panose="020B0503020204020204" charset="-122"/>
                <a:ea typeface="微软雅黑" panose="020B0503020204020204" charset="-122"/>
              </a:rPr>
              <a:t>STEMI</a:t>
            </a:r>
            <a:r>
              <a:rPr lang="zh-CN" altLang="en-US" sz="2000" dirty="0">
                <a:solidFill>
                  <a:srgbClr val="000000"/>
                </a:solidFill>
                <a:latin typeface="微软雅黑" panose="020B0503020204020204" charset="-122"/>
                <a:ea typeface="微软雅黑" panose="020B0503020204020204" charset="-122"/>
              </a:rPr>
              <a:t>后应即刻静脉注射普通肝素</a:t>
            </a:r>
            <a:r>
              <a:rPr lang="en-US" altLang="zh-CN" sz="2000" dirty="0">
                <a:solidFill>
                  <a:srgbClr val="000000"/>
                </a:solidFill>
                <a:latin typeface="微软雅黑" panose="020B0503020204020204" charset="-122"/>
                <a:ea typeface="微软雅黑" panose="020B0503020204020204" charset="-122"/>
              </a:rPr>
              <a:t>4000 U</a:t>
            </a:r>
            <a:r>
              <a:rPr lang="zh-CN" altLang="en-US" sz="2000" dirty="0">
                <a:solidFill>
                  <a:srgbClr val="000000"/>
                </a:solidFill>
                <a:latin typeface="微软雅黑" panose="020B0503020204020204" charset="-122"/>
                <a:ea typeface="微软雅黑" panose="020B0503020204020204" charset="-122"/>
              </a:rPr>
              <a:t>（</a:t>
            </a:r>
            <a:r>
              <a:rPr lang="en-US" altLang="zh-CN" sz="2000" dirty="0">
                <a:solidFill>
                  <a:srgbClr val="000000"/>
                </a:solidFill>
                <a:latin typeface="微软雅黑" panose="020B0503020204020204" charset="-122"/>
                <a:ea typeface="微软雅黑" panose="020B0503020204020204" charset="-122"/>
              </a:rPr>
              <a:t>60</a:t>
            </a:r>
            <a:r>
              <a:rPr lang="zh-CN" altLang="en-US" sz="2000" dirty="0">
                <a:solidFill>
                  <a:srgbClr val="000000"/>
                </a:solidFill>
                <a:latin typeface="微软雅黑" panose="020B0503020204020204" charset="-122"/>
                <a:ea typeface="微软雅黑" panose="020B0503020204020204" charset="-122"/>
              </a:rPr>
              <a:t>～</a:t>
            </a:r>
            <a:r>
              <a:rPr lang="en-US" altLang="zh-CN" sz="2000" dirty="0">
                <a:solidFill>
                  <a:srgbClr val="000000"/>
                </a:solidFill>
                <a:latin typeface="微软雅黑" panose="020B0503020204020204" charset="-122"/>
                <a:ea typeface="微软雅黑" panose="020B0503020204020204" charset="-122"/>
              </a:rPr>
              <a:t>80 U/kg</a:t>
            </a:r>
            <a:r>
              <a:rPr lang="zh-CN" altLang="en-US" sz="2000" dirty="0">
                <a:solidFill>
                  <a:srgbClr val="000000"/>
                </a:solidFill>
                <a:latin typeface="微软雅黑" panose="020B0503020204020204" charset="-122"/>
                <a:ea typeface="微软雅黑" panose="020B0503020204020204" charset="-122"/>
              </a:rPr>
              <a:t>），继以</a:t>
            </a:r>
            <a:r>
              <a:rPr lang="en-US" altLang="zh-CN" sz="2000" dirty="0">
                <a:solidFill>
                  <a:srgbClr val="000000"/>
                </a:solidFill>
                <a:latin typeface="微软雅黑" panose="020B0503020204020204" charset="-122"/>
                <a:ea typeface="微软雅黑" panose="020B0503020204020204" charset="-122"/>
              </a:rPr>
              <a:t>12 U/</a:t>
            </a:r>
            <a:r>
              <a:rPr lang="zh-CN" altLang="en-US" sz="2000" dirty="0">
                <a:solidFill>
                  <a:srgbClr val="000000"/>
                </a:solidFill>
                <a:latin typeface="微软雅黑" panose="020B0503020204020204" charset="-122"/>
                <a:ea typeface="微软雅黑" panose="020B0503020204020204" charset="-122"/>
              </a:rPr>
              <a:t>（</a:t>
            </a:r>
            <a:r>
              <a:rPr lang="en-US" altLang="zh-CN" sz="2000" dirty="0" err="1">
                <a:solidFill>
                  <a:srgbClr val="000000"/>
                </a:solidFill>
                <a:latin typeface="微软雅黑" panose="020B0503020204020204" charset="-122"/>
                <a:ea typeface="微软雅黑" panose="020B0503020204020204" charset="-122"/>
              </a:rPr>
              <a:t>kg•h</a:t>
            </a:r>
            <a:r>
              <a:rPr lang="zh-CN" altLang="en-US" sz="2000" dirty="0">
                <a:solidFill>
                  <a:srgbClr val="000000"/>
                </a:solidFill>
                <a:latin typeface="微软雅黑" panose="020B0503020204020204" charset="-122"/>
                <a:ea typeface="微软雅黑" panose="020B0503020204020204" charset="-122"/>
              </a:rPr>
              <a:t>）静脉滴注，溶栓及溶栓后应监测</a:t>
            </a:r>
            <a:r>
              <a:rPr lang="en-US" altLang="zh-CN" sz="2000" dirty="0">
                <a:solidFill>
                  <a:srgbClr val="000000"/>
                </a:solidFill>
                <a:latin typeface="微软雅黑" panose="020B0503020204020204" charset="-122"/>
                <a:ea typeface="微软雅黑" panose="020B0503020204020204" charset="-122"/>
              </a:rPr>
              <a:t>APTT</a:t>
            </a:r>
            <a:r>
              <a:rPr lang="zh-CN" altLang="en-US" sz="2000" dirty="0">
                <a:solidFill>
                  <a:srgbClr val="000000"/>
                </a:solidFill>
                <a:latin typeface="微软雅黑" panose="020B0503020204020204" charset="-122"/>
                <a:ea typeface="微软雅黑" panose="020B0503020204020204" charset="-122"/>
              </a:rPr>
              <a:t>或</a:t>
            </a:r>
            <a:r>
              <a:rPr lang="en-US" altLang="zh-CN" sz="2000" dirty="0">
                <a:solidFill>
                  <a:srgbClr val="000000"/>
                </a:solidFill>
                <a:latin typeface="微软雅黑" panose="020B0503020204020204" charset="-122"/>
                <a:ea typeface="微软雅黑" panose="020B0503020204020204" charset="-122"/>
              </a:rPr>
              <a:t>ACT</a:t>
            </a:r>
            <a:r>
              <a:rPr lang="zh-CN" altLang="en-US" sz="2000" dirty="0">
                <a:solidFill>
                  <a:srgbClr val="000000"/>
                </a:solidFill>
                <a:latin typeface="微软雅黑" panose="020B0503020204020204" charset="-122"/>
                <a:ea typeface="微软雅黑" panose="020B0503020204020204" charset="-122"/>
              </a:rPr>
              <a:t>至对照值的</a:t>
            </a:r>
            <a:r>
              <a:rPr lang="en-US" altLang="zh-CN" sz="2000" dirty="0">
                <a:solidFill>
                  <a:srgbClr val="000000"/>
                </a:solidFill>
                <a:latin typeface="微软雅黑" panose="020B0503020204020204" charset="-122"/>
                <a:ea typeface="微软雅黑" panose="020B0503020204020204" charset="-122"/>
              </a:rPr>
              <a:t>1.5</a:t>
            </a:r>
            <a:r>
              <a:rPr lang="zh-CN" altLang="en-US" sz="2000" dirty="0">
                <a:solidFill>
                  <a:srgbClr val="000000"/>
                </a:solidFill>
                <a:latin typeface="微软雅黑" panose="020B0503020204020204" charset="-122"/>
                <a:ea typeface="微软雅黑" panose="020B0503020204020204" charset="-122"/>
              </a:rPr>
              <a:t>～</a:t>
            </a:r>
            <a:r>
              <a:rPr lang="en-US" altLang="zh-CN" sz="2000" dirty="0">
                <a:solidFill>
                  <a:srgbClr val="000000"/>
                </a:solidFill>
                <a:latin typeface="微软雅黑" panose="020B0503020204020204" charset="-122"/>
                <a:ea typeface="微软雅黑" panose="020B0503020204020204" charset="-122"/>
              </a:rPr>
              <a:t>2.0</a:t>
            </a:r>
            <a:r>
              <a:rPr lang="zh-CN" altLang="en-US" sz="2000" dirty="0">
                <a:solidFill>
                  <a:srgbClr val="000000"/>
                </a:solidFill>
                <a:latin typeface="微软雅黑" panose="020B0503020204020204" charset="-122"/>
                <a:ea typeface="微软雅黑" panose="020B0503020204020204" charset="-122"/>
              </a:rPr>
              <a:t>倍（</a:t>
            </a:r>
            <a:r>
              <a:rPr lang="en-US" altLang="zh-CN" sz="2000" dirty="0">
                <a:solidFill>
                  <a:srgbClr val="000000"/>
                </a:solidFill>
                <a:latin typeface="微软雅黑" panose="020B0503020204020204" charset="-122"/>
                <a:ea typeface="微软雅黑" panose="020B0503020204020204" charset="-122"/>
              </a:rPr>
              <a:t>APTT</a:t>
            </a:r>
            <a:r>
              <a:rPr lang="zh-CN" altLang="en-US" sz="2000" dirty="0">
                <a:solidFill>
                  <a:srgbClr val="000000"/>
                </a:solidFill>
                <a:latin typeface="微软雅黑" panose="020B0503020204020204" charset="-122"/>
                <a:ea typeface="微软雅黑" panose="020B0503020204020204" charset="-122"/>
              </a:rPr>
              <a:t>约</a:t>
            </a:r>
            <a:r>
              <a:rPr lang="en-US" altLang="zh-CN" sz="2000" dirty="0">
                <a:solidFill>
                  <a:srgbClr val="000000"/>
                </a:solidFill>
                <a:latin typeface="微软雅黑" panose="020B0503020204020204" charset="-122"/>
                <a:ea typeface="微软雅黑" panose="020B0503020204020204" charset="-122"/>
              </a:rPr>
              <a:t>50</a:t>
            </a:r>
            <a:r>
              <a:rPr lang="zh-CN" altLang="en-US" sz="2000" dirty="0">
                <a:solidFill>
                  <a:srgbClr val="000000"/>
                </a:solidFill>
                <a:latin typeface="微软雅黑" panose="020B0503020204020204" charset="-122"/>
                <a:ea typeface="微软雅黑" panose="020B0503020204020204" charset="-122"/>
              </a:rPr>
              <a:t>～</a:t>
            </a:r>
            <a:r>
              <a:rPr lang="en-US" altLang="zh-CN" sz="2000" dirty="0">
                <a:solidFill>
                  <a:srgbClr val="000000"/>
                </a:solidFill>
                <a:latin typeface="微软雅黑" panose="020B0503020204020204" charset="-122"/>
                <a:ea typeface="微软雅黑" panose="020B0503020204020204" charset="-122"/>
              </a:rPr>
              <a:t>70</a:t>
            </a:r>
            <a:r>
              <a:rPr lang="zh-CN" altLang="en-US" sz="2000" dirty="0">
                <a:solidFill>
                  <a:srgbClr val="000000"/>
                </a:solidFill>
                <a:latin typeface="微软雅黑" panose="020B0503020204020204" charset="-122"/>
                <a:ea typeface="微软雅黑" panose="020B0503020204020204" charset="-122"/>
              </a:rPr>
              <a:t>秒），通常需维持</a:t>
            </a:r>
            <a:r>
              <a:rPr lang="en-US" altLang="zh-CN" sz="2000" dirty="0">
                <a:solidFill>
                  <a:srgbClr val="000000"/>
                </a:solidFill>
                <a:latin typeface="微软雅黑" panose="020B0503020204020204" charset="-122"/>
                <a:ea typeface="微软雅黑" panose="020B0503020204020204" charset="-122"/>
              </a:rPr>
              <a:t>48</a:t>
            </a:r>
            <a:r>
              <a:rPr lang="zh-CN" altLang="en-US" sz="2000" dirty="0">
                <a:solidFill>
                  <a:srgbClr val="000000"/>
                </a:solidFill>
                <a:latin typeface="微软雅黑" panose="020B0503020204020204" charset="-122"/>
                <a:ea typeface="微软雅黑" panose="020B0503020204020204" charset="-122"/>
              </a:rPr>
              <a:t>小时左右。</a:t>
            </a:r>
            <a:endParaRPr lang="en-US" altLang="zh-CN" sz="2000" dirty="0">
              <a:solidFill>
                <a:srgbClr val="000000"/>
              </a:solidFill>
              <a:latin typeface="微软雅黑" panose="020B0503020204020204" charset="-122"/>
              <a:ea typeface="微软雅黑" panose="020B0503020204020204" charset="-122"/>
            </a:endParaRPr>
          </a:p>
          <a:p>
            <a:pPr marL="216535" lvl="0" indent="342900" rtl="0" fontAlgn="auto">
              <a:lnSpc>
                <a:spcPct val="150000"/>
              </a:lnSpc>
              <a:spcBef>
                <a:spcPts val="900"/>
              </a:spcBef>
              <a:spcAft>
                <a:spcPts val="0"/>
              </a:spcAft>
            </a:pPr>
            <a:r>
              <a:rPr lang="zh-CN" altLang="en-US" sz="2000" dirty="0">
                <a:solidFill>
                  <a:srgbClr val="000000"/>
                </a:solidFill>
                <a:latin typeface="微软雅黑" panose="020B0503020204020204" charset="-122"/>
                <a:ea typeface="微软雅黑" panose="020B0503020204020204" charset="-122"/>
              </a:rPr>
              <a:t>需强调的是：鉴于</a:t>
            </a:r>
            <a:r>
              <a:rPr lang="en-US" altLang="zh-CN" sz="2000" dirty="0">
                <a:solidFill>
                  <a:srgbClr val="000000"/>
                </a:solidFill>
                <a:latin typeface="微软雅黑" panose="020B0503020204020204" charset="-122"/>
                <a:ea typeface="微软雅黑" panose="020B0503020204020204" charset="-122"/>
              </a:rPr>
              <a:t>STEMI</a:t>
            </a:r>
            <a:r>
              <a:rPr lang="zh-CN" altLang="en-US" sz="2000" dirty="0">
                <a:solidFill>
                  <a:srgbClr val="000000"/>
                </a:solidFill>
                <a:latin typeface="微软雅黑" panose="020B0503020204020204" charset="-122"/>
                <a:ea typeface="微软雅黑" panose="020B0503020204020204" charset="-122"/>
              </a:rPr>
              <a:t>早期病理生理机制和相关药物的药理学作用，早期救治中</a:t>
            </a:r>
            <a:r>
              <a:rPr lang="zh-CN" altLang="en-US" sz="2000" dirty="0">
                <a:solidFill>
                  <a:srgbClr val="FF0000"/>
                </a:solidFill>
                <a:latin typeface="微软雅黑" panose="020B0503020204020204" charset="-122"/>
                <a:ea typeface="微软雅黑" panose="020B0503020204020204" charset="-122"/>
              </a:rPr>
              <a:t>应首选普通肝素</a:t>
            </a:r>
            <a:r>
              <a:rPr lang="zh-CN" altLang="en-US" sz="2000" dirty="0">
                <a:solidFill>
                  <a:srgbClr val="000000"/>
                </a:solidFill>
                <a:latin typeface="微软雅黑" panose="020B0503020204020204" charset="-122"/>
                <a:ea typeface="微软雅黑" panose="020B0503020204020204" charset="-122"/>
              </a:rPr>
              <a:t>，通常不以低分子肝素替代。</a:t>
            </a:r>
          </a:p>
        </p:txBody>
      </p:sp>
      <p:pic>
        <p:nvPicPr>
          <p:cNvPr id="11" name="图片 10"/>
          <p:cNvPicPr>
            <a:picLocks noChangeAspect="1"/>
          </p:cNvPicPr>
          <p:nvPr/>
        </p:nvPicPr>
        <p:blipFill>
          <a:blip r:embed="rId4"/>
          <a:stretch>
            <a:fillRect/>
          </a:stretch>
        </p:blipFill>
        <p:spPr>
          <a:xfrm>
            <a:off x="3075318" y="4005064"/>
            <a:ext cx="5256583" cy="2016224"/>
          </a:xfrm>
          <a:prstGeom prst="rect">
            <a:avLst/>
          </a:prstGeom>
        </p:spPr>
      </p:pic>
    </p:spTree>
    <p:custDataLst>
      <p:tags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smtClean="0"/>
          </a:p>
          <a:p>
            <a:r>
              <a:rPr lang="en-US" altLang="zh-CN" sz="3200" b="1" smtClean="0"/>
              <a:t> </a:t>
            </a:r>
            <a:endParaRPr lang="zh-CN" altLang="en-US" sz="3200" b="1"/>
          </a:p>
        </p:txBody>
      </p:sp>
      <p:sp>
        <p:nvSpPr>
          <p:cNvPr id="7" name="文本框 6"/>
          <p:cNvSpPr txBox="1"/>
          <p:nvPr/>
        </p:nvSpPr>
        <p:spPr>
          <a:xfrm>
            <a:off x="1908810" y="961390"/>
            <a:ext cx="7715582" cy="523220"/>
          </a:xfrm>
          <a:prstGeom prst="rect">
            <a:avLst/>
          </a:prstGeom>
          <a:noFill/>
        </p:spPr>
        <p:txBody>
          <a:bodyPr wrap="square" rtlCol="0">
            <a:spAutoFit/>
          </a:bodyPr>
          <a:lstStyle/>
          <a:p>
            <a:r>
              <a:rPr kumimoji="1" lang="zh-CN" altLang="en-US" sz="2800" b="1" dirty="0">
                <a:solidFill>
                  <a:schemeClr val="tx1">
                    <a:lumMod val="75000"/>
                    <a:lumOff val="25000"/>
                  </a:schemeClr>
                </a:solidFill>
              </a:rPr>
              <a:t>溶栓效果评价</a:t>
            </a:r>
            <a:endParaRPr lang="zh-CN" altLang="en-US" sz="2400" b="1" dirty="0"/>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9456" y="1484610"/>
            <a:ext cx="9577063" cy="4752701"/>
          </a:xfrm>
          <a:prstGeom prst="rect">
            <a:avLst/>
          </a:prstGeom>
        </p:spPr>
      </p:pic>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pct30">
          <a:fgClr>
            <a:schemeClr val="tx2">
              <a:lumMod val="25000"/>
            </a:schemeClr>
          </a:fgClr>
          <a:bgClr>
            <a:schemeClr val="bg1"/>
          </a:bgClr>
        </a:pattFill>
        <a:effectLst/>
      </p:bgPr>
    </p:bg>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584775"/>
          </a:xfrm>
          <a:prstGeom prst="rect">
            <a:avLst/>
          </a:prstGeom>
          <a:noFill/>
        </p:spPr>
        <p:txBody>
          <a:bodyPr wrap="square" rtlCol="0">
            <a:spAutoFit/>
          </a:bodyPr>
          <a:lstStyle/>
          <a:p>
            <a:r>
              <a:rPr lang="zh-CN" altLang="zh-CN" sz="3200" b="1" dirty="0" smtClean="0">
                <a:solidFill>
                  <a:srgbClr val="000000"/>
                </a:solidFill>
                <a:ea typeface="楷体_GB2312" pitchFamily="1" charset="-122"/>
              </a:rPr>
              <a:t>冠状动脉</a:t>
            </a:r>
            <a:r>
              <a:rPr lang="zh-CN" altLang="zh-CN" sz="3200" b="1" dirty="0">
                <a:solidFill>
                  <a:srgbClr val="000000"/>
                </a:solidFill>
                <a:ea typeface="楷体_GB2312" pitchFamily="1" charset="-122"/>
              </a:rPr>
              <a:t>斑块示意图</a:t>
            </a:r>
            <a:r>
              <a:rPr lang="zh-CN" altLang="en-US" sz="3200" b="1" dirty="0" smtClean="0"/>
              <a:t>：</a:t>
            </a:r>
            <a:endParaRPr lang="zh-CN" altLang="en-US" sz="3200" b="1" dirty="0"/>
          </a:p>
        </p:txBody>
      </p:sp>
      <p:pic>
        <p:nvPicPr>
          <p:cNvPr id="9" name="Picture 4" descr="t014ae10a54885e6aa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3512" y="1657925"/>
            <a:ext cx="8496300" cy="431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908810" y="961390"/>
            <a:ext cx="7211060" cy="593239"/>
          </a:xfrm>
          <a:prstGeom prst="rect">
            <a:avLst/>
          </a:prstGeom>
          <a:noFill/>
        </p:spPr>
        <p:txBody>
          <a:bodyPr wrap="square" rtlCol="0">
            <a:spAutoFit/>
          </a:bodyPr>
          <a:lstStyle/>
          <a:p>
            <a:pPr>
              <a:lnSpc>
                <a:spcPct val="130000"/>
              </a:lnSpc>
            </a:pPr>
            <a:r>
              <a:rPr lang="zh-CN" altLang="en-US" sz="2800" b="1" dirty="0" smtClean="0">
                <a:solidFill>
                  <a:srgbClr val="000000"/>
                </a:solidFill>
                <a:ea typeface="楷体_GB2312" pitchFamily="1" charset="-122"/>
              </a:rPr>
              <a:t>急性</a:t>
            </a:r>
            <a:r>
              <a:rPr lang="en-US" altLang="zh-CN" sz="2800" b="1" dirty="0" smtClean="0">
                <a:solidFill>
                  <a:srgbClr val="000000"/>
                </a:solidFill>
                <a:ea typeface="楷体_GB2312" pitchFamily="1" charset="-122"/>
              </a:rPr>
              <a:t>ST</a:t>
            </a:r>
            <a:r>
              <a:rPr lang="zh-CN" altLang="en-US" sz="2800" b="1" dirty="0" smtClean="0">
                <a:solidFill>
                  <a:srgbClr val="000000"/>
                </a:solidFill>
                <a:ea typeface="楷体_GB2312" pitchFamily="1" charset="-122"/>
              </a:rPr>
              <a:t>段抬高心肌梗死溶栓治疗：</a:t>
            </a:r>
            <a:endParaRPr kumimoji="1" lang="zh-CN" altLang="en-US" sz="2800" b="1" dirty="0" smtClean="0">
              <a:latin typeface="微软雅黑" panose="020B0503020204020204" charset="-122"/>
              <a:ea typeface="微软雅黑" panose="020B0503020204020204" charset="-122"/>
              <a:sym typeface="+mn-ea"/>
            </a:endParaRPr>
          </a:p>
        </p:txBody>
      </p:sp>
      <p:pic>
        <p:nvPicPr>
          <p:cNvPr id="9"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59915" y="1530282"/>
            <a:ext cx="504056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7248128" y="2276872"/>
            <a:ext cx="3888432" cy="1569660"/>
          </a:xfrm>
          <a:prstGeom prst="rect">
            <a:avLst/>
          </a:prstGeom>
        </p:spPr>
        <p:txBody>
          <a:bodyPr wrap="square">
            <a:spAutoFit/>
          </a:bodyPr>
          <a:lstStyle/>
          <a:p>
            <a:r>
              <a:rPr lang="zh-CN" altLang="en-US" sz="2400" b="1" dirty="0"/>
              <a:t>包括溶栓治疗的</a:t>
            </a:r>
            <a:endParaRPr lang="en-US" altLang="zh-CN" sz="2400" b="1" dirty="0"/>
          </a:p>
          <a:p>
            <a:r>
              <a:rPr lang="en-US" altLang="zh-CN" sz="2400" b="1" dirty="0"/>
              <a:t>    </a:t>
            </a:r>
            <a:r>
              <a:rPr lang="en-US" altLang="zh-CN" sz="2400" b="1" dirty="0" smtClean="0"/>
              <a:t> </a:t>
            </a:r>
            <a:r>
              <a:rPr lang="zh-CN" altLang="en-US" sz="2400" b="1" dirty="0" smtClean="0"/>
              <a:t>确诊</a:t>
            </a:r>
            <a:r>
              <a:rPr lang="zh-CN" altLang="en-US" sz="2400" b="1" dirty="0"/>
              <a:t>条件</a:t>
            </a:r>
            <a:endParaRPr lang="en-US" altLang="zh-CN" sz="2400" b="1" dirty="0"/>
          </a:p>
          <a:p>
            <a:r>
              <a:rPr lang="en-US" altLang="zh-CN" sz="2400" b="1" dirty="0"/>
              <a:t>     </a:t>
            </a:r>
            <a:r>
              <a:rPr lang="zh-CN" altLang="en-US" sz="2400" b="1" dirty="0"/>
              <a:t>适应症</a:t>
            </a:r>
            <a:endParaRPr lang="en-US" altLang="zh-CN" sz="2400" b="1" dirty="0"/>
          </a:p>
          <a:p>
            <a:r>
              <a:rPr lang="en-US" altLang="zh-CN" sz="2400" b="1" dirty="0"/>
              <a:t>     </a:t>
            </a:r>
            <a:r>
              <a:rPr lang="zh-CN" altLang="en-US" sz="2400" b="1" dirty="0"/>
              <a:t>禁忌症</a:t>
            </a:r>
          </a:p>
        </p:txBody>
      </p:sp>
    </p:spTree>
    <p:custDataLst>
      <p:tags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908810" y="961390"/>
            <a:ext cx="7211060" cy="593239"/>
          </a:xfrm>
          <a:prstGeom prst="rect">
            <a:avLst/>
          </a:prstGeom>
          <a:noFill/>
        </p:spPr>
        <p:txBody>
          <a:bodyPr wrap="square" rtlCol="0">
            <a:spAutoFit/>
          </a:bodyPr>
          <a:lstStyle/>
          <a:p>
            <a:pPr>
              <a:lnSpc>
                <a:spcPct val="130000"/>
              </a:lnSpc>
            </a:pPr>
            <a:r>
              <a:rPr lang="zh-CN" altLang="en-US" sz="2800" b="1" dirty="0" smtClean="0">
                <a:solidFill>
                  <a:srgbClr val="000000"/>
                </a:solidFill>
                <a:ea typeface="楷体_GB2312" pitchFamily="1" charset="-122"/>
              </a:rPr>
              <a:t>急性</a:t>
            </a:r>
            <a:r>
              <a:rPr lang="en-US" altLang="zh-CN" sz="2800" b="1" dirty="0" smtClean="0">
                <a:solidFill>
                  <a:srgbClr val="000000"/>
                </a:solidFill>
                <a:ea typeface="楷体_GB2312" pitchFamily="1" charset="-122"/>
              </a:rPr>
              <a:t>ST</a:t>
            </a:r>
            <a:r>
              <a:rPr lang="zh-CN" altLang="en-US" sz="2800" b="1" dirty="0" smtClean="0">
                <a:solidFill>
                  <a:srgbClr val="000000"/>
                </a:solidFill>
                <a:ea typeface="楷体_GB2312" pitchFamily="1" charset="-122"/>
              </a:rPr>
              <a:t>段抬高心肌梗死溶栓治疗：</a:t>
            </a:r>
            <a:endParaRPr kumimoji="1" lang="zh-CN" altLang="en-US" sz="2800" b="1" dirty="0" smtClean="0">
              <a:latin typeface="微软雅黑" panose="020B0503020204020204" charset="-122"/>
              <a:ea typeface="微软雅黑" panose="020B0503020204020204" charset="-122"/>
              <a:sym typeface="+mn-ea"/>
            </a:endParaRPr>
          </a:p>
        </p:txBody>
      </p:sp>
      <p:pic>
        <p:nvPicPr>
          <p:cNvPr id="9" name="图片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39299" y="1554629"/>
            <a:ext cx="4103687" cy="511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6522370" y="2276872"/>
            <a:ext cx="3318046" cy="1569660"/>
          </a:xfrm>
          <a:prstGeom prst="rect">
            <a:avLst/>
          </a:prstGeom>
        </p:spPr>
        <p:txBody>
          <a:bodyPr wrap="square">
            <a:spAutoFit/>
          </a:bodyPr>
          <a:lstStyle/>
          <a:p>
            <a:r>
              <a:rPr lang="zh-CN" altLang="en-US" sz="2400" b="1" dirty="0"/>
              <a:t>规范的、制式的溶栓治疗知情同意书，医患双方签字并且时间精确到分钟</a:t>
            </a:r>
          </a:p>
        </p:txBody>
      </p:sp>
    </p:spTree>
    <p:custDataLst>
      <p:tags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908810" y="961390"/>
            <a:ext cx="7211060" cy="593239"/>
          </a:xfrm>
          <a:prstGeom prst="rect">
            <a:avLst/>
          </a:prstGeom>
          <a:noFill/>
        </p:spPr>
        <p:txBody>
          <a:bodyPr wrap="square" rtlCol="0">
            <a:spAutoFit/>
          </a:bodyPr>
          <a:lstStyle/>
          <a:p>
            <a:pPr>
              <a:lnSpc>
                <a:spcPct val="130000"/>
              </a:lnSpc>
            </a:pPr>
            <a:r>
              <a:rPr lang="zh-CN" altLang="en-US" sz="2800" b="1" dirty="0" smtClean="0">
                <a:solidFill>
                  <a:srgbClr val="000000"/>
                </a:solidFill>
                <a:ea typeface="楷体_GB2312" pitchFamily="1" charset="-122"/>
              </a:rPr>
              <a:t>急性</a:t>
            </a:r>
            <a:r>
              <a:rPr lang="en-US" altLang="zh-CN" sz="2800" b="1" dirty="0" smtClean="0">
                <a:solidFill>
                  <a:srgbClr val="000000"/>
                </a:solidFill>
                <a:ea typeface="楷体_GB2312" pitchFamily="1" charset="-122"/>
              </a:rPr>
              <a:t>ST</a:t>
            </a:r>
            <a:r>
              <a:rPr lang="zh-CN" altLang="en-US" sz="2800" b="1" dirty="0" smtClean="0">
                <a:solidFill>
                  <a:srgbClr val="000000"/>
                </a:solidFill>
                <a:ea typeface="楷体_GB2312" pitchFamily="1" charset="-122"/>
              </a:rPr>
              <a:t>段抬高心肌梗死溶栓治疗：</a:t>
            </a:r>
            <a:endParaRPr kumimoji="1" lang="zh-CN" altLang="en-US" sz="2800" b="1" dirty="0" smtClean="0">
              <a:latin typeface="微软雅黑" panose="020B0503020204020204" charset="-122"/>
              <a:ea typeface="微软雅黑" panose="020B0503020204020204" charset="-122"/>
              <a:sym typeface="+mn-ea"/>
            </a:endParaRPr>
          </a:p>
        </p:txBody>
      </p:sp>
      <p:sp>
        <p:nvSpPr>
          <p:cNvPr id="2" name="矩形 1"/>
          <p:cNvSpPr/>
          <p:nvPr/>
        </p:nvSpPr>
        <p:spPr>
          <a:xfrm>
            <a:off x="1859915" y="1566890"/>
            <a:ext cx="7404437" cy="3416320"/>
          </a:xfrm>
          <a:prstGeom prst="rect">
            <a:avLst/>
          </a:prstGeom>
        </p:spPr>
        <p:txBody>
          <a:bodyPr wrap="square">
            <a:spAutoFit/>
          </a:bodyPr>
          <a:lstStyle/>
          <a:p>
            <a:pPr marL="0" lvl="1">
              <a:lnSpc>
                <a:spcPct val="150000"/>
              </a:lnSpc>
              <a:buSzPct val="75000"/>
              <a:defRPr/>
            </a:pPr>
            <a:r>
              <a:rPr lang="en-US" altLang="zh-CN" sz="2400" dirty="0">
                <a:latin typeface="微软雅黑" panose="020B0503020204020204" charset="-122"/>
                <a:ea typeface="微软雅黑" panose="020B0503020204020204" charset="-122"/>
              </a:rPr>
              <a:t>1</a:t>
            </a:r>
            <a:r>
              <a:rPr lang="zh-CN" altLang="en-US" sz="2400" dirty="0">
                <a:latin typeface="微软雅黑" panose="020B0503020204020204" charset="-122"/>
                <a:ea typeface="微软雅黑" panose="020B0503020204020204" charset="-122"/>
              </a:rPr>
              <a:t>、抗血小板治疗：</a:t>
            </a:r>
            <a:endParaRPr lang="en-US" altLang="zh-CN" sz="2400" dirty="0">
              <a:latin typeface="微软雅黑" panose="020B0503020204020204" charset="-122"/>
              <a:ea typeface="微软雅黑" panose="020B0503020204020204" charset="-122"/>
            </a:endParaRPr>
          </a:p>
          <a:p>
            <a:pPr>
              <a:spcBef>
                <a:spcPts val="600"/>
              </a:spcBef>
              <a:defRPr/>
            </a:pPr>
            <a:r>
              <a:rPr lang="zh-CN" altLang="en-US" sz="2000" dirty="0">
                <a:latin typeface="微软雅黑" panose="020B0503020204020204" charset="-122"/>
                <a:ea typeface="微软雅黑" panose="020B0503020204020204" charset="-122"/>
              </a:rPr>
              <a:t>      溶栓前嚼服肠溶阿司匹林</a:t>
            </a:r>
            <a:r>
              <a:rPr lang="en-US" altLang="zh-CN" sz="2000" dirty="0">
                <a:latin typeface="微软雅黑" panose="020B0503020204020204" charset="-122"/>
                <a:ea typeface="微软雅黑" panose="020B0503020204020204" charset="-122"/>
              </a:rPr>
              <a:t>300mg+</a:t>
            </a:r>
            <a:r>
              <a:rPr lang="zh-CN" altLang="en-US" sz="2000" dirty="0">
                <a:latin typeface="微软雅黑" panose="020B0503020204020204" charset="-122"/>
                <a:ea typeface="微软雅黑" panose="020B0503020204020204" charset="-122"/>
              </a:rPr>
              <a:t>氯吡格雷负荷</a:t>
            </a:r>
            <a:r>
              <a:rPr lang="zh-CN" altLang="en-US" sz="2000" dirty="0" smtClean="0">
                <a:latin typeface="微软雅黑" panose="020B0503020204020204" charset="-122"/>
                <a:ea typeface="微软雅黑" panose="020B0503020204020204" charset="-122"/>
              </a:rPr>
              <a:t>量</a:t>
            </a:r>
            <a:r>
              <a:rPr lang="en-US" altLang="zh-CN" sz="2000" dirty="0" smtClean="0">
                <a:latin typeface="微软雅黑" panose="020B0503020204020204" charset="-122"/>
                <a:ea typeface="微软雅黑" panose="020B0503020204020204" charset="-122"/>
              </a:rPr>
              <a:t>600mg</a:t>
            </a:r>
            <a:r>
              <a:rPr lang="zh-CN" altLang="en-US" sz="2000" dirty="0" smtClean="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rPr>
              <a:t>替格瑞洛</a:t>
            </a:r>
            <a:r>
              <a:rPr lang="en-US" altLang="zh-CN" sz="2000" dirty="0">
                <a:latin typeface="微软雅黑" panose="020B0503020204020204" charset="-122"/>
                <a:ea typeface="微软雅黑" panose="020B0503020204020204" charset="-122"/>
              </a:rPr>
              <a:t>180mg</a:t>
            </a:r>
            <a:r>
              <a:rPr lang="zh-CN" altLang="en-US" sz="2000" dirty="0">
                <a:latin typeface="微软雅黑" panose="020B0503020204020204" charset="-122"/>
                <a:ea typeface="微软雅黑" panose="020B0503020204020204" charset="-122"/>
              </a:rPr>
              <a:t>）</a:t>
            </a:r>
            <a:endParaRPr lang="en-US" altLang="zh-CN" sz="2000" dirty="0">
              <a:latin typeface="微软雅黑" panose="020B0503020204020204" charset="-122"/>
              <a:ea typeface="微软雅黑" panose="020B0503020204020204" charset="-122"/>
            </a:endParaRPr>
          </a:p>
          <a:p>
            <a:pPr>
              <a:spcBef>
                <a:spcPts val="600"/>
              </a:spcBef>
              <a:defRPr/>
            </a:pPr>
            <a:r>
              <a:rPr lang="en-US" altLang="zh-CN" sz="2400" dirty="0">
                <a:latin typeface="微软雅黑" panose="020B0503020204020204" charset="-122"/>
                <a:ea typeface="微软雅黑" panose="020B0503020204020204" charset="-122"/>
              </a:rPr>
              <a:t>2</a:t>
            </a:r>
            <a:r>
              <a:rPr lang="zh-CN" altLang="en-US" sz="2400" dirty="0">
                <a:latin typeface="微软雅黑" panose="020B0503020204020204" charset="-122"/>
                <a:ea typeface="微软雅黑" panose="020B0503020204020204" charset="-122"/>
              </a:rPr>
              <a:t>、抗凝治疗：</a:t>
            </a:r>
            <a:endParaRPr lang="en-US" altLang="zh-CN" sz="2400" dirty="0">
              <a:latin typeface="微软雅黑" panose="020B0503020204020204" charset="-122"/>
              <a:ea typeface="微软雅黑" panose="020B0503020204020204" charset="-122"/>
            </a:endParaRPr>
          </a:p>
          <a:p>
            <a:pPr marL="54610" lvl="1">
              <a:lnSpc>
                <a:spcPct val="150000"/>
              </a:lnSpc>
              <a:spcBef>
                <a:spcPts val="600"/>
              </a:spcBef>
              <a:buSzPct val="75000"/>
              <a:defRPr/>
            </a:pPr>
            <a:r>
              <a:rPr lang="zh-CN" altLang="en-US" sz="2000" dirty="0">
                <a:latin typeface="微软雅黑" panose="020B0503020204020204" charset="-122"/>
                <a:ea typeface="微软雅黑" panose="020B0503020204020204" charset="-122"/>
              </a:rPr>
              <a:t>     推荐常规应用静脉肝素抗凝</a:t>
            </a:r>
            <a:r>
              <a:rPr lang="en-US" altLang="zh-CN"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rPr>
              <a:t>普通肝素：溶栓前给予冲击量</a:t>
            </a:r>
            <a:r>
              <a:rPr lang="en-US" altLang="zh-CN" sz="2000" dirty="0">
                <a:latin typeface="微软雅黑" panose="020B0503020204020204" charset="-122"/>
                <a:ea typeface="微软雅黑" panose="020B0503020204020204" charset="-122"/>
              </a:rPr>
              <a:t>4000 U</a:t>
            </a:r>
          </a:p>
          <a:p>
            <a:pPr marL="54610" lvl="1">
              <a:lnSpc>
                <a:spcPct val="150000"/>
              </a:lnSpc>
              <a:spcBef>
                <a:spcPts val="600"/>
              </a:spcBef>
              <a:buSzPct val="75000"/>
              <a:defRPr/>
            </a:pPr>
            <a:r>
              <a:rPr lang="en-US" altLang="zh-CN" sz="2400" dirty="0">
                <a:latin typeface="微软雅黑" panose="020B0503020204020204" charset="-122"/>
                <a:ea typeface="微软雅黑" panose="020B0503020204020204" charset="-122"/>
              </a:rPr>
              <a:t>3</a:t>
            </a:r>
            <a:r>
              <a:rPr lang="zh-CN" altLang="en-US" sz="2400" dirty="0">
                <a:latin typeface="微软雅黑" panose="020B0503020204020204" charset="-122"/>
                <a:ea typeface="微软雅黑" panose="020B0503020204020204" charset="-122"/>
              </a:rPr>
              <a:t>、其他药物常规使用</a:t>
            </a:r>
            <a:r>
              <a:rPr lang="en-US" altLang="zh-CN" sz="2400" dirty="0">
                <a:latin typeface="微软雅黑" panose="020B0503020204020204" charset="-122"/>
                <a:ea typeface="微软雅黑" panose="020B0503020204020204" charset="-122"/>
              </a:rPr>
              <a:t>:  ACEI  </a:t>
            </a:r>
            <a:r>
              <a:rPr lang="el-GR" altLang="zh-CN" sz="2400" dirty="0">
                <a:latin typeface="微软雅黑" panose="020B0503020204020204" charset="-122"/>
                <a:ea typeface="微软雅黑" panose="020B0503020204020204" charset="-122"/>
              </a:rPr>
              <a:t>β-</a:t>
            </a:r>
            <a:r>
              <a:rPr lang="zh-CN" altLang="en-US" sz="2400" dirty="0">
                <a:latin typeface="微软雅黑" panose="020B0503020204020204" charset="-122"/>
                <a:ea typeface="微软雅黑" panose="020B0503020204020204" charset="-122"/>
              </a:rPr>
              <a:t>受体阻滞剂  他汀</a:t>
            </a:r>
            <a:endParaRPr lang="en-US" altLang="zh-CN" sz="2400" dirty="0">
              <a:latin typeface="微软雅黑" panose="020B0503020204020204" charset="-122"/>
              <a:ea typeface="微软雅黑" panose="020B0503020204020204" charset="-122"/>
            </a:endParaRPr>
          </a:p>
        </p:txBody>
      </p:sp>
    </p:spTree>
    <p:custDataLst>
      <p:tags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908810" y="961390"/>
            <a:ext cx="7211060" cy="521681"/>
          </a:xfrm>
          <a:prstGeom prst="rect">
            <a:avLst/>
          </a:prstGeom>
          <a:noFill/>
        </p:spPr>
        <p:txBody>
          <a:bodyPr wrap="square" rtlCol="0">
            <a:spAutoFit/>
          </a:bodyPr>
          <a:lstStyle/>
          <a:p>
            <a:pPr>
              <a:lnSpc>
                <a:spcPct val="130000"/>
              </a:lnSpc>
            </a:pPr>
            <a:r>
              <a:rPr lang="zh-CN" altLang="en-US" sz="2400" b="1" dirty="0" smtClean="0">
                <a:solidFill>
                  <a:srgbClr val="000000"/>
                </a:solidFill>
                <a:ea typeface="楷体_GB2312" pitchFamily="1" charset="-122"/>
              </a:rPr>
              <a:t>急性</a:t>
            </a:r>
            <a:r>
              <a:rPr lang="en-US" altLang="zh-CN" sz="2400" b="1" dirty="0" smtClean="0">
                <a:solidFill>
                  <a:srgbClr val="000000"/>
                </a:solidFill>
                <a:ea typeface="楷体_GB2312" pitchFamily="1" charset="-122"/>
              </a:rPr>
              <a:t>ST</a:t>
            </a:r>
            <a:r>
              <a:rPr lang="zh-CN" altLang="en-US" sz="2400" b="1" dirty="0" smtClean="0">
                <a:solidFill>
                  <a:srgbClr val="000000"/>
                </a:solidFill>
                <a:ea typeface="楷体_GB2312" pitchFamily="1" charset="-122"/>
              </a:rPr>
              <a:t>段抬高心肌梗死溶栓治疗：</a:t>
            </a:r>
            <a:endParaRPr kumimoji="1" lang="zh-CN" altLang="en-US" sz="2400" b="1" dirty="0" smtClean="0">
              <a:latin typeface="微软雅黑" panose="020B0503020204020204" charset="-122"/>
              <a:ea typeface="微软雅黑" panose="020B0503020204020204" charset="-122"/>
              <a:sym typeface="+mn-ea"/>
            </a:endParaRPr>
          </a:p>
        </p:txBody>
      </p:sp>
      <p:sp>
        <p:nvSpPr>
          <p:cNvPr id="2" name="矩形 1"/>
          <p:cNvSpPr/>
          <p:nvPr/>
        </p:nvSpPr>
        <p:spPr>
          <a:xfrm>
            <a:off x="1859915" y="1566890"/>
            <a:ext cx="9132629" cy="4832092"/>
          </a:xfrm>
          <a:prstGeom prst="rect">
            <a:avLst/>
          </a:prstGeom>
        </p:spPr>
        <p:txBody>
          <a:bodyPr wrap="square">
            <a:spAutoFit/>
          </a:bodyPr>
          <a:lstStyle/>
          <a:p>
            <a:pPr marL="0" lvl="1" indent="544195">
              <a:lnSpc>
                <a:spcPct val="150000"/>
              </a:lnSpc>
              <a:buSzPct val="75000"/>
              <a:defRPr/>
            </a:pPr>
            <a:r>
              <a:rPr lang="en-US" altLang="zh-CN" sz="2400" dirty="0">
                <a:sym typeface="+mn-ea"/>
              </a:rPr>
              <a:t>4</a:t>
            </a:r>
            <a:r>
              <a:rPr lang="zh-CN" altLang="en-US" sz="2400" dirty="0">
                <a:sym typeface="+mn-ea"/>
              </a:rPr>
              <a:t>、瑞替普酶：</a:t>
            </a:r>
            <a:endParaRPr lang="en-US" altLang="zh-CN" sz="2400" dirty="0">
              <a:sym typeface="+mn-ea"/>
            </a:endParaRPr>
          </a:p>
          <a:p>
            <a:pPr marL="0" lvl="1" indent="544195">
              <a:lnSpc>
                <a:spcPct val="150000"/>
              </a:lnSpc>
              <a:buSzPct val="75000"/>
              <a:defRPr/>
            </a:pPr>
            <a:r>
              <a:rPr lang="en-US" altLang="zh-CN" sz="2400" dirty="0" err="1">
                <a:sym typeface="+mn-ea"/>
              </a:rPr>
              <a:t>rPA</a:t>
            </a:r>
            <a:r>
              <a:rPr lang="zh-CN" altLang="en-US" sz="2400" dirty="0">
                <a:sym typeface="+mn-ea"/>
              </a:rPr>
              <a:t>的使用方法：</a:t>
            </a:r>
            <a:r>
              <a:rPr lang="en-US" altLang="zh-CN" sz="2400" dirty="0">
                <a:sym typeface="+mn-ea"/>
              </a:rPr>
              <a:t>18mg+18mg</a:t>
            </a:r>
            <a:r>
              <a:rPr lang="zh-CN" altLang="en-US" sz="2400" dirty="0">
                <a:sym typeface="+mn-ea"/>
              </a:rPr>
              <a:t>分两次静脉注射，每次缓慢推注</a:t>
            </a:r>
            <a:r>
              <a:rPr lang="en-US" altLang="zh-CN" sz="2400" dirty="0">
                <a:sym typeface="+mn-ea"/>
              </a:rPr>
              <a:t>2</a:t>
            </a:r>
            <a:r>
              <a:rPr lang="zh-CN" altLang="en-US" sz="2400" dirty="0">
                <a:sym typeface="+mn-ea"/>
              </a:rPr>
              <a:t>分钟以上，两次间隔为</a:t>
            </a:r>
            <a:r>
              <a:rPr lang="en-US" altLang="zh-CN" sz="2400" dirty="0">
                <a:sym typeface="+mn-ea"/>
              </a:rPr>
              <a:t>30</a:t>
            </a:r>
            <a:r>
              <a:rPr lang="zh-CN" altLang="en-US" sz="2400" dirty="0">
                <a:sym typeface="+mn-ea"/>
              </a:rPr>
              <a:t>分钟。</a:t>
            </a:r>
            <a:endParaRPr lang="en-US" altLang="zh-CN" sz="2400" dirty="0"/>
          </a:p>
          <a:p>
            <a:pPr marL="514350" lvl="1">
              <a:lnSpc>
                <a:spcPct val="150000"/>
              </a:lnSpc>
              <a:spcBef>
                <a:spcPts val="600"/>
              </a:spcBef>
              <a:buSzPct val="75000"/>
              <a:buFont typeface="Wingdings" panose="05000000000000000000" pitchFamily="2" charset="2"/>
              <a:buChar char="ü"/>
              <a:defRPr/>
            </a:pPr>
            <a:r>
              <a:rPr lang="zh-CN" altLang="en-US" sz="2400" dirty="0">
                <a:sym typeface="+mn-ea"/>
              </a:rPr>
              <a:t>首先用</a:t>
            </a:r>
            <a:r>
              <a:rPr lang="en-US" altLang="zh-CN" sz="2400" dirty="0">
                <a:sym typeface="+mn-ea"/>
              </a:rPr>
              <a:t>5-10ml</a:t>
            </a:r>
            <a:r>
              <a:rPr lang="zh-CN" altLang="en-US" sz="2400" dirty="0">
                <a:sym typeface="+mn-ea"/>
              </a:rPr>
              <a:t>注射用水或生理盐水溶解</a:t>
            </a:r>
            <a:r>
              <a:rPr lang="en-US" altLang="zh-CN" sz="2400" dirty="0">
                <a:sym typeface="+mn-ea"/>
              </a:rPr>
              <a:t>1</a:t>
            </a:r>
            <a:r>
              <a:rPr lang="zh-CN" altLang="en-US" sz="2400" dirty="0">
                <a:sym typeface="+mn-ea"/>
              </a:rPr>
              <a:t>支（</a:t>
            </a:r>
            <a:r>
              <a:rPr lang="en-US" altLang="zh-CN" sz="2400" dirty="0">
                <a:sym typeface="+mn-ea"/>
              </a:rPr>
              <a:t>18mg/</a:t>
            </a:r>
            <a:r>
              <a:rPr lang="zh-CN" altLang="en-US" sz="2400" dirty="0">
                <a:sym typeface="+mn-ea"/>
              </a:rPr>
              <a:t>支）药物</a:t>
            </a:r>
            <a:endParaRPr lang="zh-CN" altLang="en-US" sz="2400" dirty="0"/>
          </a:p>
          <a:p>
            <a:pPr marL="514350" lvl="1">
              <a:lnSpc>
                <a:spcPct val="150000"/>
              </a:lnSpc>
              <a:spcBef>
                <a:spcPts val="600"/>
              </a:spcBef>
              <a:buSzPct val="75000"/>
              <a:buFont typeface="Wingdings" panose="05000000000000000000" pitchFamily="2" charset="2"/>
              <a:buChar char="ü"/>
              <a:defRPr/>
            </a:pPr>
            <a:r>
              <a:rPr lang="zh-CN" altLang="en-US" sz="2400" dirty="0">
                <a:sym typeface="+mn-ea"/>
              </a:rPr>
              <a:t>静脉推注不少于</a:t>
            </a:r>
            <a:r>
              <a:rPr lang="en-US" altLang="zh-CN" sz="2400" dirty="0">
                <a:sym typeface="+mn-ea"/>
              </a:rPr>
              <a:t>2</a:t>
            </a:r>
            <a:r>
              <a:rPr lang="zh-CN" altLang="en-US" sz="2400" dirty="0">
                <a:sym typeface="+mn-ea"/>
              </a:rPr>
              <a:t>分钟     </a:t>
            </a:r>
            <a:endParaRPr lang="zh-CN" altLang="en-US" sz="2400" dirty="0"/>
          </a:p>
          <a:p>
            <a:pPr marL="514350" lvl="1">
              <a:lnSpc>
                <a:spcPct val="150000"/>
              </a:lnSpc>
              <a:spcBef>
                <a:spcPts val="600"/>
              </a:spcBef>
              <a:buSzPct val="75000"/>
              <a:buFont typeface="Wingdings" panose="05000000000000000000" pitchFamily="2" charset="2"/>
              <a:buChar char="ü"/>
              <a:defRPr/>
            </a:pPr>
            <a:r>
              <a:rPr lang="en-US" altLang="zh-CN" sz="2400" dirty="0">
                <a:sym typeface="+mn-ea"/>
              </a:rPr>
              <a:t>30</a:t>
            </a:r>
            <a:r>
              <a:rPr lang="zh-CN" altLang="en-US" sz="2400" dirty="0">
                <a:sym typeface="+mn-ea"/>
              </a:rPr>
              <a:t>分钟后给第二支药物</a:t>
            </a:r>
            <a:endParaRPr lang="zh-CN" altLang="en-US" sz="2400" dirty="0"/>
          </a:p>
          <a:p>
            <a:pPr marL="514350" lvl="1">
              <a:lnSpc>
                <a:spcPct val="150000"/>
              </a:lnSpc>
              <a:spcBef>
                <a:spcPts val="600"/>
              </a:spcBef>
              <a:buSzPct val="75000"/>
              <a:buFont typeface="Wingdings" panose="05000000000000000000" pitchFamily="2" charset="2"/>
              <a:buChar char="ü"/>
              <a:defRPr/>
            </a:pPr>
            <a:r>
              <a:rPr lang="zh-CN" altLang="en-US" sz="2400" dirty="0">
                <a:sym typeface="+mn-ea"/>
              </a:rPr>
              <a:t>注射时应使用单独的静脉通路，不能与其他药物混合给药</a:t>
            </a:r>
            <a:r>
              <a:rPr lang="en-US" altLang="zh-CN" sz="2400" dirty="0">
                <a:sym typeface="+mn-ea"/>
              </a:rPr>
              <a:t>,</a:t>
            </a:r>
            <a:r>
              <a:rPr lang="zh-CN" altLang="en-US" sz="2400" dirty="0">
                <a:sym typeface="+mn-ea"/>
              </a:rPr>
              <a:t>两次给药期间以生理盐水或</a:t>
            </a:r>
            <a:r>
              <a:rPr lang="en-US" altLang="zh-CN" sz="2400" dirty="0">
                <a:sym typeface="+mn-ea"/>
              </a:rPr>
              <a:t>5</a:t>
            </a:r>
            <a:r>
              <a:rPr lang="zh-CN" altLang="en-US" sz="2400" dirty="0">
                <a:sym typeface="+mn-ea"/>
              </a:rPr>
              <a:t>％葡萄糖维持管路通畅</a:t>
            </a:r>
            <a:endParaRPr lang="zh-CN" altLang="en-US" sz="2400" dirty="0"/>
          </a:p>
        </p:txBody>
      </p:sp>
    </p:spTree>
    <p:custDataLst>
      <p:tags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91544" y="692696"/>
            <a:ext cx="5543311" cy="646331"/>
          </a:xfrm>
          <a:prstGeom prst="rect">
            <a:avLst/>
          </a:prstGeom>
        </p:spPr>
        <p:txBody>
          <a:bodyPr wrap="square">
            <a:spAutoFit/>
          </a:bodyPr>
          <a:lstStyle/>
          <a:p>
            <a:r>
              <a:rPr kumimoji="1" lang="zh-CN" altLang="en-US" sz="3600" dirty="0">
                <a:solidFill>
                  <a:schemeClr val="tx1">
                    <a:lumMod val="75000"/>
                    <a:lumOff val="25000"/>
                  </a:schemeClr>
                </a:solidFill>
              </a:rPr>
              <a:t>强调溶栓结合</a:t>
            </a:r>
            <a:r>
              <a:rPr kumimoji="1" lang="en-GB" altLang="zh-CN" sz="3600" dirty="0">
                <a:solidFill>
                  <a:schemeClr val="tx1">
                    <a:lumMod val="75000"/>
                    <a:lumOff val="25000"/>
                  </a:schemeClr>
                </a:solidFill>
              </a:rPr>
              <a:t>PCI</a:t>
            </a:r>
            <a:r>
              <a:rPr kumimoji="1" lang="zh-CN" altLang="en-US" sz="3600" dirty="0">
                <a:solidFill>
                  <a:schemeClr val="tx1">
                    <a:lumMod val="75000"/>
                    <a:lumOff val="25000"/>
                  </a:schemeClr>
                </a:solidFill>
              </a:rPr>
              <a:t>的重要性</a:t>
            </a:r>
            <a:endParaRPr lang="zh-CN" altLang="en-US" sz="3600" dirty="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52339"/>
            <a:ext cx="12192000" cy="5205661"/>
          </a:xfrm>
          <a:prstGeom prst="rect">
            <a:avLst/>
          </a:prstGeom>
        </p:spPr>
      </p:pic>
    </p:spTree>
    <p:extLst>
      <p:ext uri="{BB962C8B-B14F-4D97-AF65-F5344CB8AC3E}">
        <p14:creationId xmlns:p14="http://schemas.microsoft.com/office/powerpoint/2010/main" val="33741493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19536" y="692696"/>
            <a:ext cx="8280919" cy="646331"/>
          </a:xfrm>
          <a:prstGeom prst="rect">
            <a:avLst/>
          </a:prstGeom>
        </p:spPr>
        <p:txBody>
          <a:bodyPr wrap="square">
            <a:spAutoFit/>
          </a:bodyPr>
          <a:lstStyle/>
          <a:p>
            <a:r>
              <a:rPr kumimoji="1" lang="zh-CN" altLang="en-US" sz="3600" dirty="0">
                <a:solidFill>
                  <a:schemeClr val="tx1">
                    <a:lumMod val="75000"/>
                    <a:lumOff val="25000"/>
                  </a:schemeClr>
                </a:solidFill>
              </a:rPr>
              <a:t>溶栓是再灌注治疗的开始而不是结束</a:t>
            </a:r>
            <a:endParaRPr lang="zh-CN" altLang="en-US" sz="3600"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61839"/>
            <a:ext cx="12192000" cy="5296161"/>
          </a:xfrm>
          <a:prstGeom prst="rect">
            <a:avLst/>
          </a:prstGeom>
        </p:spPr>
      </p:pic>
    </p:spTree>
    <p:extLst>
      <p:ext uri="{BB962C8B-B14F-4D97-AF65-F5344CB8AC3E}">
        <p14:creationId xmlns:p14="http://schemas.microsoft.com/office/powerpoint/2010/main" val="52615295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5520" y="908720"/>
            <a:ext cx="8828058" cy="646331"/>
          </a:xfrm>
          <a:prstGeom prst="rect">
            <a:avLst/>
          </a:prstGeom>
        </p:spPr>
        <p:txBody>
          <a:bodyPr wrap="none">
            <a:spAutoFit/>
          </a:bodyPr>
          <a:lstStyle/>
          <a:p>
            <a:r>
              <a:rPr kumimoji="1" lang="en-GB" altLang="zh-CN" sz="3600" dirty="0">
                <a:solidFill>
                  <a:schemeClr val="tx1">
                    <a:lumMod val="75000"/>
                    <a:lumOff val="25000"/>
                  </a:schemeClr>
                </a:solidFill>
              </a:rPr>
              <a:t>STEMI</a:t>
            </a:r>
            <a:r>
              <a:rPr kumimoji="1" lang="zh-CN" altLang="en-US" sz="3600" dirty="0">
                <a:solidFill>
                  <a:schemeClr val="tx1">
                    <a:lumMod val="75000"/>
                    <a:lumOff val="25000"/>
                  </a:schemeClr>
                </a:solidFill>
              </a:rPr>
              <a:t>早期溶栓结合</a:t>
            </a:r>
            <a:r>
              <a:rPr kumimoji="1" lang="en-GB" altLang="zh-CN" sz="3600" dirty="0">
                <a:solidFill>
                  <a:schemeClr val="tx1">
                    <a:lumMod val="75000"/>
                    <a:lumOff val="25000"/>
                  </a:schemeClr>
                </a:solidFill>
              </a:rPr>
              <a:t>PCI</a:t>
            </a:r>
            <a:r>
              <a:rPr kumimoji="1" lang="zh-CN" altLang="en-US" sz="3600" dirty="0">
                <a:solidFill>
                  <a:schemeClr val="tx1">
                    <a:lumMod val="75000"/>
                    <a:lumOff val="25000"/>
                  </a:schemeClr>
                </a:solidFill>
              </a:rPr>
              <a:t>治疗循证医学证据</a:t>
            </a:r>
            <a:endParaRPr lang="zh-CN" altLang="en-US" sz="3600" dirty="0"/>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61866"/>
            <a:ext cx="12191999" cy="5196134"/>
          </a:xfrm>
          <a:prstGeom prst="rect">
            <a:avLst/>
          </a:prstGeom>
        </p:spPr>
      </p:pic>
    </p:spTree>
    <p:extLst>
      <p:ext uri="{BB962C8B-B14F-4D97-AF65-F5344CB8AC3E}">
        <p14:creationId xmlns:p14="http://schemas.microsoft.com/office/powerpoint/2010/main" val="75376920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31504" y="335558"/>
            <a:ext cx="7512496" cy="1077218"/>
          </a:xfrm>
          <a:prstGeom prst="rect">
            <a:avLst/>
          </a:prstGeom>
        </p:spPr>
        <p:txBody>
          <a:bodyPr wrap="square">
            <a:spAutoFit/>
          </a:bodyPr>
          <a:lstStyle/>
          <a:p>
            <a:r>
              <a:rPr kumimoji="1" lang="zh-CN" altLang="en-US" sz="3200" dirty="0">
                <a:solidFill>
                  <a:schemeClr val="tx1">
                    <a:lumMod val="75000"/>
                    <a:lumOff val="25000"/>
                  </a:schemeClr>
                </a:solidFill>
              </a:rPr>
              <a:t>强调</a:t>
            </a:r>
            <a:r>
              <a:rPr kumimoji="1" lang="en-GB" altLang="zh-CN" sz="3200" dirty="0">
                <a:solidFill>
                  <a:schemeClr val="tx1">
                    <a:lumMod val="75000"/>
                    <a:lumOff val="25000"/>
                  </a:schemeClr>
                </a:solidFill>
              </a:rPr>
              <a:t>STEMI</a:t>
            </a:r>
            <a:r>
              <a:rPr kumimoji="1" lang="zh-CN" altLang="en-US" sz="3200" dirty="0">
                <a:solidFill>
                  <a:schemeClr val="tx1">
                    <a:lumMod val="75000"/>
                    <a:lumOff val="25000"/>
                  </a:schemeClr>
                </a:solidFill>
              </a:rPr>
              <a:t>早期补钾和应用</a:t>
            </a:r>
            <a:r>
              <a:rPr kumimoji="1" lang="el-GR" altLang="zh-CN" sz="3200" dirty="0">
                <a:solidFill>
                  <a:schemeClr val="tx1">
                    <a:lumMod val="75000"/>
                    <a:lumOff val="25000"/>
                  </a:schemeClr>
                </a:solidFill>
              </a:rPr>
              <a:t>β</a:t>
            </a:r>
            <a:r>
              <a:rPr kumimoji="1" lang="zh-CN" altLang="en-US" sz="3200" dirty="0">
                <a:solidFill>
                  <a:schemeClr val="tx1">
                    <a:lumMod val="75000"/>
                    <a:lumOff val="25000"/>
                  </a:schemeClr>
                </a:solidFill>
              </a:rPr>
              <a:t>受体阻滞剂在预防</a:t>
            </a:r>
            <a:r>
              <a:rPr kumimoji="1" lang="en-GB" altLang="zh-CN" sz="3200" dirty="0">
                <a:solidFill>
                  <a:schemeClr val="tx1">
                    <a:lumMod val="75000"/>
                    <a:lumOff val="25000"/>
                  </a:schemeClr>
                </a:solidFill>
              </a:rPr>
              <a:t>STEMI</a:t>
            </a:r>
            <a:r>
              <a:rPr kumimoji="1" lang="zh-CN" altLang="en-US" sz="3200" dirty="0">
                <a:solidFill>
                  <a:schemeClr val="tx1">
                    <a:lumMod val="75000"/>
                    <a:lumOff val="25000"/>
                  </a:schemeClr>
                </a:solidFill>
              </a:rPr>
              <a:t>早期猝死的重要性</a:t>
            </a:r>
            <a:endParaRPr lang="zh-CN" altLang="en-US" sz="3200" dirty="0"/>
          </a:p>
        </p:txBody>
      </p:sp>
      <p:sp>
        <p:nvSpPr>
          <p:cNvPr id="3" name="MH_SubTitle_1"/>
          <p:cNvSpPr/>
          <p:nvPr>
            <p:custDataLst>
              <p:tags r:id="rId1"/>
            </p:custDataLst>
          </p:nvPr>
        </p:nvSpPr>
        <p:spPr>
          <a:xfrm>
            <a:off x="1775520" y="1412776"/>
            <a:ext cx="7560840" cy="792087"/>
          </a:xfrm>
          <a:custGeom>
            <a:avLst/>
            <a:gdLst>
              <a:gd name="connsiteX0" fmla="*/ 4441454 w 4758105"/>
              <a:gd name="connsiteY0" fmla="*/ 563487 h 563709"/>
              <a:gd name="connsiteX1" fmla="*/ 4549542 w 4758105"/>
              <a:gd name="connsiteY1" fmla="*/ 563487 h 563709"/>
              <a:gd name="connsiteX2" fmla="*/ 4549460 w 4758105"/>
              <a:gd name="connsiteY2" fmla="*/ 563709 h 563709"/>
              <a:gd name="connsiteX3" fmla="*/ 4441372 w 4758105"/>
              <a:gd name="connsiteY3" fmla="*/ 563709 h 563709"/>
              <a:gd name="connsiteX4" fmla="*/ 82 w 4758105"/>
              <a:gd name="connsiteY4" fmla="*/ 563487 h 563709"/>
              <a:gd name="connsiteX5" fmla="*/ 108170 w 4758105"/>
              <a:gd name="connsiteY5" fmla="*/ 563487 h 563709"/>
              <a:gd name="connsiteX6" fmla="*/ 108088 w 4758105"/>
              <a:gd name="connsiteY6" fmla="*/ 563709 h 563709"/>
              <a:gd name="connsiteX7" fmla="*/ 0 w 4758105"/>
              <a:gd name="connsiteY7" fmla="*/ 563709 h 563709"/>
              <a:gd name="connsiteX8" fmla="*/ 4758023 w 4758105"/>
              <a:gd name="connsiteY8" fmla="*/ 221 h 563709"/>
              <a:gd name="connsiteX9" fmla="*/ 4758105 w 4758105"/>
              <a:gd name="connsiteY9" fmla="*/ 221 h 563709"/>
              <a:gd name="connsiteX10" fmla="*/ 4758105 w 4758105"/>
              <a:gd name="connsiteY10" fmla="*/ 563487 h 563709"/>
              <a:gd name="connsiteX11" fmla="*/ 4549542 w 4758105"/>
              <a:gd name="connsiteY11" fmla="*/ 563487 h 563709"/>
              <a:gd name="connsiteX12" fmla="*/ 316651 w 4758105"/>
              <a:gd name="connsiteY12" fmla="*/ 221 h 563709"/>
              <a:gd name="connsiteX13" fmla="*/ 4649935 w 4758105"/>
              <a:gd name="connsiteY13" fmla="*/ 221 h 563709"/>
              <a:gd name="connsiteX14" fmla="*/ 4441454 w 4758105"/>
              <a:gd name="connsiteY14" fmla="*/ 563487 h 563709"/>
              <a:gd name="connsiteX15" fmla="*/ 108170 w 4758105"/>
              <a:gd name="connsiteY15" fmla="*/ 563487 h 563709"/>
              <a:gd name="connsiteX16" fmla="*/ 0 w 4758105"/>
              <a:gd name="connsiteY16" fmla="*/ 221 h 563709"/>
              <a:gd name="connsiteX17" fmla="*/ 208563 w 4758105"/>
              <a:gd name="connsiteY17" fmla="*/ 221 h 563709"/>
              <a:gd name="connsiteX18" fmla="*/ 82 w 4758105"/>
              <a:gd name="connsiteY18" fmla="*/ 563487 h 563709"/>
              <a:gd name="connsiteX19" fmla="*/ 0 w 4758105"/>
              <a:gd name="connsiteY19" fmla="*/ 563487 h 563709"/>
              <a:gd name="connsiteX20" fmla="*/ 4650017 w 4758105"/>
              <a:gd name="connsiteY20" fmla="*/ 0 h 563709"/>
              <a:gd name="connsiteX21" fmla="*/ 4758105 w 4758105"/>
              <a:gd name="connsiteY21" fmla="*/ 0 h 563709"/>
              <a:gd name="connsiteX22" fmla="*/ 4758023 w 4758105"/>
              <a:gd name="connsiteY22" fmla="*/ 221 h 563709"/>
              <a:gd name="connsiteX23" fmla="*/ 4649935 w 4758105"/>
              <a:gd name="connsiteY23" fmla="*/ 221 h 563709"/>
              <a:gd name="connsiteX24" fmla="*/ 208645 w 4758105"/>
              <a:gd name="connsiteY24" fmla="*/ 0 h 563709"/>
              <a:gd name="connsiteX25" fmla="*/ 316733 w 4758105"/>
              <a:gd name="connsiteY25" fmla="*/ 0 h 563709"/>
              <a:gd name="connsiteX26" fmla="*/ 316651 w 4758105"/>
              <a:gd name="connsiteY26" fmla="*/ 221 h 563709"/>
              <a:gd name="connsiteX27" fmla="*/ 208563 w 4758105"/>
              <a:gd name="connsiteY27" fmla="*/ 221 h 563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758105" h="563709">
                <a:moveTo>
                  <a:pt x="4441454" y="563487"/>
                </a:moveTo>
                <a:lnTo>
                  <a:pt x="4549542" y="563487"/>
                </a:lnTo>
                <a:lnTo>
                  <a:pt x="4549460" y="563709"/>
                </a:lnTo>
                <a:lnTo>
                  <a:pt x="4441372" y="563709"/>
                </a:lnTo>
                <a:close/>
                <a:moveTo>
                  <a:pt x="82" y="563487"/>
                </a:moveTo>
                <a:lnTo>
                  <a:pt x="108170" y="563487"/>
                </a:lnTo>
                <a:lnTo>
                  <a:pt x="108088" y="563709"/>
                </a:lnTo>
                <a:lnTo>
                  <a:pt x="0" y="563709"/>
                </a:lnTo>
                <a:close/>
                <a:moveTo>
                  <a:pt x="4758023" y="221"/>
                </a:moveTo>
                <a:lnTo>
                  <a:pt x="4758105" y="221"/>
                </a:lnTo>
                <a:lnTo>
                  <a:pt x="4758105" y="563487"/>
                </a:lnTo>
                <a:lnTo>
                  <a:pt x="4549542" y="563487"/>
                </a:lnTo>
                <a:close/>
                <a:moveTo>
                  <a:pt x="316651" y="221"/>
                </a:moveTo>
                <a:lnTo>
                  <a:pt x="4649935" y="221"/>
                </a:lnTo>
                <a:lnTo>
                  <a:pt x="4441454" y="563487"/>
                </a:lnTo>
                <a:lnTo>
                  <a:pt x="108170" y="563487"/>
                </a:lnTo>
                <a:close/>
                <a:moveTo>
                  <a:pt x="0" y="221"/>
                </a:moveTo>
                <a:lnTo>
                  <a:pt x="208563" y="221"/>
                </a:lnTo>
                <a:lnTo>
                  <a:pt x="82" y="563487"/>
                </a:lnTo>
                <a:lnTo>
                  <a:pt x="0" y="563487"/>
                </a:lnTo>
                <a:close/>
                <a:moveTo>
                  <a:pt x="4650017" y="0"/>
                </a:moveTo>
                <a:lnTo>
                  <a:pt x="4758105" y="0"/>
                </a:lnTo>
                <a:lnTo>
                  <a:pt x="4758023" y="221"/>
                </a:lnTo>
                <a:lnTo>
                  <a:pt x="4649935" y="221"/>
                </a:lnTo>
                <a:close/>
                <a:moveTo>
                  <a:pt x="208645" y="0"/>
                </a:moveTo>
                <a:lnTo>
                  <a:pt x="316733" y="0"/>
                </a:lnTo>
                <a:lnTo>
                  <a:pt x="316651" y="221"/>
                </a:lnTo>
                <a:lnTo>
                  <a:pt x="208563" y="221"/>
                </a:lnTo>
                <a:close/>
              </a:path>
            </a:pathLst>
          </a:custGeom>
          <a:solidFill>
            <a:schemeClr val="accent4"/>
          </a:solidFill>
          <a:ln w="12700" cap="flat" cmpd="sng" algn="ctr">
            <a:noFill/>
            <a:prstDash val="solid"/>
            <a:miter lim="800000"/>
          </a:ln>
          <a:effectLst/>
        </p:spPr>
        <p:txBody>
          <a:bodyPr anchor="ctr">
            <a:normAutofit/>
          </a:bodyPr>
          <a:lstStyle/>
          <a:p>
            <a:pPr algn="ctr">
              <a:defRPr/>
            </a:pPr>
            <a:r>
              <a:rPr lang="en-US" altLang="zh-CN" sz="2800"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AMI</a:t>
            </a:r>
            <a:r>
              <a:rPr lang="zh-CN" altLang="en-US" sz="2800"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时的低血钾性易损心肌</a:t>
            </a:r>
            <a:r>
              <a:rPr lang="en-US" altLang="zh-CN" sz="2800"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800"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易颤猝死</a:t>
            </a:r>
            <a:endParaRPr lang="en-US" altLang="zh-CN" sz="2800" b="1"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MH_Text_1"/>
          <p:cNvSpPr/>
          <p:nvPr>
            <p:custDataLst>
              <p:tags r:id="rId2"/>
            </p:custDataLst>
          </p:nvPr>
        </p:nvSpPr>
        <p:spPr>
          <a:xfrm>
            <a:off x="1631504" y="2780928"/>
            <a:ext cx="9145016" cy="2641950"/>
          </a:xfrm>
          <a:prstGeom prst="rect">
            <a:avLst/>
          </a:prstGeom>
          <a:noFill/>
          <a:ln w="12700" cap="flat" cmpd="sng" algn="ctr">
            <a:solidFill>
              <a:schemeClr val="bg1">
                <a:lumMod val="85000"/>
              </a:schemeClr>
            </a:solidFill>
            <a:prstDash val="solid"/>
            <a:miter lim="800000"/>
          </a:ln>
          <a:effectLst/>
        </p:spPr>
        <p:txBody>
          <a:bodyPr anchor="ctr">
            <a:noAutofit/>
          </a:bodyPr>
          <a:lstStyle/>
          <a:p>
            <a:pPr marL="257175" indent="-257175">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钾在</a:t>
            </a:r>
            <a:r>
              <a:rPr lang="en-US" altLang="zh-CN" sz="2000" dirty="0">
                <a:latin typeface="微软雅黑" panose="020B0503020204020204" pitchFamily="34" charset="-122"/>
                <a:ea typeface="微软雅黑" panose="020B0503020204020204" pitchFamily="34" charset="-122"/>
              </a:rPr>
              <a:t>STEMI</a:t>
            </a:r>
            <a:r>
              <a:rPr lang="zh-CN" altLang="en-US" sz="2000" dirty="0">
                <a:latin typeface="微软雅黑" panose="020B0503020204020204" pitchFamily="34" charset="-122"/>
                <a:ea typeface="微软雅黑" panose="020B0503020204020204" pitchFamily="34" charset="-122"/>
              </a:rPr>
              <a:t>时已成为决定生命存在与否的生死离子</a:t>
            </a:r>
            <a:r>
              <a:rPr lang="en-US" altLang="zh-CN" sz="2000" dirty="0">
                <a:latin typeface="微软雅黑" panose="020B0503020204020204" pitchFamily="34" charset="-122"/>
                <a:ea typeface="微软雅黑" panose="020B0503020204020204" pitchFamily="34" charset="-122"/>
              </a:rPr>
              <a:t>!</a:t>
            </a:r>
          </a:p>
          <a:p>
            <a:pPr marL="257175" indent="-257175">
              <a:lnSpc>
                <a:spcPct val="150000"/>
              </a:lnSpc>
              <a:buFont typeface="Arial" panose="020B0604020202020204" pitchFamily="34" charset="0"/>
              <a:buChar char="•"/>
            </a:pPr>
            <a:r>
              <a:rPr lang="en-US" altLang="zh-CN" sz="2000" dirty="0">
                <a:latin typeface="微软雅黑" panose="020B0503020204020204" pitchFamily="34" charset="-122"/>
                <a:ea typeface="微软雅黑" panose="020B0503020204020204" pitchFamily="34" charset="-122"/>
              </a:rPr>
              <a:t>STEMI</a:t>
            </a:r>
            <a:r>
              <a:rPr lang="zh-CN" altLang="en-US" sz="2000" dirty="0">
                <a:latin typeface="微软雅黑" panose="020B0503020204020204" pitchFamily="34" charset="-122"/>
                <a:ea typeface="微软雅黑" panose="020B0503020204020204" pitchFamily="34" charset="-122"/>
              </a:rPr>
              <a:t>患者随血钾水平降低，室颤发生危险性显著增加，对于血钾水平</a:t>
            </a:r>
            <a:r>
              <a:rPr lang="en-US" altLang="zh-CN" sz="2000" dirty="0">
                <a:latin typeface="微软雅黑" panose="020B0503020204020204" pitchFamily="34" charset="-122"/>
                <a:ea typeface="微软雅黑" panose="020B0503020204020204" pitchFamily="34" charset="-122"/>
              </a:rPr>
              <a:t>&lt;3.0mmol/L</a:t>
            </a:r>
            <a:r>
              <a:rPr lang="zh-CN" altLang="en-US" sz="2000" dirty="0">
                <a:latin typeface="微软雅黑" panose="020B0503020204020204" pitchFamily="34" charset="-122"/>
                <a:ea typeface="微软雅黑" panose="020B0503020204020204" pitchFamily="34" charset="-122"/>
              </a:rPr>
              <a:t>的患者，室颤的发生率达</a:t>
            </a:r>
            <a:r>
              <a:rPr lang="en-US" altLang="zh-CN" sz="2000" dirty="0">
                <a:latin typeface="微软雅黑" panose="020B0503020204020204" pitchFamily="34" charset="-122"/>
                <a:ea typeface="微软雅黑" panose="020B0503020204020204" pitchFamily="34" charset="-122"/>
              </a:rPr>
              <a:t>30%</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marL="257175" indent="-257175" algn="just">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在急症、危症、重症心脏病状态下，钾的水平更重要，更关键，更迫切</a:t>
            </a:r>
            <a:r>
              <a:rPr lang="en-US" altLang="zh-CN" sz="2000" dirty="0">
                <a:latin typeface="微软雅黑" panose="020B0503020204020204" pitchFamily="34" charset="-122"/>
                <a:ea typeface="微软雅黑" panose="020B0503020204020204" pitchFamily="34" charset="-122"/>
              </a:rPr>
              <a:t>!</a:t>
            </a:r>
          </a:p>
          <a:p>
            <a:pPr marL="257175" indent="-257175">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在很多</a:t>
            </a:r>
            <a:r>
              <a:rPr lang="en-US" altLang="zh-CN" sz="2000" dirty="0">
                <a:latin typeface="微软雅黑" panose="020B0503020204020204" pitchFamily="34" charset="-122"/>
                <a:ea typeface="微软雅黑" panose="020B0503020204020204" pitchFamily="34" charset="-122"/>
              </a:rPr>
              <a:t>STEMI</a:t>
            </a:r>
            <a:r>
              <a:rPr lang="zh-CN" altLang="en-US" sz="2000" dirty="0">
                <a:latin typeface="微软雅黑" panose="020B0503020204020204" pitchFamily="34" charset="-122"/>
                <a:ea typeface="微软雅黑" panose="020B0503020204020204" pitchFamily="34" charset="-122"/>
              </a:rPr>
              <a:t>猝死的患者中皆系缺血性心肌损伤与低血钾状态因果互动共同导致的恶性室性心律失常所致</a:t>
            </a:r>
            <a:r>
              <a:rPr lang="en-US" altLang="zh-CN" sz="2000" dirty="0">
                <a:latin typeface="微软雅黑" panose="020B0503020204020204" pitchFamily="34" charset="-122"/>
                <a:ea typeface="微软雅黑" panose="020B0503020204020204" pitchFamily="34" charset="-122"/>
              </a:rPr>
              <a:t>!!! </a:t>
            </a:r>
          </a:p>
          <a:p>
            <a:pPr marL="257175" indent="-257175">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血钾浓度与室性心律失常呈负相关，</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血钾越低 </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室性心律失常发生率越高。</a:t>
            </a:r>
          </a:p>
        </p:txBody>
      </p:sp>
    </p:spTree>
    <p:extLst>
      <p:ext uri="{BB962C8B-B14F-4D97-AF65-F5344CB8AC3E}">
        <p14:creationId xmlns:p14="http://schemas.microsoft.com/office/powerpoint/2010/main" val="72737771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99456" y="404664"/>
            <a:ext cx="10441160" cy="584775"/>
          </a:xfrm>
          <a:prstGeom prst="rect">
            <a:avLst/>
          </a:prstGeom>
        </p:spPr>
        <p:txBody>
          <a:bodyPr wrap="square">
            <a:spAutoFit/>
          </a:bodyPr>
          <a:lstStyle/>
          <a:p>
            <a:r>
              <a:rPr kumimoji="1" lang="zh-CN" altLang="en-US" sz="3200" dirty="0">
                <a:solidFill>
                  <a:schemeClr val="tx1">
                    <a:lumMod val="75000"/>
                    <a:lumOff val="25000"/>
                  </a:schemeClr>
                </a:solidFill>
              </a:rPr>
              <a:t>重视血钾水平，防治低血钾，保持血钾的正常高限水平</a:t>
            </a:r>
            <a:endParaRPr lang="zh-CN" altLang="en-US" sz="3200" dirty="0"/>
          </a:p>
        </p:txBody>
      </p:sp>
      <p:sp>
        <p:nvSpPr>
          <p:cNvPr id="3" name="MH_SubTitle_1"/>
          <p:cNvSpPr/>
          <p:nvPr>
            <p:custDataLst>
              <p:tags r:id="rId1"/>
            </p:custDataLst>
          </p:nvPr>
        </p:nvSpPr>
        <p:spPr>
          <a:xfrm>
            <a:off x="1559496" y="1426030"/>
            <a:ext cx="3672761" cy="3502004"/>
          </a:xfrm>
          <a:prstGeom prst="roundRect">
            <a:avLst>
              <a:gd name="adj" fmla="val 3149"/>
            </a:avLst>
          </a:prstGeom>
          <a:noFill/>
          <a:ln>
            <a:solidFill>
              <a:srgbClr val="C2C2C2"/>
            </a:solidFill>
          </a:ln>
          <a:effectLst/>
        </p:spPr>
        <p:style>
          <a:lnRef idx="2">
            <a:schemeClr val="accent1">
              <a:shade val="50000"/>
            </a:schemeClr>
          </a:lnRef>
          <a:fillRef idx="1">
            <a:schemeClr val="accent1"/>
          </a:fillRef>
          <a:effectRef idx="0">
            <a:schemeClr val="accent1"/>
          </a:effectRef>
          <a:fontRef idx="minor">
            <a:schemeClr val="lt1"/>
          </a:fontRef>
        </p:style>
        <p:txBody>
          <a:bodyPr lIns="67500" tIns="67500" rIns="486000" bIns="67500" anchor="ctr">
            <a:normAutofit/>
          </a:bodyPr>
          <a:lstStyle/>
          <a:p>
            <a:pPr algn="just">
              <a:lnSpc>
                <a:spcPct val="150000"/>
              </a:lnSpc>
              <a:defRPr/>
            </a:pPr>
            <a:r>
              <a:rPr lang="zh-CN" altLang="en-US" sz="2000" dirty="0">
                <a:solidFill>
                  <a:srgbClr val="333333"/>
                </a:solidFill>
                <a:latin typeface="微软雅黑" panose="020B0503020204020204" pitchFamily="34" charset="-122"/>
                <a:ea typeface="微软雅黑" panose="020B0503020204020204" pitchFamily="34" charset="-122"/>
              </a:rPr>
              <a:t>临床医生仅注重心律失常本身及抗心律失常药物的应用，而忽视钾离子在心律失常发生和治疗中的重要作用，是导致治疗无效、原有心律失常加重或致心律失常发生的重要原因；</a:t>
            </a:r>
          </a:p>
        </p:txBody>
      </p:sp>
      <p:sp>
        <p:nvSpPr>
          <p:cNvPr id="4" name="MH_SubTitle_2"/>
          <p:cNvSpPr/>
          <p:nvPr>
            <p:custDataLst>
              <p:tags r:id="rId2"/>
            </p:custDataLst>
          </p:nvPr>
        </p:nvSpPr>
        <p:spPr>
          <a:xfrm>
            <a:off x="5519936" y="1426030"/>
            <a:ext cx="4896543" cy="3659153"/>
          </a:xfrm>
          <a:prstGeom prst="roundRect">
            <a:avLst>
              <a:gd name="adj" fmla="val 21919"/>
            </a:avLst>
          </a:prstGeom>
          <a:noFill/>
          <a:ln>
            <a:solidFill>
              <a:srgbClr val="C2C2C2"/>
            </a:solidFill>
          </a:ln>
          <a:effectLst/>
        </p:spPr>
        <p:style>
          <a:lnRef idx="2">
            <a:schemeClr val="accent1">
              <a:shade val="50000"/>
            </a:schemeClr>
          </a:lnRef>
          <a:fillRef idx="1">
            <a:schemeClr val="accent1"/>
          </a:fillRef>
          <a:effectRef idx="0">
            <a:schemeClr val="accent1"/>
          </a:effectRef>
          <a:fontRef idx="minor">
            <a:schemeClr val="lt1"/>
          </a:fontRef>
        </p:style>
        <p:txBody>
          <a:bodyPr lIns="486000" tIns="67500" rIns="67500" bIns="67500" anchor="ctr">
            <a:normAutofit fontScale="92500" lnSpcReduction="20000"/>
          </a:bodyPr>
          <a:lstStyle/>
          <a:p>
            <a:pPr algn="just">
              <a:lnSpc>
                <a:spcPct val="150000"/>
              </a:lnSpc>
              <a:defRPr/>
            </a:pPr>
            <a:r>
              <a:rPr lang="zh-CN" altLang="en-US" sz="2000" dirty="0">
                <a:solidFill>
                  <a:srgbClr val="333333"/>
                </a:solidFill>
                <a:latin typeface="微软雅黑" panose="020B0503020204020204" pitchFamily="34" charset="-122"/>
                <a:ea typeface="微软雅黑" panose="020B0503020204020204" pitchFamily="34" charset="-122"/>
              </a:rPr>
              <a:t>最有效的治疗方法为</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静脉近心端（途径最好选择锁骨下静脉）的快速补钾，补镁（血钾应当维持在</a:t>
            </a:r>
            <a:r>
              <a:rPr lang="en-US" altLang="zh-CN" sz="2000" dirty="0">
                <a:solidFill>
                  <a:srgbClr val="333333"/>
                </a:solidFill>
                <a:latin typeface="微软雅黑" panose="020B0503020204020204" pitchFamily="34" charset="-122"/>
                <a:ea typeface="微软雅黑" panose="020B0503020204020204" pitchFamily="34" charset="-122"/>
              </a:rPr>
              <a:t>4.5mmol/L</a:t>
            </a:r>
            <a:r>
              <a:rPr lang="zh-CN" altLang="en-US" sz="2000" dirty="0">
                <a:solidFill>
                  <a:srgbClr val="333333"/>
                </a:solidFill>
                <a:latin typeface="微软雅黑" panose="020B0503020204020204" pitchFamily="34" charset="-122"/>
                <a:ea typeface="微软雅黑" panose="020B0503020204020204" pitchFamily="34" charset="-122"/>
              </a:rPr>
              <a:t>以上，血镁维持在</a:t>
            </a:r>
            <a:r>
              <a:rPr lang="en-US" altLang="zh-CN" sz="2000" dirty="0">
                <a:solidFill>
                  <a:srgbClr val="333333"/>
                </a:solidFill>
                <a:latin typeface="微软雅黑" panose="020B0503020204020204" pitchFamily="34" charset="-122"/>
                <a:ea typeface="微软雅黑" panose="020B0503020204020204" pitchFamily="34" charset="-122"/>
              </a:rPr>
              <a:t>1.0mmol/L</a:t>
            </a:r>
            <a:r>
              <a:rPr lang="zh-CN" altLang="en-US" sz="2000" dirty="0">
                <a:solidFill>
                  <a:srgbClr val="333333"/>
                </a:solidFill>
                <a:latin typeface="微软雅黑" panose="020B0503020204020204" pitchFamily="34" charset="-122"/>
                <a:ea typeface="微软雅黑" panose="020B0503020204020204" pitchFamily="34" charset="-122"/>
              </a:rPr>
              <a:t>以上），同时加用静脉</a:t>
            </a:r>
            <a:r>
              <a:rPr lang="en-US" altLang="zh-CN" sz="2000" dirty="0">
                <a:solidFill>
                  <a:srgbClr val="333333"/>
                </a:solidFill>
                <a:latin typeface="微软雅黑" panose="020B0503020204020204" pitchFamily="34" charset="-122"/>
                <a:ea typeface="微软雅黑" panose="020B0503020204020204" pitchFamily="34" charset="-122"/>
              </a:rPr>
              <a:t>β</a:t>
            </a:r>
            <a:r>
              <a:rPr lang="zh-CN" altLang="en-US" sz="2000" dirty="0">
                <a:solidFill>
                  <a:srgbClr val="333333"/>
                </a:solidFill>
                <a:latin typeface="微软雅黑" panose="020B0503020204020204" pitchFamily="34" charset="-122"/>
                <a:ea typeface="微软雅黑" panose="020B0503020204020204" pitchFamily="34" charset="-122"/>
              </a:rPr>
              <a:t>受体阻滞剂（美托洛尔、艾司洛尔等）以提高室颤阈值</a:t>
            </a:r>
            <a:r>
              <a:rPr lang="en-US" altLang="zh-CN" sz="2000" dirty="0">
                <a:solidFill>
                  <a:srgbClr val="333333"/>
                </a:solidFill>
                <a:latin typeface="微软雅黑" panose="020B0503020204020204" pitchFamily="34" charset="-122"/>
                <a:ea typeface="微软雅黑" panose="020B0503020204020204" pitchFamily="34" charset="-122"/>
              </a:rPr>
              <a:t>,</a:t>
            </a:r>
            <a:r>
              <a:rPr lang="zh-CN" altLang="en-US" sz="2000" dirty="0">
                <a:solidFill>
                  <a:srgbClr val="333333"/>
                </a:solidFill>
                <a:latin typeface="微软雅黑" panose="020B0503020204020204" pitchFamily="34" charset="-122"/>
                <a:ea typeface="微软雅黑" panose="020B0503020204020204" pitchFamily="34" charset="-122"/>
              </a:rPr>
              <a:t>降低恶性心律失常的发生</a:t>
            </a:r>
            <a:r>
              <a:rPr lang="zh-CN" altLang="en-US" sz="1500" dirty="0">
                <a:solidFill>
                  <a:srgbClr val="333333"/>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9350971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19536" y="908720"/>
            <a:ext cx="7488832" cy="584775"/>
          </a:xfrm>
          <a:prstGeom prst="rect">
            <a:avLst/>
          </a:prstGeom>
        </p:spPr>
        <p:txBody>
          <a:bodyPr wrap="square">
            <a:spAutoFit/>
          </a:bodyPr>
          <a:lstStyle/>
          <a:p>
            <a:r>
              <a:rPr kumimoji="1" lang="el-GR" altLang="zh-CN" sz="3200" dirty="0">
                <a:solidFill>
                  <a:schemeClr val="tx1">
                    <a:lumMod val="75000"/>
                    <a:lumOff val="25000"/>
                  </a:schemeClr>
                </a:solidFill>
              </a:rPr>
              <a:t>β</a:t>
            </a:r>
            <a:r>
              <a:rPr kumimoji="1" lang="zh-CN" altLang="en-US" sz="3200" dirty="0">
                <a:solidFill>
                  <a:schemeClr val="tx1">
                    <a:lumMod val="75000"/>
                    <a:lumOff val="25000"/>
                  </a:schemeClr>
                </a:solidFill>
              </a:rPr>
              <a:t>受体阻滞剂在</a:t>
            </a:r>
            <a:r>
              <a:rPr kumimoji="1" lang="en-GB" altLang="zh-CN" sz="3200" dirty="0">
                <a:solidFill>
                  <a:schemeClr val="tx1">
                    <a:lumMod val="75000"/>
                    <a:lumOff val="25000"/>
                  </a:schemeClr>
                </a:solidFill>
              </a:rPr>
              <a:t>AMI</a:t>
            </a:r>
            <a:r>
              <a:rPr kumimoji="1" lang="zh-CN" altLang="en-US" sz="3200" dirty="0">
                <a:solidFill>
                  <a:schemeClr val="tx1">
                    <a:lumMod val="75000"/>
                    <a:lumOff val="25000"/>
                  </a:schemeClr>
                </a:solidFill>
              </a:rPr>
              <a:t>治疗中的作用</a:t>
            </a:r>
            <a:endParaRPr lang="zh-CN" altLang="en-US" sz="3200" dirty="0"/>
          </a:p>
        </p:txBody>
      </p:sp>
      <p:sp>
        <p:nvSpPr>
          <p:cNvPr id="3" name="MH_Desc_1"/>
          <p:cNvSpPr txBox="1">
            <a:spLocks noChangeArrowheads="1"/>
          </p:cNvSpPr>
          <p:nvPr>
            <p:custDataLst>
              <p:tags r:id="rId1"/>
            </p:custDataLst>
          </p:nvPr>
        </p:nvSpPr>
        <p:spPr bwMode="auto">
          <a:xfrm>
            <a:off x="1775520" y="2132856"/>
            <a:ext cx="3816424"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000" rIns="81000" anchor="ctr">
            <a:no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50000"/>
              </a:lnSpc>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在积极纠正低血钾的同时，静脉应用</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β</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受体阻滞剂降低交感张力，减少钾离子的细胞内转移，提高室颤阈值，从而预防室颤复发，减少恶性心律失常的发生，减少患者猝死的发生。</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hangingPunct="1">
              <a:lnSpc>
                <a:spcPct val="150000"/>
              </a:lnSpc>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补钾同时加用</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β</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受体阻滞剂是抗快速心律失常的基础</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MH_Text_1"/>
          <p:cNvSpPr/>
          <p:nvPr>
            <p:custDataLst>
              <p:tags r:id="rId2"/>
            </p:custDataLst>
          </p:nvPr>
        </p:nvSpPr>
        <p:spPr>
          <a:xfrm>
            <a:off x="5735960" y="2067607"/>
            <a:ext cx="5976664" cy="567928"/>
          </a:xfrm>
          <a:prstGeom prst="roundRect">
            <a:avLst/>
          </a:prstGeom>
          <a:solidFill>
            <a:schemeClr val="bg1">
              <a:lumMod val="85000"/>
            </a:schemeClr>
          </a:solidFill>
          <a:ln w="3175" cap="flat" cmpd="sng" algn="ctr">
            <a:noFill/>
            <a:prstDash val="solid"/>
            <a:miter lim="800000"/>
          </a:ln>
          <a:effectLst/>
        </p:spPr>
        <p:txBody>
          <a:bodyPr lIns="972000" anchor="ctr">
            <a:noAutofit/>
          </a:bodyPr>
          <a:lstStyle/>
          <a:p>
            <a:pPr>
              <a:lnSpc>
                <a:spcPct val="130000"/>
              </a:lnSpc>
              <a:defRPr/>
            </a:pPr>
            <a:r>
              <a:rPr lang="zh-CN" altLang="en-US" sz="2000" kern="0" dirty="0">
                <a:solidFill>
                  <a:srgbClr val="474747"/>
                </a:solidFill>
                <a:latin typeface="微软雅黑" panose="020B0503020204020204" pitchFamily="34" charset="-122"/>
                <a:ea typeface="微软雅黑" panose="020B0503020204020204" pitchFamily="34" charset="-122"/>
              </a:rPr>
              <a:t>降低交感张力，减少</a:t>
            </a:r>
            <a:r>
              <a:rPr lang="en-US" altLang="zh-CN" sz="2000" kern="0" dirty="0">
                <a:solidFill>
                  <a:srgbClr val="474747"/>
                </a:solidFill>
                <a:latin typeface="微软雅黑" panose="020B0503020204020204" pitchFamily="34" charset="-122"/>
                <a:ea typeface="微软雅黑" panose="020B0503020204020204" pitchFamily="34" charset="-122"/>
              </a:rPr>
              <a:t>K</a:t>
            </a:r>
            <a:r>
              <a:rPr lang="en-US" altLang="zh-CN" sz="2000" kern="0" baseline="30000" dirty="0">
                <a:solidFill>
                  <a:srgbClr val="474747"/>
                </a:solidFill>
                <a:latin typeface="微软雅黑" panose="020B0503020204020204" pitchFamily="34" charset="-122"/>
                <a:ea typeface="微软雅黑" panose="020B0503020204020204" pitchFamily="34" charset="-122"/>
              </a:rPr>
              <a:t>+</a:t>
            </a:r>
            <a:r>
              <a:rPr lang="zh-CN" altLang="en-US" sz="2000" kern="0" dirty="0">
                <a:solidFill>
                  <a:srgbClr val="474747"/>
                </a:solidFill>
                <a:latin typeface="微软雅黑" panose="020B0503020204020204" pitchFamily="34" charset="-122"/>
                <a:ea typeface="微软雅黑" panose="020B0503020204020204" pitchFamily="34" charset="-122"/>
              </a:rPr>
              <a:t>的细胞内转移</a:t>
            </a:r>
            <a:endParaRPr lang="en-US" altLang="zh-CN" sz="2000" kern="0" dirty="0">
              <a:solidFill>
                <a:srgbClr val="474747"/>
              </a:solidFill>
              <a:latin typeface="微软雅黑" panose="020B0503020204020204" pitchFamily="34" charset="-122"/>
              <a:ea typeface="微软雅黑" panose="020B0503020204020204" pitchFamily="34" charset="-122"/>
            </a:endParaRPr>
          </a:p>
        </p:txBody>
      </p:sp>
      <p:sp>
        <p:nvSpPr>
          <p:cNvPr id="5" name="MH_Text_2"/>
          <p:cNvSpPr/>
          <p:nvPr>
            <p:custDataLst>
              <p:tags r:id="rId3"/>
            </p:custDataLst>
          </p:nvPr>
        </p:nvSpPr>
        <p:spPr>
          <a:xfrm>
            <a:off x="5761772" y="2996952"/>
            <a:ext cx="5976664" cy="648072"/>
          </a:xfrm>
          <a:prstGeom prst="roundRect">
            <a:avLst/>
          </a:prstGeom>
          <a:solidFill>
            <a:schemeClr val="bg1">
              <a:lumMod val="85000"/>
            </a:schemeClr>
          </a:solidFill>
          <a:ln w="3175" cap="flat" cmpd="sng" algn="ctr">
            <a:noFill/>
            <a:prstDash val="solid"/>
            <a:miter lim="800000"/>
          </a:ln>
          <a:effectLst/>
        </p:spPr>
        <p:txBody>
          <a:bodyPr lIns="972000" anchor="ctr">
            <a:normAutofit/>
          </a:bodyPr>
          <a:lstStyle/>
          <a:p>
            <a:pPr>
              <a:lnSpc>
                <a:spcPct val="130000"/>
              </a:lnSpc>
              <a:defRPr/>
            </a:pPr>
            <a:r>
              <a:rPr lang="zh-CN" altLang="en-US" sz="2000" kern="0" dirty="0">
                <a:solidFill>
                  <a:srgbClr val="474747"/>
                </a:solidFill>
                <a:latin typeface="微软雅黑" panose="020B0503020204020204" pitchFamily="34" charset="-122"/>
                <a:ea typeface="微软雅黑" panose="020B0503020204020204" pitchFamily="34" charset="-122"/>
              </a:rPr>
              <a:t>中枢性抗心律失常作用</a:t>
            </a:r>
          </a:p>
        </p:txBody>
      </p:sp>
      <p:sp>
        <p:nvSpPr>
          <p:cNvPr id="6" name="MH_Text_3"/>
          <p:cNvSpPr/>
          <p:nvPr>
            <p:custDataLst>
              <p:tags r:id="rId4"/>
            </p:custDataLst>
          </p:nvPr>
        </p:nvSpPr>
        <p:spPr>
          <a:xfrm>
            <a:off x="5755322" y="3913788"/>
            <a:ext cx="5857920" cy="566738"/>
          </a:xfrm>
          <a:prstGeom prst="roundRect">
            <a:avLst/>
          </a:prstGeom>
          <a:solidFill>
            <a:schemeClr val="bg1">
              <a:lumMod val="85000"/>
            </a:schemeClr>
          </a:solidFill>
          <a:ln w="3175" cap="flat" cmpd="sng" algn="ctr">
            <a:noFill/>
            <a:prstDash val="solid"/>
            <a:miter lim="800000"/>
          </a:ln>
          <a:effectLst/>
        </p:spPr>
        <p:txBody>
          <a:bodyPr lIns="972000" anchor="ctr">
            <a:normAutofit/>
          </a:bodyPr>
          <a:lstStyle/>
          <a:p>
            <a:pPr>
              <a:lnSpc>
                <a:spcPct val="130000"/>
              </a:lnSpc>
              <a:defRPr/>
            </a:pPr>
            <a:r>
              <a:rPr lang="zh-CN" altLang="en-US" sz="2000" kern="0" dirty="0">
                <a:solidFill>
                  <a:srgbClr val="474747"/>
                </a:solidFill>
                <a:latin typeface="微软雅黑" panose="020B0503020204020204" pitchFamily="34" charset="-122"/>
                <a:ea typeface="微软雅黑" panose="020B0503020204020204" pitchFamily="34" charset="-122"/>
              </a:rPr>
              <a:t>提高室颤阈降低猝死</a:t>
            </a:r>
            <a:endParaRPr lang="zh-CN" altLang="en-US" sz="1350" kern="0" dirty="0">
              <a:solidFill>
                <a:srgbClr val="474747"/>
              </a:solidFill>
              <a:latin typeface="微软雅黑" panose="020B0503020204020204" pitchFamily="34" charset="-122"/>
              <a:ea typeface="微软雅黑" panose="020B0503020204020204" pitchFamily="34" charset="-122"/>
            </a:endParaRPr>
          </a:p>
        </p:txBody>
      </p:sp>
      <p:sp>
        <p:nvSpPr>
          <p:cNvPr id="7" name="MH_Text_4"/>
          <p:cNvSpPr/>
          <p:nvPr>
            <p:custDataLst>
              <p:tags r:id="rId5"/>
            </p:custDataLst>
          </p:nvPr>
        </p:nvSpPr>
        <p:spPr>
          <a:xfrm>
            <a:off x="5761772" y="4816724"/>
            <a:ext cx="5950851" cy="566738"/>
          </a:xfrm>
          <a:prstGeom prst="roundRect">
            <a:avLst/>
          </a:prstGeom>
          <a:solidFill>
            <a:schemeClr val="bg1">
              <a:lumMod val="85000"/>
            </a:schemeClr>
          </a:solidFill>
          <a:ln w="3175" cap="flat" cmpd="sng" algn="ctr">
            <a:noFill/>
            <a:prstDash val="solid"/>
            <a:miter lim="800000"/>
          </a:ln>
          <a:effectLst/>
        </p:spPr>
        <p:txBody>
          <a:bodyPr lIns="972000" anchor="ctr">
            <a:normAutofit/>
          </a:bodyPr>
          <a:lstStyle/>
          <a:p>
            <a:pPr>
              <a:lnSpc>
                <a:spcPct val="130000"/>
              </a:lnSpc>
              <a:defRPr/>
            </a:pPr>
            <a:r>
              <a:rPr lang="zh-CN" altLang="en-US" sz="2000" kern="0" dirty="0">
                <a:solidFill>
                  <a:srgbClr val="474747"/>
                </a:solidFill>
                <a:latin typeface="微软雅黑" panose="020B0503020204020204" pitchFamily="34" charset="-122"/>
                <a:ea typeface="微软雅黑" panose="020B0503020204020204" pitchFamily="34" charset="-122"/>
              </a:rPr>
              <a:t>增加对缺血缺氧的耐受性</a:t>
            </a:r>
          </a:p>
        </p:txBody>
      </p:sp>
      <p:sp>
        <p:nvSpPr>
          <p:cNvPr id="8" name="MH_Text_5"/>
          <p:cNvSpPr/>
          <p:nvPr>
            <p:custDataLst>
              <p:tags r:id="rId6"/>
            </p:custDataLst>
          </p:nvPr>
        </p:nvSpPr>
        <p:spPr>
          <a:xfrm>
            <a:off x="5761772" y="5628384"/>
            <a:ext cx="5950851" cy="752944"/>
          </a:xfrm>
          <a:prstGeom prst="roundRect">
            <a:avLst/>
          </a:prstGeom>
          <a:solidFill>
            <a:schemeClr val="bg1">
              <a:lumMod val="85000"/>
            </a:schemeClr>
          </a:solidFill>
          <a:ln w="3175" cap="flat" cmpd="sng" algn="ctr">
            <a:noFill/>
            <a:prstDash val="solid"/>
            <a:miter lim="800000"/>
          </a:ln>
          <a:effectLst/>
        </p:spPr>
        <p:txBody>
          <a:bodyPr lIns="972000" anchor="ctr">
            <a:noAutofit/>
          </a:bodyPr>
          <a:lstStyle/>
          <a:p>
            <a:pPr>
              <a:lnSpc>
                <a:spcPct val="130000"/>
              </a:lnSpc>
              <a:defRPr/>
            </a:pPr>
            <a:r>
              <a:rPr lang="zh-CN" altLang="en-US" kern="0" dirty="0">
                <a:solidFill>
                  <a:srgbClr val="474747"/>
                </a:solidFill>
                <a:latin typeface="微软雅黑" panose="020B0503020204020204" pitchFamily="34" charset="-122"/>
                <a:ea typeface="微软雅黑" panose="020B0503020204020204" pitchFamily="34" charset="-122"/>
              </a:rPr>
              <a:t>抗氧化、抗血小板聚集、保护易损心肌，改善心功能等作用</a:t>
            </a:r>
          </a:p>
        </p:txBody>
      </p:sp>
    </p:spTree>
    <p:extLst>
      <p:ext uri="{BB962C8B-B14F-4D97-AF65-F5344CB8AC3E}">
        <p14:creationId xmlns:p14="http://schemas.microsoft.com/office/powerpoint/2010/main" val="14673796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未知"/>
          <p:cNvSpPr/>
          <p:nvPr/>
        </p:nvSpPr>
        <p:spPr bwMode="auto">
          <a:xfrm>
            <a:off x="2290764" y="3848101"/>
            <a:ext cx="1641475" cy="917575"/>
          </a:xfrm>
          <a:custGeom>
            <a:avLst/>
            <a:gdLst>
              <a:gd name="T0" fmla="*/ 1125 w 1164"/>
              <a:gd name="T1" fmla="*/ 21 h 578"/>
              <a:gd name="T2" fmla="*/ 1078 w 1164"/>
              <a:gd name="T3" fmla="*/ 62 h 578"/>
              <a:gd name="T4" fmla="*/ 1022 w 1164"/>
              <a:gd name="T5" fmla="*/ 103 h 578"/>
              <a:gd name="T6" fmla="*/ 965 w 1164"/>
              <a:gd name="T7" fmla="*/ 114 h 578"/>
              <a:gd name="T8" fmla="*/ 907 w 1164"/>
              <a:gd name="T9" fmla="*/ 155 h 578"/>
              <a:gd name="T10" fmla="*/ 832 w 1164"/>
              <a:gd name="T11" fmla="*/ 206 h 578"/>
              <a:gd name="T12" fmla="*/ 776 w 1164"/>
              <a:gd name="T13" fmla="*/ 237 h 578"/>
              <a:gd name="T14" fmla="*/ 709 w 1164"/>
              <a:gd name="T15" fmla="*/ 268 h 578"/>
              <a:gd name="T16" fmla="*/ 643 w 1164"/>
              <a:gd name="T17" fmla="*/ 289 h 578"/>
              <a:gd name="T18" fmla="*/ 586 w 1164"/>
              <a:gd name="T19" fmla="*/ 320 h 578"/>
              <a:gd name="T20" fmla="*/ 492 w 1164"/>
              <a:gd name="T21" fmla="*/ 351 h 578"/>
              <a:gd name="T22" fmla="*/ 425 w 1164"/>
              <a:gd name="T23" fmla="*/ 382 h 578"/>
              <a:gd name="T24" fmla="*/ 359 w 1164"/>
              <a:gd name="T25" fmla="*/ 412 h 578"/>
              <a:gd name="T26" fmla="*/ 302 w 1164"/>
              <a:gd name="T27" fmla="*/ 443 h 578"/>
              <a:gd name="T28" fmla="*/ 236 w 1164"/>
              <a:gd name="T29" fmla="*/ 474 h 578"/>
              <a:gd name="T30" fmla="*/ 180 w 1164"/>
              <a:gd name="T31" fmla="*/ 505 h 578"/>
              <a:gd name="T32" fmla="*/ 113 w 1164"/>
              <a:gd name="T33" fmla="*/ 515 h 578"/>
              <a:gd name="T34" fmla="*/ 57 w 1164"/>
              <a:gd name="T35" fmla="*/ 536 h 578"/>
              <a:gd name="T36" fmla="*/ 0 w 1164"/>
              <a:gd name="T37" fmla="*/ 568 h 578"/>
              <a:gd name="T38" fmla="*/ 57 w 1164"/>
              <a:gd name="T39" fmla="*/ 568 h 578"/>
              <a:gd name="T40" fmla="*/ 113 w 1164"/>
              <a:gd name="T41" fmla="*/ 568 h 578"/>
              <a:gd name="T42" fmla="*/ 170 w 1164"/>
              <a:gd name="T43" fmla="*/ 568 h 578"/>
              <a:gd name="T44" fmla="*/ 226 w 1164"/>
              <a:gd name="T45" fmla="*/ 568 h 578"/>
              <a:gd name="T46" fmla="*/ 293 w 1164"/>
              <a:gd name="T47" fmla="*/ 557 h 578"/>
              <a:gd name="T48" fmla="*/ 359 w 1164"/>
              <a:gd name="T49" fmla="*/ 557 h 578"/>
              <a:gd name="T50" fmla="*/ 435 w 1164"/>
              <a:gd name="T51" fmla="*/ 557 h 578"/>
              <a:gd name="T52" fmla="*/ 492 w 1164"/>
              <a:gd name="T53" fmla="*/ 557 h 578"/>
              <a:gd name="T54" fmla="*/ 558 w 1164"/>
              <a:gd name="T55" fmla="*/ 546 h 578"/>
              <a:gd name="T56" fmla="*/ 615 w 1164"/>
              <a:gd name="T57" fmla="*/ 546 h 578"/>
              <a:gd name="T58" fmla="*/ 671 w 1164"/>
              <a:gd name="T59" fmla="*/ 568 h 578"/>
              <a:gd name="T60" fmla="*/ 728 w 1164"/>
              <a:gd name="T61" fmla="*/ 568 h 578"/>
              <a:gd name="T62" fmla="*/ 756 w 1164"/>
              <a:gd name="T63" fmla="*/ 557 h 578"/>
              <a:gd name="T64" fmla="*/ 794 w 1164"/>
              <a:gd name="T65" fmla="*/ 495 h 578"/>
              <a:gd name="T66" fmla="*/ 804 w 1164"/>
              <a:gd name="T67" fmla="*/ 432 h 578"/>
              <a:gd name="T68" fmla="*/ 832 w 1164"/>
              <a:gd name="T69" fmla="*/ 361 h 578"/>
              <a:gd name="T70" fmla="*/ 870 w 1164"/>
              <a:gd name="T71" fmla="*/ 299 h 578"/>
              <a:gd name="T72" fmla="*/ 907 w 1164"/>
              <a:gd name="T73" fmla="*/ 237 h 578"/>
              <a:gd name="T74" fmla="*/ 955 w 1164"/>
              <a:gd name="T75" fmla="*/ 186 h 578"/>
              <a:gd name="T76" fmla="*/ 1002 w 1164"/>
              <a:gd name="T77" fmla="*/ 134 h 578"/>
              <a:gd name="T78" fmla="*/ 1050 w 1164"/>
              <a:gd name="T79" fmla="*/ 94 h 578"/>
              <a:gd name="T80" fmla="*/ 1106 w 1164"/>
              <a:gd name="T81" fmla="*/ 62 h 578"/>
              <a:gd name="T82" fmla="*/ 1145 w 1164"/>
              <a:gd name="T83" fmla="*/ 21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64" h="578">
                <a:moveTo>
                  <a:pt x="1163" y="0"/>
                </a:moveTo>
                <a:lnTo>
                  <a:pt x="1145" y="11"/>
                </a:lnTo>
                <a:lnTo>
                  <a:pt x="1125" y="21"/>
                </a:lnTo>
                <a:lnTo>
                  <a:pt x="1116" y="41"/>
                </a:lnTo>
                <a:lnTo>
                  <a:pt x="1097" y="52"/>
                </a:lnTo>
                <a:lnTo>
                  <a:pt x="1078" y="62"/>
                </a:lnTo>
                <a:lnTo>
                  <a:pt x="1060" y="72"/>
                </a:lnTo>
                <a:lnTo>
                  <a:pt x="1040" y="94"/>
                </a:lnTo>
                <a:lnTo>
                  <a:pt x="1022" y="103"/>
                </a:lnTo>
                <a:lnTo>
                  <a:pt x="1002" y="114"/>
                </a:lnTo>
                <a:lnTo>
                  <a:pt x="983" y="114"/>
                </a:lnTo>
                <a:lnTo>
                  <a:pt x="965" y="114"/>
                </a:lnTo>
                <a:lnTo>
                  <a:pt x="945" y="124"/>
                </a:lnTo>
                <a:lnTo>
                  <a:pt x="927" y="134"/>
                </a:lnTo>
                <a:lnTo>
                  <a:pt x="907" y="155"/>
                </a:lnTo>
                <a:lnTo>
                  <a:pt x="879" y="175"/>
                </a:lnTo>
                <a:lnTo>
                  <a:pt x="851" y="195"/>
                </a:lnTo>
                <a:lnTo>
                  <a:pt x="832" y="206"/>
                </a:lnTo>
                <a:lnTo>
                  <a:pt x="813" y="217"/>
                </a:lnTo>
                <a:lnTo>
                  <a:pt x="794" y="227"/>
                </a:lnTo>
                <a:lnTo>
                  <a:pt x="776" y="237"/>
                </a:lnTo>
                <a:lnTo>
                  <a:pt x="756" y="248"/>
                </a:lnTo>
                <a:lnTo>
                  <a:pt x="738" y="258"/>
                </a:lnTo>
                <a:lnTo>
                  <a:pt x="709" y="268"/>
                </a:lnTo>
                <a:lnTo>
                  <a:pt x="690" y="278"/>
                </a:lnTo>
                <a:lnTo>
                  <a:pt x="661" y="289"/>
                </a:lnTo>
                <a:lnTo>
                  <a:pt x="643" y="289"/>
                </a:lnTo>
                <a:lnTo>
                  <a:pt x="624" y="299"/>
                </a:lnTo>
                <a:lnTo>
                  <a:pt x="605" y="309"/>
                </a:lnTo>
                <a:lnTo>
                  <a:pt x="586" y="320"/>
                </a:lnTo>
                <a:lnTo>
                  <a:pt x="558" y="320"/>
                </a:lnTo>
                <a:lnTo>
                  <a:pt x="530" y="340"/>
                </a:lnTo>
                <a:lnTo>
                  <a:pt x="492" y="351"/>
                </a:lnTo>
                <a:lnTo>
                  <a:pt x="472" y="361"/>
                </a:lnTo>
                <a:lnTo>
                  <a:pt x="454" y="371"/>
                </a:lnTo>
                <a:lnTo>
                  <a:pt x="425" y="382"/>
                </a:lnTo>
                <a:lnTo>
                  <a:pt x="397" y="392"/>
                </a:lnTo>
                <a:lnTo>
                  <a:pt x="378" y="402"/>
                </a:lnTo>
                <a:lnTo>
                  <a:pt x="359" y="412"/>
                </a:lnTo>
                <a:lnTo>
                  <a:pt x="341" y="412"/>
                </a:lnTo>
                <a:lnTo>
                  <a:pt x="321" y="432"/>
                </a:lnTo>
                <a:lnTo>
                  <a:pt x="302" y="443"/>
                </a:lnTo>
                <a:lnTo>
                  <a:pt x="274" y="454"/>
                </a:lnTo>
                <a:lnTo>
                  <a:pt x="255" y="464"/>
                </a:lnTo>
                <a:lnTo>
                  <a:pt x="236" y="474"/>
                </a:lnTo>
                <a:lnTo>
                  <a:pt x="218" y="485"/>
                </a:lnTo>
                <a:lnTo>
                  <a:pt x="198" y="495"/>
                </a:lnTo>
                <a:lnTo>
                  <a:pt x="180" y="505"/>
                </a:lnTo>
                <a:lnTo>
                  <a:pt x="151" y="505"/>
                </a:lnTo>
                <a:lnTo>
                  <a:pt x="132" y="505"/>
                </a:lnTo>
                <a:lnTo>
                  <a:pt x="113" y="515"/>
                </a:lnTo>
                <a:lnTo>
                  <a:pt x="95" y="515"/>
                </a:lnTo>
                <a:lnTo>
                  <a:pt x="75" y="526"/>
                </a:lnTo>
                <a:lnTo>
                  <a:pt x="57" y="536"/>
                </a:lnTo>
                <a:lnTo>
                  <a:pt x="37" y="546"/>
                </a:lnTo>
                <a:lnTo>
                  <a:pt x="18" y="557"/>
                </a:lnTo>
                <a:lnTo>
                  <a:pt x="0" y="568"/>
                </a:lnTo>
                <a:lnTo>
                  <a:pt x="18" y="577"/>
                </a:lnTo>
                <a:lnTo>
                  <a:pt x="37" y="577"/>
                </a:lnTo>
                <a:lnTo>
                  <a:pt x="57" y="568"/>
                </a:lnTo>
                <a:lnTo>
                  <a:pt x="75" y="568"/>
                </a:lnTo>
                <a:lnTo>
                  <a:pt x="95" y="568"/>
                </a:lnTo>
                <a:lnTo>
                  <a:pt x="113" y="568"/>
                </a:lnTo>
                <a:lnTo>
                  <a:pt x="132" y="568"/>
                </a:lnTo>
                <a:lnTo>
                  <a:pt x="151" y="568"/>
                </a:lnTo>
                <a:lnTo>
                  <a:pt x="170" y="568"/>
                </a:lnTo>
                <a:lnTo>
                  <a:pt x="189" y="568"/>
                </a:lnTo>
                <a:lnTo>
                  <a:pt x="208" y="568"/>
                </a:lnTo>
                <a:lnTo>
                  <a:pt x="226" y="568"/>
                </a:lnTo>
                <a:lnTo>
                  <a:pt x="255" y="568"/>
                </a:lnTo>
                <a:lnTo>
                  <a:pt x="274" y="557"/>
                </a:lnTo>
                <a:lnTo>
                  <a:pt x="293" y="557"/>
                </a:lnTo>
                <a:lnTo>
                  <a:pt x="312" y="557"/>
                </a:lnTo>
                <a:lnTo>
                  <a:pt x="331" y="557"/>
                </a:lnTo>
                <a:lnTo>
                  <a:pt x="359" y="557"/>
                </a:lnTo>
                <a:lnTo>
                  <a:pt x="387" y="557"/>
                </a:lnTo>
                <a:lnTo>
                  <a:pt x="416" y="557"/>
                </a:lnTo>
                <a:lnTo>
                  <a:pt x="435" y="557"/>
                </a:lnTo>
                <a:lnTo>
                  <a:pt x="454" y="557"/>
                </a:lnTo>
                <a:lnTo>
                  <a:pt x="472" y="557"/>
                </a:lnTo>
                <a:lnTo>
                  <a:pt x="492" y="557"/>
                </a:lnTo>
                <a:lnTo>
                  <a:pt x="520" y="546"/>
                </a:lnTo>
                <a:lnTo>
                  <a:pt x="539" y="546"/>
                </a:lnTo>
                <a:lnTo>
                  <a:pt x="558" y="546"/>
                </a:lnTo>
                <a:lnTo>
                  <a:pt x="577" y="546"/>
                </a:lnTo>
                <a:lnTo>
                  <a:pt x="595" y="546"/>
                </a:lnTo>
                <a:lnTo>
                  <a:pt x="615" y="546"/>
                </a:lnTo>
                <a:lnTo>
                  <a:pt x="633" y="557"/>
                </a:lnTo>
                <a:lnTo>
                  <a:pt x="653" y="557"/>
                </a:lnTo>
                <a:lnTo>
                  <a:pt x="671" y="568"/>
                </a:lnTo>
                <a:lnTo>
                  <a:pt x="690" y="568"/>
                </a:lnTo>
                <a:lnTo>
                  <a:pt x="709" y="568"/>
                </a:lnTo>
                <a:lnTo>
                  <a:pt x="728" y="568"/>
                </a:lnTo>
                <a:lnTo>
                  <a:pt x="747" y="577"/>
                </a:lnTo>
                <a:lnTo>
                  <a:pt x="747" y="577"/>
                </a:lnTo>
                <a:lnTo>
                  <a:pt x="756" y="557"/>
                </a:lnTo>
                <a:lnTo>
                  <a:pt x="766" y="536"/>
                </a:lnTo>
                <a:lnTo>
                  <a:pt x="784" y="515"/>
                </a:lnTo>
                <a:lnTo>
                  <a:pt x="794" y="495"/>
                </a:lnTo>
                <a:lnTo>
                  <a:pt x="794" y="474"/>
                </a:lnTo>
                <a:lnTo>
                  <a:pt x="794" y="454"/>
                </a:lnTo>
                <a:lnTo>
                  <a:pt x="804" y="432"/>
                </a:lnTo>
                <a:lnTo>
                  <a:pt x="813" y="412"/>
                </a:lnTo>
                <a:lnTo>
                  <a:pt x="822" y="392"/>
                </a:lnTo>
                <a:lnTo>
                  <a:pt x="832" y="361"/>
                </a:lnTo>
                <a:lnTo>
                  <a:pt x="851" y="340"/>
                </a:lnTo>
                <a:lnTo>
                  <a:pt x="861" y="320"/>
                </a:lnTo>
                <a:lnTo>
                  <a:pt x="870" y="299"/>
                </a:lnTo>
                <a:lnTo>
                  <a:pt x="879" y="278"/>
                </a:lnTo>
                <a:lnTo>
                  <a:pt x="899" y="258"/>
                </a:lnTo>
                <a:lnTo>
                  <a:pt x="907" y="237"/>
                </a:lnTo>
                <a:lnTo>
                  <a:pt x="927" y="227"/>
                </a:lnTo>
                <a:lnTo>
                  <a:pt x="936" y="206"/>
                </a:lnTo>
                <a:lnTo>
                  <a:pt x="955" y="186"/>
                </a:lnTo>
                <a:lnTo>
                  <a:pt x="974" y="165"/>
                </a:lnTo>
                <a:lnTo>
                  <a:pt x="983" y="145"/>
                </a:lnTo>
                <a:lnTo>
                  <a:pt x="1002" y="134"/>
                </a:lnTo>
                <a:lnTo>
                  <a:pt x="1012" y="114"/>
                </a:lnTo>
                <a:lnTo>
                  <a:pt x="1030" y="103"/>
                </a:lnTo>
                <a:lnTo>
                  <a:pt x="1050" y="94"/>
                </a:lnTo>
                <a:lnTo>
                  <a:pt x="1068" y="83"/>
                </a:lnTo>
                <a:lnTo>
                  <a:pt x="1088" y="62"/>
                </a:lnTo>
                <a:lnTo>
                  <a:pt x="1106" y="62"/>
                </a:lnTo>
                <a:lnTo>
                  <a:pt x="1116" y="41"/>
                </a:lnTo>
                <a:lnTo>
                  <a:pt x="1135" y="41"/>
                </a:lnTo>
                <a:lnTo>
                  <a:pt x="1145" y="21"/>
                </a:lnTo>
                <a:lnTo>
                  <a:pt x="1163" y="21"/>
                </a:lnTo>
                <a:lnTo>
                  <a:pt x="1163" y="0"/>
                </a:lnTo>
              </a:path>
            </a:pathLst>
          </a:custGeom>
          <a:solidFill>
            <a:srgbClr val="F6BF69"/>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9219" name="Group 3"/>
          <p:cNvGrpSpPr/>
          <p:nvPr/>
        </p:nvGrpSpPr>
        <p:grpSpPr bwMode="auto">
          <a:xfrm>
            <a:off x="3349626" y="3282950"/>
            <a:ext cx="5457825" cy="1468438"/>
            <a:chOff x="0" y="0"/>
            <a:chExt cx="3868" cy="925"/>
          </a:xfrm>
        </p:grpSpPr>
        <p:sp>
          <p:nvSpPr>
            <p:cNvPr id="9220" name="Arc 4"/>
            <p:cNvSpPr/>
            <p:nvPr/>
          </p:nvSpPr>
          <p:spPr bwMode="auto">
            <a:xfrm>
              <a:off x="0" y="1"/>
              <a:ext cx="1934" cy="924"/>
            </a:xfrm>
            <a:custGeom>
              <a:avLst/>
              <a:gdLst>
                <a:gd name="G0" fmla="+- 21599 0 0"/>
                <a:gd name="G1" fmla="+- 21599 0 0"/>
                <a:gd name="G2" fmla="+- 21600 0 0"/>
                <a:gd name="T0" fmla="*/ 0 w 21599"/>
                <a:gd name="T1" fmla="*/ 21576 h 21599"/>
                <a:gd name="T2" fmla="*/ 21588 w 21599"/>
                <a:gd name="T3" fmla="*/ 0 h 21599"/>
                <a:gd name="T4" fmla="*/ 21599 w 21599"/>
                <a:gd name="T5" fmla="*/ 21599 h 21599"/>
              </a:gdLst>
              <a:ahLst/>
              <a:cxnLst>
                <a:cxn ang="0">
                  <a:pos x="T0" y="T1"/>
                </a:cxn>
                <a:cxn ang="0">
                  <a:pos x="T2" y="T3"/>
                </a:cxn>
                <a:cxn ang="0">
                  <a:pos x="T4" y="T5"/>
                </a:cxn>
              </a:cxnLst>
              <a:rect l="0" t="0" r="r" b="b"/>
              <a:pathLst>
                <a:path w="21599" h="21599" fill="none" extrusionOk="0">
                  <a:moveTo>
                    <a:pt x="-1" y="21575"/>
                  </a:moveTo>
                  <a:cubicBezTo>
                    <a:pt x="11" y="9659"/>
                    <a:pt x="9671" y="5"/>
                    <a:pt x="21587" y="-1"/>
                  </a:cubicBezTo>
                </a:path>
                <a:path w="21599" h="21599" stroke="0" extrusionOk="0">
                  <a:moveTo>
                    <a:pt x="-1" y="21575"/>
                  </a:moveTo>
                  <a:cubicBezTo>
                    <a:pt x="11" y="9659"/>
                    <a:pt x="9671" y="5"/>
                    <a:pt x="21587" y="-1"/>
                  </a:cubicBezTo>
                  <a:lnTo>
                    <a:pt x="21599" y="21599"/>
                  </a:lnTo>
                  <a:close/>
                </a:path>
              </a:pathLst>
            </a:custGeom>
            <a:solidFill>
              <a:srgbClr val="F6BF69"/>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1" name="Arc 5"/>
            <p:cNvSpPr/>
            <p:nvPr/>
          </p:nvSpPr>
          <p:spPr bwMode="auto">
            <a:xfrm>
              <a:off x="1933" y="0"/>
              <a:ext cx="1935" cy="925"/>
            </a:xfrm>
            <a:custGeom>
              <a:avLst/>
              <a:gdLst>
                <a:gd name="G0" fmla="+- 11 0 0"/>
                <a:gd name="G1" fmla="+- 21600 0 0"/>
                <a:gd name="G2" fmla="+- 21600 0 0"/>
                <a:gd name="T0" fmla="*/ 0 w 21610"/>
                <a:gd name="T1" fmla="*/ 1 h 21600"/>
                <a:gd name="T2" fmla="*/ 21610 w 21610"/>
                <a:gd name="T3" fmla="*/ 21577 h 21600"/>
                <a:gd name="T4" fmla="*/ 11 w 21610"/>
                <a:gd name="T5" fmla="*/ 21600 h 21600"/>
              </a:gdLst>
              <a:ahLst/>
              <a:cxnLst>
                <a:cxn ang="0">
                  <a:pos x="T0" y="T1"/>
                </a:cxn>
                <a:cxn ang="0">
                  <a:pos x="T2" y="T3"/>
                </a:cxn>
                <a:cxn ang="0">
                  <a:pos x="T4" y="T5"/>
                </a:cxn>
              </a:cxnLst>
              <a:rect l="0" t="0" r="r" b="b"/>
              <a:pathLst>
                <a:path w="21610" h="21600" fill="none" extrusionOk="0">
                  <a:moveTo>
                    <a:pt x="-1" y="0"/>
                  </a:moveTo>
                  <a:cubicBezTo>
                    <a:pt x="3" y="0"/>
                    <a:pt x="7" y="-1"/>
                    <a:pt x="11" y="0"/>
                  </a:cubicBezTo>
                  <a:cubicBezTo>
                    <a:pt x="11931" y="0"/>
                    <a:pt x="21598" y="9656"/>
                    <a:pt x="21610" y="21576"/>
                  </a:cubicBezTo>
                </a:path>
                <a:path w="21610" h="21600" stroke="0" extrusionOk="0">
                  <a:moveTo>
                    <a:pt x="-1" y="0"/>
                  </a:moveTo>
                  <a:cubicBezTo>
                    <a:pt x="3" y="0"/>
                    <a:pt x="7" y="-1"/>
                    <a:pt x="11" y="0"/>
                  </a:cubicBezTo>
                  <a:cubicBezTo>
                    <a:pt x="11931" y="0"/>
                    <a:pt x="21598" y="9656"/>
                    <a:pt x="21610" y="21576"/>
                  </a:cubicBezTo>
                  <a:lnTo>
                    <a:pt x="11" y="21600"/>
                  </a:lnTo>
                  <a:close/>
                </a:path>
              </a:pathLst>
            </a:custGeom>
            <a:solidFill>
              <a:srgbClr val="F6BF69"/>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222" name="未知"/>
          <p:cNvSpPr/>
          <p:nvPr/>
        </p:nvSpPr>
        <p:spPr bwMode="auto">
          <a:xfrm>
            <a:off x="8235951" y="3884613"/>
            <a:ext cx="1643063" cy="914400"/>
          </a:xfrm>
          <a:custGeom>
            <a:avLst/>
            <a:gdLst>
              <a:gd name="T0" fmla="*/ 38 w 1165"/>
              <a:gd name="T1" fmla="*/ 21 h 576"/>
              <a:gd name="T2" fmla="*/ 85 w 1165"/>
              <a:gd name="T3" fmla="*/ 61 h 576"/>
              <a:gd name="T4" fmla="*/ 142 w 1165"/>
              <a:gd name="T5" fmla="*/ 103 h 576"/>
              <a:gd name="T6" fmla="*/ 198 w 1165"/>
              <a:gd name="T7" fmla="*/ 113 h 576"/>
              <a:gd name="T8" fmla="*/ 256 w 1165"/>
              <a:gd name="T9" fmla="*/ 155 h 576"/>
              <a:gd name="T10" fmla="*/ 331 w 1165"/>
              <a:gd name="T11" fmla="*/ 205 h 576"/>
              <a:gd name="T12" fmla="*/ 388 w 1165"/>
              <a:gd name="T13" fmla="*/ 236 h 576"/>
              <a:gd name="T14" fmla="*/ 454 w 1165"/>
              <a:gd name="T15" fmla="*/ 267 h 576"/>
              <a:gd name="T16" fmla="*/ 520 w 1165"/>
              <a:gd name="T17" fmla="*/ 288 h 576"/>
              <a:gd name="T18" fmla="*/ 577 w 1165"/>
              <a:gd name="T19" fmla="*/ 319 h 576"/>
              <a:gd name="T20" fmla="*/ 672 w 1165"/>
              <a:gd name="T21" fmla="*/ 349 h 576"/>
              <a:gd name="T22" fmla="*/ 738 w 1165"/>
              <a:gd name="T23" fmla="*/ 380 h 576"/>
              <a:gd name="T24" fmla="*/ 805 w 1165"/>
              <a:gd name="T25" fmla="*/ 411 h 576"/>
              <a:gd name="T26" fmla="*/ 861 w 1165"/>
              <a:gd name="T27" fmla="*/ 442 h 576"/>
              <a:gd name="T28" fmla="*/ 928 w 1165"/>
              <a:gd name="T29" fmla="*/ 472 h 576"/>
              <a:gd name="T30" fmla="*/ 984 w 1165"/>
              <a:gd name="T31" fmla="*/ 503 h 576"/>
              <a:gd name="T32" fmla="*/ 1051 w 1165"/>
              <a:gd name="T33" fmla="*/ 514 h 576"/>
              <a:gd name="T34" fmla="*/ 1107 w 1165"/>
              <a:gd name="T35" fmla="*/ 534 h 576"/>
              <a:gd name="T36" fmla="*/ 1164 w 1165"/>
              <a:gd name="T37" fmla="*/ 566 h 576"/>
              <a:gd name="T38" fmla="*/ 1107 w 1165"/>
              <a:gd name="T39" fmla="*/ 566 h 576"/>
              <a:gd name="T40" fmla="*/ 1051 w 1165"/>
              <a:gd name="T41" fmla="*/ 566 h 576"/>
              <a:gd name="T42" fmla="*/ 994 w 1165"/>
              <a:gd name="T43" fmla="*/ 566 h 576"/>
              <a:gd name="T44" fmla="*/ 938 w 1165"/>
              <a:gd name="T45" fmla="*/ 566 h 576"/>
              <a:gd name="T46" fmla="*/ 871 w 1165"/>
              <a:gd name="T47" fmla="*/ 555 h 576"/>
              <a:gd name="T48" fmla="*/ 805 w 1165"/>
              <a:gd name="T49" fmla="*/ 555 h 576"/>
              <a:gd name="T50" fmla="*/ 728 w 1165"/>
              <a:gd name="T51" fmla="*/ 555 h 576"/>
              <a:gd name="T52" fmla="*/ 672 w 1165"/>
              <a:gd name="T53" fmla="*/ 555 h 576"/>
              <a:gd name="T54" fmla="*/ 605 w 1165"/>
              <a:gd name="T55" fmla="*/ 544 h 576"/>
              <a:gd name="T56" fmla="*/ 549 w 1165"/>
              <a:gd name="T57" fmla="*/ 544 h 576"/>
              <a:gd name="T58" fmla="*/ 492 w 1165"/>
              <a:gd name="T59" fmla="*/ 566 h 576"/>
              <a:gd name="T60" fmla="*/ 436 w 1165"/>
              <a:gd name="T61" fmla="*/ 566 h 576"/>
              <a:gd name="T62" fmla="*/ 407 w 1165"/>
              <a:gd name="T63" fmla="*/ 555 h 576"/>
              <a:gd name="T64" fmla="*/ 369 w 1165"/>
              <a:gd name="T65" fmla="*/ 494 h 576"/>
              <a:gd name="T66" fmla="*/ 359 w 1165"/>
              <a:gd name="T67" fmla="*/ 431 h 576"/>
              <a:gd name="T68" fmla="*/ 331 w 1165"/>
              <a:gd name="T69" fmla="*/ 360 h 576"/>
              <a:gd name="T70" fmla="*/ 293 w 1165"/>
              <a:gd name="T71" fmla="*/ 298 h 576"/>
              <a:gd name="T72" fmla="*/ 256 w 1165"/>
              <a:gd name="T73" fmla="*/ 236 h 576"/>
              <a:gd name="T74" fmla="*/ 208 w 1165"/>
              <a:gd name="T75" fmla="*/ 185 h 576"/>
              <a:gd name="T76" fmla="*/ 161 w 1165"/>
              <a:gd name="T77" fmla="*/ 133 h 576"/>
              <a:gd name="T78" fmla="*/ 113 w 1165"/>
              <a:gd name="T79" fmla="*/ 93 h 576"/>
              <a:gd name="T80" fmla="*/ 57 w 1165"/>
              <a:gd name="T81" fmla="*/ 61 h 576"/>
              <a:gd name="T82" fmla="*/ 19 w 1165"/>
              <a:gd name="T83" fmla="*/ 21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65" h="576">
                <a:moveTo>
                  <a:pt x="0" y="0"/>
                </a:moveTo>
                <a:lnTo>
                  <a:pt x="19" y="11"/>
                </a:lnTo>
                <a:lnTo>
                  <a:pt x="38" y="21"/>
                </a:lnTo>
                <a:lnTo>
                  <a:pt x="47" y="41"/>
                </a:lnTo>
                <a:lnTo>
                  <a:pt x="66" y="52"/>
                </a:lnTo>
                <a:lnTo>
                  <a:pt x="85" y="61"/>
                </a:lnTo>
                <a:lnTo>
                  <a:pt x="103" y="72"/>
                </a:lnTo>
                <a:lnTo>
                  <a:pt x="123" y="93"/>
                </a:lnTo>
                <a:lnTo>
                  <a:pt x="142" y="103"/>
                </a:lnTo>
                <a:lnTo>
                  <a:pt x="161" y="113"/>
                </a:lnTo>
                <a:lnTo>
                  <a:pt x="180" y="113"/>
                </a:lnTo>
                <a:lnTo>
                  <a:pt x="198" y="113"/>
                </a:lnTo>
                <a:lnTo>
                  <a:pt x="218" y="124"/>
                </a:lnTo>
                <a:lnTo>
                  <a:pt x="236" y="133"/>
                </a:lnTo>
                <a:lnTo>
                  <a:pt x="256" y="155"/>
                </a:lnTo>
                <a:lnTo>
                  <a:pt x="284" y="175"/>
                </a:lnTo>
                <a:lnTo>
                  <a:pt x="313" y="195"/>
                </a:lnTo>
                <a:lnTo>
                  <a:pt x="331" y="205"/>
                </a:lnTo>
                <a:lnTo>
                  <a:pt x="351" y="216"/>
                </a:lnTo>
                <a:lnTo>
                  <a:pt x="369" y="227"/>
                </a:lnTo>
                <a:lnTo>
                  <a:pt x="388" y="236"/>
                </a:lnTo>
                <a:lnTo>
                  <a:pt x="407" y="247"/>
                </a:lnTo>
                <a:lnTo>
                  <a:pt x="426" y="257"/>
                </a:lnTo>
                <a:lnTo>
                  <a:pt x="454" y="267"/>
                </a:lnTo>
                <a:lnTo>
                  <a:pt x="474" y="277"/>
                </a:lnTo>
                <a:lnTo>
                  <a:pt x="502" y="288"/>
                </a:lnTo>
                <a:lnTo>
                  <a:pt x="520" y="288"/>
                </a:lnTo>
                <a:lnTo>
                  <a:pt x="539" y="298"/>
                </a:lnTo>
                <a:lnTo>
                  <a:pt x="559" y="308"/>
                </a:lnTo>
                <a:lnTo>
                  <a:pt x="577" y="319"/>
                </a:lnTo>
                <a:lnTo>
                  <a:pt x="605" y="319"/>
                </a:lnTo>
                <a:lnTo>
                  <a:pt x="634" y="339"/>
                </a:lnTo>
                <a:lnTo>
                  <a:pt x="672" y="349"/>
                </a:lnTo>
                <a:lnTo>
                  <a:pt x="691" y="360"/>
                </a:lnTo>
                <a:lnTo>
                  <a:pt x="710" y="370"/>
                </a:lnTo>
                <a:lnTo>
                  <a:pt x="738" y="380"/>
                </a:lnTo>
                <a:lnTo>
                  <a:pt x="767" y="391"/>
                </a:lnTo>
                <a:lnTo>
                  <a:pt x="786" y="400"/>
                </a:lnTo>
                <a:lnTo>
                  <a:pt x="805" y="411"/>
                </a:lnTo>
                <a:lnTo>
                  <a:pt x="823" y="411"/>
                </a:lnTo>
                <a:lnTo>
                  <a:pt x="843" y="431"/>
                </a:lnTo>
                <a:lnTo>
                  <a:pt x="861" y="442"/>
                </a:lnTo>
                <a:lnTo>
                  <a:pt x="890" y="452"/>
                </a:lnTo>
                <a:lnTo>
                  <a:pt x="909" y="463"/>
                </a:lnTo>
                <a:lnTo>
                  <a:pt x="928" y="472"/>
                </a:lnTo>
                <a:lnTo>
                  <a:pt x="946" y="483"/>
                </a:lnTo>
                <a:lnTo>
                  <a:pt x="966" y="494"/>
                </a:lnTo>
                <a:lnTo>
                  <a:pt x="984" y="503"/>
                </a:lnTo>
                <a:lnTo>
                  <a:pt x="1013" y="503"/>
                </a:lnTo>
                <a:lnTo>
                  <a:pt x="1032" y="503"/>
                </a:lnTo>
                <a:lnTo>
                  <a:pt x="1051" y="514"/>
                </a:lnTo>
                <a:lnTo>
                  <a:pt x="1069" y="514"/>
                </a:lnTo>
                <a:lnTo>
                  <a:pt x="1089" y="524"/>
                </a:lnTo>
                <a:lnTo>
                  <a:pt x="1107" y="534"/>
                </a:lnTo>
                <a:lnTo>
                  <a:pt x="1127" y="544"/>
                </a:lnTo>
                <a:lnTo>
                  <a:pt x="1145" y="555"/>
                </a:lnTo>
                <a:lnTo>
                  <a:pt x="1164" y="566"/>
                </a:lnTo>
                <a:lnTo>
                  <a:pt x="1145" y="575"/>
                </a:lnTo>
                <a:lnTo>
                  <a:pt x="1127" y="575"/>
                </a:lnTo>
                <a:lnTo>
                  <a:pt x="1107" y="566"/>
                </a:lnTo>
                <a:lnTo>
                  <a:pt x="1089" y="566"/>
                </a:lnTo>
                <a:lnTo>
                  <a:pt x="1069" y="566"/>
                </a:lnTo>
                <a:lnTo>
                  <a:pt x="1051" y="566"/>
                </a:lnTo>
                <a:lnTo>
                  <a:pt x="1032" y="566"/>
                </a:lnTo>
                <a:lnTo>
                  <a:pt x="1013" y="566"/>
                </a:lnTo>
                <a:lnTo>
                  <a:pt x="994" y="566"/>
                </a:lnTo>
                <a:lnTo>
                  <a:pt x="975" y="566"/>
                </a:lnTo>
                <a:lnTo>
                  <a:pt x="956" y="566"/>
                </a:lnTo>
                <a:lnTo>
                  <a:pt x="938" y="566"/>
                </a:lnTo>
                <a:lnTo>
                  <a:pt x="909" y="566"/>
                </a:lnTo>
                <a:lnTo>
                  <a:pt x="890" y="555"/>
                </a:lnTo>
                <a:lnTo>
                  <a:pt x="871" y="555"/>
                </a:lnTo>
                <a:lnTo>
                  <a:pt x="851" y="555"/>
                </a:lnTo>
                <a:lnTo>
                  <a:pt x="833" y="555"/>
                </a:lnTo>
                <a:lnTo>
                  <a:pt x="805" y="555"/>
                </a:lnTo>
                <a:lnTo>
                  <a:pt x="776" y="555"/>
                </a:lnTo>
                <a:lnTo>
                  <a:pt x="748" y="555"/>
                </a:lnTo>
                <a:lnTo>
                  <a:pt x="728" y="555"/>
                </a:lnTo>
                <a:lnTo>
                  <a:pt x="710" y="555"/>
                </a:lnTo>
                <a:lnTo>
                  <a:pt x="691" y="555"/>
                </a:lnTo>
                <a:lnTo>
                  <a:pt x="672" y="555"/>
                </a:lnTo>
                <a:lnTo>
                  <a:pt x="644" y="544"/>
                </a:lnTo>
                <a:lnTo>
                  <a:pt x="625" y="544"/>
                </a:lnTo>
                <a:lnTo>
                  <a:pt x="605" y="544"/>
                </a:lnTo>
                <a:lnTo>
                  <a:pt x="587" y="544"/>
                </a:lnTo>
                <a:lnTo>
                  <a:pt x="568" y="544"/>
                </a:lnTo>
                <a:lnTo>
                  <a:pt x="549" y="544"/>
                </a:lnTo>
                <a:lnTo>
                  <a:pt x="530" y="555"/>
                </a:lnTo>
                <a:lnTo>
                  <a:pt x="511" y="555"/>
                </a:lnTo>
                <a:lnTo>
                  <a:pt x="492" y="566"/>
                </a:lnTo>
                <a:lnTo>
                  <a:pt x="474" y="566"/>
                </a:lnTo>
                <a:lnTo>
                  <a:pt x="454" y="566"/>
                </a:lnTo>
                <a:lnTo>
                  <a:pt x="436" y="566"/>
                </a:lnTo>
                <a:lnTo>
                  <a:pt x="416" y="575"/>
                </a:lnTo>
                <a:lnTo>
                  <a:pt x="416" y="575"/>
                </a:lnTo>
                <a:lnTo>
                  <a:pt x="407" y="555"/>
                </a:lnTo>
                <a:lnTo>
                  <a:pt x="397" y="534"/>
                </a:lnTo>
                <a:lnTo>
                  <a:pt x="379" y="514"/>
                </a:lnTo>
                <a:lnTo>
                  <a:pt x="369" y="494"/>
                </a:lnTo>
                <a:lnTo>
                  <a:pt x="369" y="472"/>
                </a:lnTo>
                <a:lnTo>
                  <a:pt x="369" y="452"/>
                </a:lnTo>
                <a:lnTo>
                  <a:pt x="359" y="431"/>
                </a:lnTo>
                <a:lnTo>
                  <a:pt x="351" y="411"/>
                </a:lnTo>
                <a:lnTo>
                  <a:pt x="341" y="391"/>
                </a:lnTo>
                <a:lnTo>
                  <a:pt x="331" y="360"/>
                </a:lnTo>
                <a:lnTo>
                  <a:pt x="313" y="339"/>
                </a:lnTo>
                <a:lnTo>
                  <a:pt x="303" y="319"/>
                </a:lnTo>
                <a:lnTo>
                  <a:pt x="293" y="298"/>
                </a:lnTo>
                <a:lnTo>
                  <a:pt x="284" y="277"/>
                </a:lnTo>
                <a:lnTo>
                  <a:pt x="265" y="257"/>
                </a:lnTo>
                <a:lnTo>
                  <a:pt x="256" y="236"/>
                </a:lnTo>
                <a:lnTo>
                  <a:pt x="236" y="227"/>
                </a:lnTo>
                <a:lnTo>
                  <a:pt x="228" y="205"/>
                </a:lnTo>
                <a:lnTo>
                  <a:pt x="208" y="185"/>
                </a:lnTo>
                <a:lnTo>
                  <a:pt x="189" y="164"/>
                </a:lnTo>
                <a:lnTo>
                  <a:pt x="180" y="144"/>
                </a:lnTo>
                <a:lnTo>
                  <a:pt x="161" y="133"/>
                </a:lnTo>
                <a:lnTo>
                  <a:pt x="151" y="113"/>
                </a:lnTo>
                <a:lnTo>
                  <a:pt x="133" y="103"/>
                </a:lnTo>
                <a:lnTo>
                  <a:pt x="113" y="93"/>
                </a:lnTo>
                <a:lnTo>
                  <a:pt x="95" y="83"/>
                </a:lnTo>
                <a:lnTo>
                  <a:pt x="75" y="61"/>
                </a:lnTo>
                <a:lnTo>
                  <a:pt x="57" y="61"/>
                </a:lnTo>
                <a:lnTo>
                  <a:pt x="47" y="41"/>
                </a:lnTo>
                <a:lnTo>
                  <a:pt x="28" y="41"/>
                </a:lnTo>
                <a:lnTo>
                  <a:pt x="19" y="21"/>
                </a:lnTo>
                <a:lnTo>
                  <a:pt x="0" y="21"/>
                </a:lnTo>
                <a:lnTo>
                  <a:pt x="0" y="0"/>
                </a:lnTo>
              </a:path>
            </a:pathLst>
          </a:custGeom>
          <a:solidFill>
            <a:srgbClr val="F6BF69"/>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23" name="Rectangle 7"/>
          <p:cNvSpPr>
            <a:spLocks noChangeArrowheads="1"/>
          </p:cNvSpPr>
          <p:nvPr/>
        </p:nvSpPr>
        <p:spPr bwMode="auto">
          <a:xfrm>
            <a:off x="2286000" y="4649788"/>
            <a:ext cx="7543800" cy="760412"/>
          </a:xfrm>
          <a:prstGeom prst="rect">
            <a:avLst/>
          </a:prstGeom>
          <a:solidFill>
            <a:srgbClr val="F6BF69"/>
          </a:solidFill>
          <a:ln w="12700" cmpd="sng">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4" name="Line 8"/>
          <p:cNvSpPr>
            <a:spLocks noChangeShapeType="1"/>
          </p:cNvSpPr>
          <p:nvPr/>
        </p:nvSpPr>
        <p:spPr bwMode="auto">
          <a:xfrm>
            <a:off x="2352675" y="5381625"/>
            <a:ext cx="7462838" cy="0"/>
          </a:xfrm>
          <a:prstGeom prst="line">
            <a:avLst/>
          </a:prstGeom>
          <a:noFill/>
          <a:ln w="50800" cmpd="sng">
            <a:solidFill>
              <a:srgbClr val="000000"/>
            </a:solidFill>
            <a:prstDash val="lg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5" name="未知"/>
          <p:cNvSpPr/>
          <p:nvPr/>
        </p:nvSpPr>
        <p:spPr bwMode="auto">
          <a:xfrm>
            <a:off x="2374900" y="4675189"/>
            <a:ext cx="685800" cy="238125"/>
          </a:xfrm>
          <a:custGeom>
            <a:avLst/>
            <a:gdLst>
              <a:gd name="T0" fmla="*/ 23 w 486"/>
              <a:gd name="T1" fmla="*/ 58 h 150"/>
              <a:gd name="T2" fmla="*/ 52 w 486"/>
              <a:gd name="T3" fmla="*/ 50 h 150"/>
              <a:gd name="T4" fmla="*/ 83 w 486"/>
              <a:gd name="T5" fmla="*/ 42 h 150"/>
              <a:gd name="T6" fmla="*/ 121 w 486"/>
              <a:gd name="T7" fmla="*/ 26 h 150"/>
              <a:gd name="T8" fmla="*/ 152 w 486"/>
              <a:gd name="T9" fmla="*/ 17 h 150"/>
              <a:gd name="T10" fmla="*/ 181 w 486"/>
              <a:gd name="T11" fmla="*/ 0 h 150"/>
              <a:gd name="T12" fmla="*/ 212 w 486"/>
              <a:gd name="T13" fmla="*/ 0 h 150"/>
              <a:gd name="T14" fmla="*/ 243 w 486"/>
              <a:gd name="T15" fmla="*/ 0 h 150"/>
              <a:gd name="T16" fmla="*/ 280 w 486"/>
              <a:gd name="T17" fmla="*/ 17 h 150"/>
              <a:gd name="T18" fmla="*/ 311 w 486"/>
              <a:gd name="T19" fmla="*/ 17 h 150"/>
              <a:gd name="T20" fmla="*/ 341 w 486"/>
              <a:gd name="T21" fmla="*/ 33 h 150"/>
              <a:gd name="T22" fmla="*/ 372 w 486"/>
              <a:gd name="T23" fmla="*/ 50 h 150"/>
              <a:gd name="T24" fmla="*/ 401 w 486"/>
              <a:gd name="T25" fmla="*/ 66 h 150"/>
              <a:gd name="T26" fmla="*/ 440 w 486"/>
              <a:gd name="T27" fmla="*/ 83 h 150"/>
              <a:gd name="T28" fmla="*/ 477 w 486"/>
              <a:gd name="T29" fmla="*/ 91 h 150"/>
              <a:gd name="T30" fmla="*/ 468 w 486"/>
              <a:gd name="T31" fmla="*/ 112 h 150"/>
              <a:gd name="T32" fmla="*/ 470 w 486"/>
              <a:gd name="T33" fmla="*/ 100 h 150"/>
              <a:gd name="T34" fmla="*/ 440 w 486"/>
              <a:gd name="T35" fmla="*/ 107 h 150"/>
              <a:gd name="T36" fmla="*/ 409 w 486"/>
              <a:gd name="T37" fmla="*/ 116 h 150"/>
              <a:gd name="T38" fmla="*/ 379 w 486"/>
              <a:gd name="T39" fmla="*/ 124 h 150"/>
              <a:gd name="T40" fmla="*/ 349 w 486"/>
              <a:gd name="T41" fmla="*/ 140 h 150"/>
              <a:gd name="T42" fmla="*/ 318 w 486"/>
              <a:gd name="T43" fmla="*/ 140 h 150"/>
              <a:gd name="T44" fmla="*/ 288 w 486"/>
              <a:gd name="T45" fmla="*/ 140 h 150"/>
              <a:gd name="T46" fmla="*/ 257 w 486"/>
              <a:gd name="T47" fmla="*/ 140 h 150"/>
              <a:gd name="T48" fmla="*/ 227 w 486"/>
              <a:gd name="T49" fmla="*/ 140 h 150"/>
              <a:gd name="T50" fmla="*/ 197 w 486"/>
              <a:gd name="T51" fmla="*/ 124 h 150"/>
              <a:gd name="T52" fmla="*/ 167 w 486"/>
              <a:gd name="T53" fmla="*/ 116 h 150"/>
              <a:gd name="T54" fmla="*/ 128 w 486"/>
              <a:gd name="T55" fmla="*/ 107 h 150"/>
              <a:gd name="T56" fmla="*/ 91 w 486"/>
              <a:gd name="T57" fmla="*/ 91 h 150"/>
              <a:gd name="T58" fmla="*/ 60 w 486"/>
              <a:gd name="T59" fmla="*/ 83 h 150"/>
              <a:gd name="T60" fmla="*/ 30 w 486"/>
              <a:gd name="T61" fmla="*/ 83 h 150"/>
              <a:gd name="T62" fmla="*/ 0 w 486"/>
              <a:gd name="T63" fmla="*/ 75 h 150"/>
              <a:gd name="T64" fmla="*/ 8 w 486"/>
              <a:gd name="T65"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6" h="150">
                <a:moveTo>
                  <a:pt x="8" y="66"/>
                </a:moveTo>
                <a:lnTo>
                  <a:pt x="23" y="58"/>
                </a:lnTo>
                <a:lnTo>
                  <a:pt x="38" y="58"/>
                </a:lnTo>
                <a:lnTo>
                  <a:pt x="52" y="50"/>
                </a:lnTo>
                <a:lnTo>
                  <a:pt x="68" y="50"/>
                </a:lnTo>
                <a:lnTo>
                  <a:pt x="83" y="42"/>
                </a:lnTo>
                <a:lnTo>
                  <a:pt x="99" y="33"/>
                </a:lnTo>
                <a:lnTo>
                  <a:pt x="121" y="26"/>
                </a:lnTo>
                <a:lnTo>
                  <a:pt x="136" y="17"/>
                </a:lnTo>
                <a:lnTo>
                  <a:pt x="152" y="17"/>
                </a:lnTo>
                <a:lnTo>
                  <a:pt x="167" y="0"/>
                </a:lnTo>
                <a:lnTo>
                  <a:pt x="181" y="0"/>
                </a:lnTo>
                <a:lnTo>
                  <a:pt x="197" y="0"/>
                </a:lnTo>
                <a:lnTo>
                  <a:pt x="212" y="0"/>
                </a:lnTo>
                <a:lnTo>
                  <a:pt x="227" y="0"/>
                </a:lnTo>
                <a:lnTo>
                  <a:pt x="243" y="0"/>
                </a:lnTo>
                <a:lnTo>
                  <a:pt x="257" y="9"/>
                </a:lnTo>
                <a:lnTo>
                  <a:pt x="280" y="17"/>
                </a:lnTo>
                <a:lnTo>
                  <a:pt x="296" y="17"/>
                </a:lnTo>
                <a:lnTo>
                  <a:pt x="311" y="17"/>
                </a:lnTo>
                <a:lnTo>
                  <a:pt x="326" y="26"/>
                </a:lnTo>
                <a:lnTo>
                  <a:pt x="341" y="33"/>
                </a:lnTo>
                <a:lnTo>
                  <a:pt x="356" y="42"/>
                </a:lnTo>
                <a:lnTo>
                  <a:pt x="372" y="50"/>
                </a:lnTo>
                <a:lnTo>
                  <a:pt x="386" y="58"/>
                </a:lnTo>
                <a:lnTo>
                  <a:pt x="401" y="66"/>
                </a:lnTo>
                <a:lnTo>
                  <a:pt x="425" y="75"/>
                </a:lnTo>
                <a:lnTo>
                  <a:pt x="440" y="83"/>
                </a:lnTo>
                <a:lnTo>
                  <a:pt x="454" y="83"/>
                </a:lnTo>
                <a:lnTo>
                  <a:pt x="477" y="91"/>
                </a:lnTo>
                <a:lnTo>
                  <a:pt x="468" y="112"/>
                </a:lnTo>
                <a:lnTo>
                  <a:pt x="468" y="112"/>
                </a:lnTo>
                <a:lnTo>
                  <a:pt x="485" y="91"/>
                </a:lnTo>
                <a:lnTo>
                  <a:pt x="470" y="100"/>
                </a:lnTo>
                <a:lnTo>
                  <a:pt x="454" y="107"/>
                </a:lnTo>
                <a:lnTo>
                  <a:pt x="440" y="107"/>
                </a:lnTo>
                <a:lnTo>
                  <a:pt x="425" y="116"/>
                </a:lnTo>
                <a:lnTo>
                  <a:pt x="409" y="116"/>
                </a:lnTo>
                <a:lnTo>
                  <a:pt x="394" y="124"/>
                </a:lnTo>
                <a:lnTo>
                  <a:pt x="379" y="124"/>
                </a:lnTo>
                <a:lnTo>
                  <a:pt x="364" y="133"/>
                </a:lnTo>
                <a:lnTo>
                  <a:pt x="349" y="140"/>
                </a:lnTo>
                <a:lnTo>
                  <a:pt x="333" y="140"/>
                </a:lnTo>
                <a:lnTo>
                  <a:pt x="318" y="140"/>
                </a:lnTo>
                <a:lnTo>
                  <a:pt x="303" y="149"/>
                </a:lnTo>
                <a:lnTo>
                  <a:pt x="288" y="140"/>
                </a:lnTo>
                <a:lnTo>
                  <a:pt x="273" y="140"/>
                </a:lnTo>
                <a:lnTo>
                  <a:pt x="257" y="140"/>
                </a:lnTo>
                <a:lnTo>
                  <a:pt x="243" y="140"/>
                </a:lnTo>
                <a:lnTo>
                  <a:pt x="227" y="140"/>
                </a:lnTo>
                <a:lnTo>
                  <a:pt x="212" y="133"/>
                </a:lnTo>
                <a:lnTo>
                  <a:pt x="197" y="124"/>
                </a:lnTo>
                <a:lnTo>
                  <a:pt x="181" y="124"/>
                </a:lnTo>
                <a:lnTo>
                  <a:pt x="167" y="116"/>
                </a:lnTo>
                <a:lnTo>
                  <a:pt x="152" y="116"/>
                </a:lnTo>
                <a:lnTo>
                  <a:pt x="128" y="107"/>
                </a:lnTo>
                <a:lnTo>
                  <a:pt x="113" y="100"/>
                </a:lnTo>
                <a:lnTo>
                  <a:pt x="91" y="91"/>
                </a:lnTo>
                <a:lnTo>
                  <a:pt x="76" y="91"/>
                </a:lnTo>
                <a:lnTo>
                  <a:pt x="60" y="83"/>
                </a:lnTo>
                <a:lnTo>
                  <a:pt x="45" y="83"/>
                </a:lnTo>
                <a:lnTo>
                  <a:pt x="30"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26" name="Oval 10"/>
          <p:cNvSpPr>
            <a:spLocks noChangeArrowheads="1"/>
          </p:cNvSpPr>
          <p:nvPr/>
        </p:nvSpPr>
        <p:spPr bwMode="auto">
          <a:xfrm>
            <a:off x="2652713" y="4746625"/>
            <a:ext cx="107950" cy="5715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7" name="未知"/>
          <p:cNvSpPr/>
          <p:nvPr/>
        </p:nvSpPr>
        <p:spPr bwMode="auto">
          <a:xfrm>
            <a:off x="5008563" y="4754563"/>
            <a:ext cx="685800" cy="239712"/>
          </a:xfrm>
          <a:custGeom>
            <a:avLst/>
            <a:gdLst>
              <a:gd name="T0" fmla="*/ 23 w 486"/>
              <a:gd name="T1" fmla="*/ 58 h 151"/>
              <a:gd name="T2" fmla="*/ 52 w 486"/>
              <a:gd name="T3" fmla="*/ 51 h 151"/>
              <a:gd name="T4" fmla="*/ 83 w 486"/>
              <a:gd name="T5" fmla="*/ 42 h 151"/>
              <a:gd name="T6" fmla="*/ 121 w 486"/>
              <a:gd name="T7" fmla="*/ 26 h 151"/>
              <a:gd name="T8" fmla="*/ 152 w 486"/>
              <a:gd name="T9" fmla="*/ 17 h 151"/>
              <a:gd name="T10" fmla="*/ 181 w 486"/>
              <a:gd name="T11" fmla="*/ 0 h 151"/>
              <a:gd name="T12" fmla="*/ 212 w 486"/>
              <a:gd name="T13" fmla="*/ 0 h 151"/>
              <a:gd name="T14" fmla="*/ 243 w 486"/>
              <a:gd name="T15" fmla="*/ 0 h 151"/>
              <a:gd name="T16" fmla="*/ 280 w 486"/>
              <a:gd name="T17" fmla="*/ 17 h 151"/>
              <a:gd name="T18" fmla="*/ 311 w 486"/>
              <a:gd name="T19" fmla="*/ 17 h 151"/>
              <a:gd name="T20" fmla="*/ 341 w 486"/>
              <a:gd name="T21" fmla="*/ 33 h 151"/>
              <a:gd name="T22" fmla="*/ 372 w 486"/>
              <a:gd name="T23" fmla="*/ 51 h 151"/>
              <a:gd name="T24" fmla="*/ 401 w 486"/>
              <a:gd name="T25" fmla="*/ 67 h 151"/>
              <a:gd name="T26" fmla="*/ 440 w 486"/>
              <a:gd name="T27" fmla="*/ 83 h 151"/>
              <a:gd name="T28" fmla="*/ 477 w 486"/>
              <a:gd name="T29" fmla="*/ 92 h 151"/>
              <a:gd name="T30" fmla="*/ 468 w 486"/>
              <a:gd name="T31" fmla="*/ 113 h 151"/>
              <a:gd name="T32" fmla="*/ 470 w 486"/>
              <a:gd name="T33" fmla="*/ 100 h 151"/>
              <a:gd name="T34" fmla="*/ 440 w 486"/>
              <a:gd name="T35" fmla="*/ 108 h 151"/>
              <a:gd name="T36" fmla="*/ 409 w 486"/>
              <a:gd name="T37" fmla="*/ 117 h 151"/>
              <a:gd name="T38" fmla="*/ 379 w 486"/>
              <a:gd name="T39" fmla="*/ 125 h 151"/>
              <a:gd name="T40" fmla="*/ 349 w 486"/>
              <a:gd name="T41" fmla="*/ 141 h 151"/>
              <a:gd name="T42" fmla="*/ 318 w 486"/>
              <a:gd name="T43" fmla="*/ 141 h 151"/>
              <a:gd name="T44" fmla="*/ 288 w 486"/>
              <a:gd name="T45" fmla="*/ 141 h 151"/>
              <a:gd name="T46" fmla="*/ 257 w 486"/>
              <a:gd name="T47" fmla="*/ 141 h 151"/>
              <a:gd name="T48" fmla="*/ 227 w 486"/>
              <a:gd name="T49" fmla="*/ 141 h 151"/>
              <a:gd name="T50" fmla="*/ 197 w 486"/>
              <a:gd name="T51" fmla="*/ 125 h 151"/>
              <a:gd name="T52" fmla="*/ 167 w 486"/>
              <a:gd name="T53" fmla="*/ 117 h 151"/>
              <a:gd name="T54" fmla="*/ 128 w 486"/>
              <a:gd name="T55" fmla="*/ 108 h 151"/>
              <a:gd name="T56" fmla="*/ 91 w 486"/>
              <a:gd name="T57" fmla="*/ 92 h 151"/>
              <a:gd name="T58" fmla="*/ 60 w 486"/>
              <a:gd name="T59" fmla="*/ 83 h 151"/>
              <a:gd name="T60" fmla="*/ 30 w 486"/>
              <a:gd name="T61" fmla="*/ 83 h 151"/>
              <a:gd name="T62" fmla="*/ 0 w 486"/>
              <a:gd name="T63" fmla="*/ 75 h 151"/>
              <a:gd name="T64" fmla="*/ 8 w 486"/>
              <a:gd name="T65" fmla="*/ 6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6" h="151">
                <a:moveTo>
                  <a:pt x="8" y="67"/>
                </a:moveTo>
                <a:lnTo>
                  <a:pt x="23" y="58"/>
                </a:lnTo>
                <a:lnTo>
                  <a:pt x="38" y="58"/>
                </a:lnTo>
                <a:lnTo>
                  <a:pt x="52" y="51"/>
                </a:lnTo>
                <a:lnTo>
                  <a:pt x="68" y="51"/>
                </a:lnTo>
                <a:lnTo>
                  <a:pt x="83" y="42"/>
                </a:lnTo>
                <a:lnTo>
                  <a:pt x="99" y="33"/>
                </a:lnTo>
                <a:lnTo>
                  <a:pt x="121" y="26"/>
                </a:lnTo>
                <a:lnTo>
                  <a:pt x="136" y="17"/>
                </a:lnTo>
                <a:lnTo>
                  <a:pt x="152" y="17"/>
                </a:lnTo>
                <a:lnTo>
                  <a:pt x="167" y="0"/>
                </a:lnTo>
                <a:lnTo>
                  <a:pt x="181" y="0"/>
                </a:lnTo>
                <a:lnTo>
                  <a:pt x="197" y="0"/>
                </a:lnTo>
                <a:lnTo>
                  <a:pt x="212" y="0"/>
                </a:lnTo>
                <a:lnTo>
                  <a:pt x="227" y="0"/>
                </a:lnTo>
                <a:lnTo>
                  <a:pt x="243" y="0"/>
                </a:lnTo>
                <a:lnTo>
                  <a:pt x="257" y="9"/>
                </a:lnTo>
                <a:lnTo>
                  <a:pt x="280" y="17"/>
                </a:lnTo>
                <a:lnTo>
                  <a:pt x="296" y="17"/>
                </a:lnTo>
                <a:lnTo>
                  <a:pt x="311" y="17"/>
                </a:lnTo>
                <a:lnTo>
                  <a:pt x="326" y="26"/>
                </a:lnTo>
                <a:lnTo>
                  <a:pt x="341" y="33"/>
                </a:lnTo>
                <a:lnTo>
                  <a:pt x="356" y="42"/>
                </a:lnTo>
                <a:lnTo>
                  <a:pt x="372" y="51"/>
                </a:lnTo>
                <a:lnTo>
                  <a:pt x="386" y="58"/>
                </a:lnTo>
                <a:lnTo>
                  <a:pt x="401" y="67"/>
                </a:lnTo>
                <a:lnTo>
                  <a:pt x="425" y="75"/>
                </a:lnTo>
                <a:lnTo>
                  <a:pt x="440" y="83"/>
                </a:lnTo>
                <a:lnTo>
                  <a:pt x="454" y="83"/>
                </a:lnTo>
                <a:lnTo>
                  <a:pt x="477" y="92"/>
                </a:lnTo>
                <a:lnTo>
                  <a:pt x="468" y="113"/>
                </a:lnTo>
                <a:lnTo>
                  <a:pt x="468" y="113"/>
                </a:lnTo>
                <a:lnTo>
                  <a:pt x="485" y="92"/>
                </a:lnTo>
                <a:lnTo>
                  <a:pt x="470" y="100"/>
                </a:lnTo>
                <a:lnTo>
                  <a:pt x="454" y="108"/>
                </a:lnTo>
                <a:lnTo>
                  <a:pt x="440" y="108"/>
                </a:lnTo>
                <a:lnTo>
                  <a:pt x="425" y="117"/>
                </a:lnTo>
                <a:lnTo>
                  <a:pt x="409" y="117"/>
                </a:lnTo>
                <a:lnTo>
                  <a:pt x="394" y="125"/>
                </a:lnTo>
                <a:lnTo>
                  <a:pt x="379" y="125"/>
                </a:lnTo>
                <a:lnTo>
                  <a:pt x="364" y="134"/>
                </a:lnTo>
                <a:lnTo>
                  <a:pt x="349" y="141"/>
                </a:lnTo>
                <a:lnTo>
                  <a:pt x="333" y="141"/>
                </a:lnTo>
                <a:lnTo>
                  <a:pt x="318" y="141"/>
                </a:lnTo>
                <a:lnTo>
                  <a:pt x="303" y="150"/>
                </a:lnTo>
                <a:lnTo>
                  <a:pt x="288" y="141"/>
                </a:lnTo>
                <a:lnTo>
                  <a:pt x="273" y="141"/>
                </a:lnTo>
                <a:lnTo>
                  <a:pt x="257" y="141"/>
                </a:lnTo>
                <a:lnTo>
                  <a:pt x="243" y="141"/>
                </a:lnTo>
                <a:lnTo>
                  <a:pt x="227" y="141"/>
                </a:lnTo>
                <a:lnTo>
                  <a:pt x="212" y="134"/>
                </a:lnTo>
                <a:lnTo>
                  <a:pt x="197" y="125"/>
                </a:lnTo>
                <a:lnTo>
                  <a:pt x="181" y="125"/>
                </a:lnTo>
                <a:lnTo>
                  <a:pt x="167" y="117"/>
                </a:lnTo>
                <a:lnTo>
                  <a:pt x="152" y="117"/>
                </a:lnTo>
                <a:lnTo>
                  <a:pt x="128" y="108"/>
                </a:lnTo>
                <a:lnTo>
                  <a:pt x="113" y="100"/>
                </a:lnTo>
                <a:lnTo>
                  <a:pt x="91" y="92"/>
                </a:lnTo>
                <a:lnTo>
                  <a:pt x="76" y="92"/>
                </a:lnTo>
                <a:lnTo>
                  <a:pt x="60" y="83"/>
                </a:lnTo>
                <a:lnTo>
                  <a:pt x="45" y="83"/>
                </a:lnTo>
                <a:lnTo>
                  <a:pt x="30" y="83"/>
                </a:lnTo>
                <a:lnTo>
                  <a:pt x="15" y="75"/>
                </a:lnTo>
                <a:lnTo>
                  <a:pt x="0" y="75"/>
                </a:lnTo>
                <a:lnTo>
                  <a:pt x="15" y="67"/>
                </a:lnTo>
                <a:lnTo>
                  <a:pt x="8" y="6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28" name="Oval 12"/>
          <p:cNvSpPr>
            <a:spLocks noChangeArrowheads="1"/>
          </p:cNvSpPr>
          <p:nvPr/>
        </p:nvSpPr>
        <p:spPr bwMode="auto">
          <a:xfrm>
            <a:off x="5284788" y="4827588"/>
            <a:ext cx="107950" cy="5715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9" name="未知"/>
          <p:cNvSpPr/>
          <p:nvPr/>
        </p:nvSpPr>
        <p:spPr bwMode="auto">
          <a:xfrm>
            <a:off x="5822950" y="4741864"/>
            <a:ext cx="685800" cy="238125"/>
          </a:xfrm>
          <a:custGeom>
            <a:avLst/>
            <a:gdLst>
              <a:gd name="T0" fmla="*/ 23 w 486"/>
              <a:gd name="T1" fmla="*/ 58 h 150"/>
              <a:gd name="T2" fmla="*/ 52 w 486"/>
              <a:gd name="T3" fmla="*/ 50 h 150"/>
              <a:gd name="T4" fmla="*/ 83 w 486"/>
              <a:gd name="T5" fmla="*/ 42 h 150"/>
              <a:gd name="T6" fmla="*/ 121 w 486"/>
              <a:gd name="T7" fmla="*/ 26 h 150"/>
              <a:gd name="T8" fmla="*/ 152 w 486"/>
              <a:gd name="T9" fmla="*/ 17 h 150"/>
              <a:gd name="T10" fmla="*/ 181 w 486"/>
              <a:gd name="T11" fmla="*/ 0 h 150"/>
              <a:gd name="T12" fmla="*/ 212 w 486"/>
              <a:gd name="T13" fmla="*/ 0 h 150"/>
              <a:gd name="T14" fmla="*/ 243 w 486"/>
              <a:gd name="T15" fmla="*/ 0 h 150"/>
              <a:gd name="T16" fmla="*/ 280 w 486"/>
              <a:gd name="T17" fmla="*/ 17 h 150"/>
              <a:gd name="T18" fmla="*/ 311 w 486"/>
              <a:gd name="T19" fmla="*/ 17 h 150"/>
              <a:gd name="T20" fmla="*/ 341 w 486"/>
              <a:gd name="T21" fmla="*/ 33 h 150"/>
              <a:gd name="T22" fmla="*/ 372 w 486"/>
              <a:gd name="T23" fmla="*/ 50 h 150"/>
              <a:gd name="T24" fmla="*/ 401 w 486"/>
              <a:gd name="T25" fmla="*/ 66 h 150"/>
              <a:gd name="T26" fmla="*/ 440 w 486"/>
              <a:gd name="T27" fmla="*/ 83 h 150"/>
              <a:gd name="T28" fmla="*/ 477 w 486"/>
              <a:gd name="T29" fmla="*/ 91 h 150"/>
              <a:gd name="T30" fmla="*/ 468 w 486"/>
              <a:gd name="T31" fmla="*/ 112 h 150"/>
              <a:gd name="T32" fmla="*/ 470 w 486"/>
              <a:gd name="T33" fmla="*/ 100 h 150"/>
              <a:gd name="T34" fmla="*/ 440 w 486"/>
              <a:gd name="T35" fmla="*/ 107 h 150"/>
              <a:gd name="T36" fmla="*/ 409 w 486"/>
              <a:gd name="T37" fmla="*/ 116 h 150"/>
              <a:gd name="T38" fmla="*/ 379 w 486"/>
              <a:gd name="T39" fmla="*/ 124 h 150"/>
              <a:gd name="T40" fmla="*/ 349 w 486"/>
              <a:gd name="T41" fmla="*/ 140 h 150"/>
              <a:gd name="T42" fmla="*/ 318 w 486"/>
              <a:gd name="T43" fmla="*/ 140 h 150"/>
              <a:gd name="T44" fmla="*/ 288 w 486"/>
              <a:gd name="T45" fmla="*/ 140 h 150"/>
              <a:gd name="T46" fmla="*/ 257 w 486"/>
              <a:gd name="T47" fmla="*/ 140 h 150"/>
              <a:gd name="T48" fmla="*/ 227 w 486"/>
              <a:gd name="T49" fmla="*/ 140 h 150"/>
              <a:gd name="T50" fmla="*/ 197 w 486"/>
              <a:gd name="T51" fmla="*/ 124 h 150"/>
              <a:gd name="T52" fmla="*/ 167 w 486"/>
              <a:gd name="T53" fmla="*/ 116 h 150"/>
              <a:gd name="T54" fmla="*/ 128 w 486"/>
              <a:gd name="T55" fmla="*/ 107 h 150"/>
              <a:gd name="T56" fmla="*/ 91 w 486"/>
              <a:gd name="T57" fmla="*/ 91 h 150"/>
              <a:gd name="T58" fmla="*/ 60 w 486"/>
              <a:gd name="T59" fmla="*/ 83 h 150"/>
              <a:gd name="T60" fmla="*/ 30 w 486"/>
              <a:gd name="T61" fmla="*/ 83 h 150"/>
              <a:gd name="T62" fmla="*/ 0 w 486"/>
              <a:gd name="T63" fmla="*/ 75 h 150"/>
              <a:gd name="T64" fmla="*/ 8 w 486"/>
              <a:gd name="T65"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6" h="150">
                <a:moveTo>
                  <a:pt x="8" y="66"/>
                </a:moveTo>
                <a:lnTo>
                  <a:pt x="23" y="58"/>
                </a:lnTo>
                <a:lnTo>
                  <a:pt x="38" y="58"/>
                </a:lnTo>
                <a:lnTo>
                  <a:pt x="52" y="50"/>
                </a:lnTo>
                <a:lnTo>
                  <a:pt x="68" y="50"/>
                </a:lnTo>
                <a:lnTo>
                  <a:pt x="83" y="42"/>
                </a:lnTo>
                <a:lnTo>
                  <a:pt x="99" y="33"/>
                </a:lnTo>
                <a:lnTo>
                  <a:pt x="121" y="26"/>
                </a:lnTo>
                <a:lnTo>
                  <a:pt x="136" y="17"/>
                </a:lnTo>
                <a:lnTo>
                  <a:pt x="152" y="17"/>
                </a:lnTo>
                <a:lnTo>
                  <a:pt x="167" y="0"/>
                </a:lnTo>
                <a:lnTo>
                  <a:pt x="181" y="0"/>
                </a:lnTo>
                <a:lnTo>
                  <a:pt x="197" y="0"/>
                </a:lnTo>
                <a:lnTo>
                  <a:pt x="212" y="0"/>
                </a:lnTo>
                <a:lnTo>
                  <a:pt x="227" y="0"/>
                </a:lnTo>
                <a:lnTo>
                  <a:pt x="243" y="0"/>
                </a:lnTo>
                <a:lnTo>
                  <a:pt x="257" y="9"/>
                </a:lnTo>
                <a:lnTo>
                  <a:pt x="280" y="17"/>
                </a:lnTo>
                <a:lnTo>
                  <a:pt x="296" y="17"/>
                </a:lnTo>
                <a:lnTo>
                  <a:pt x="311" y="17"/>
                </a:lnTo>
                <a:lnTo>
                  <a:pt x="326" y="26"/>
                </a:lnTo>
                <a:lnTo>
                  <a:pt x="341" y="33"/>
                </a:lnTo>
                <a:lnTo>
                  <a:pt x="356" y="42"/>
                </a:lnTo>
                <a:lnTo>
                  <a:pt x="372" y="50"/>
                </a:lnTo>
                <a:lnTo>
                  <a:pt x="386" y="58"/>
                </a:lnTo>
                <a:lnTo>
                  <a:pt x="401" y="66"/>
                </a:lnTo>
                <a:lnTo>
                  <a:pt x="425" y="75"/>
                </a:lnTo>
                <a:lnTo>
                  <a:pt x="440" y="83"/>
                </a:lnTo>
                <a:lnTo>
                  <a:pt x="454" y="83"/>
                </a:lnTo>
                <a:lnTo>
                  <a:pt x="477" y="91"/>
                </a:lnTo>
                <a:lnTo>
                  <a:pt x="468" y="112"/>
                </a:lnTo>
                <a:lnTo>
                  <a:pt x="468" y="112"/>
                </a:lnTo>
                <a:lnTo>
                  <a:pt x="485" y="91"/>
                </a:lnTo>
                <a:lnTo>
                  <a:pt x="470" y="100"/>
                </a:lnTo>
                <a:lnTo>
                  <a:pt x="454" y="107"/>
                </a:lnTo>
                <a:lnTo>
                  <a:pt x="440" y="107"/>
                </a:lnTo>
                <a:lnTo>
                  <a:pt x="425" y="116"/>
                </a:lnTo>
                <a:lnTo>
                  <a:pt x="409" y="116"/>
                </a:lnTo>
                <a:lnTo>
                  <a:pt x="394" y="124"/>
                </a:lnTo>
                <a:lnTo>
                  <a:pt x="379" y="124"/>
                </a:lnTo>
                <a:lnTo>
                  <a:pt x="364" y="133"/>
                </a:lnTo>
                <a:lnTo>
                  <a:pt x="349" y="140"/>
                </a:lnTo>
                <a:lnTo>
                  <a:pt x="333" y="140"/>
                </a:lnTo>
                <a:lnTo>
                  <a:pt x="318" y="140"/>
                </a:lnTo>
                <a:lnTo>
                  <a:pt x="303" y="149"/>
                </a:lnTo>
                <a:lnTo>
                  <a:pt x="288" y="140"/>
                </a:lnTo>
                <a:lnTo>
                  <a:pt x="273" y="140"/>
                </a:lnTo>
                <a:lnTo>
                  <a:pt x="257" y="140"/>
                </a:lnTo>
                <a:lnTo>
                  <a:pt x="243" y="140"/>
                </a:lnTo>
                <a:lnTo>
                  <a:pt x="227" y="140"/>
                </a:lnTo>
                <a:lnTo>
                  <a:pt x="212" y="133"/>
                </a:lnTo>
                <a:lnTo>
                  <a:pt x="197" y="124"/>
                </a:lnTo>
                <a:lnTo>
                  <a:pt x="181" y="124"/>
                </a:lnTo>
                <a:lnTo>
                  <a:pt x="167" y="116"/>
                </a:lnTo>
                <a:lnTo>
                  <a:pt x="152" y="116"/>
                </a:lnTo>
                <a:lnTo>
                  <a:pt x="128" y="107"/>
                </a:lnTo>
                <a:lnTo>
                  <a:pt x="113" y="100"/>
                </a:lnTo>
                <a:lnTo>
                  <a:pt x="91" y="91"/>
                </a:lnTo>
                <a:lnTo>
                  <a:pt x="76" y="91"/>
                </a:lnTo>
                <a:lnTo>
                  <a:pt x="60" y="83"/>
                </a:lnTo>
                <a:lnTo>
                  <a:pt x="45" y="83"/>
                </a:lnTo>
                <a:lnTo>
                  <a:pt x="30"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30" name="Oval 14"/>
          <p:cNvSpPr>
            <a:spLocks noChangeArrowheads="1"/>
          </p:cNvSpPr>
          <p:nvPr/>
        </p:nvSpPr>
        <p:spPr bwMode="auto">
          <a:xfrm>
            <a:off x="6100763" y="4813301"/>
            <a:ext cx="106362" cy="6032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31" name="未知"/>
          <p:cNvSpPr/>
          <p:nvPr/>
        </p:nvSpPr>
        <p:spPr bwMode="auto">
          <a:xfrm>
            <a:off x="6731001" y="4757738"/>
            <a:ext cx="684213" cy="239712"/>
          </a:xfrm>
          <a:custGeom>
            <a:avLst/>
            <a:gdLst>
              <a:gd name="T0" fmla="*/ 23 w 485"/>
              <a:gd name="T1" fmla="*/ 58 h 151"/>
              <a:gd name="T2" fmla="*/ 52 w 485"/>
              <a:gd name="T3" fmla="*/ 51 h 151"/>
              <a:gd name="T4" fmla="*/ 83 w 485"/>
              <a:gd name="T5" fmla="*/ 42 h 151"/>
              <a:gd name="T6" fmla="*/ 121 w 485"/>
              <a:gd name="T7" fmla="*/ 26 h 151"/>
              <a:gd name="T8" fmla="*/ 151 w 485"/>
              <a:gd name="T9" fmla="*/ 17 h 151"/>
              <a:gd name="T10" fmla="*/ 181 w 485"/>
              <a:gd name="T11" fmla="*/ 0 h 151"/>
              <a:gd name="T12" fmla="*/ 212 w 485"/>
              <a:gd name="T13" fmla="*/ 0 h 151"/>
              <a:gd name="T14" fmla="*/ 242 w 485"/>
              <a:gd name="T15" fmla="*/ 0 h 151"/>
              <a:gd name="T16" fmla="*/ 279 w 485"/>
              <a:gd name="T17" fmla="*/ 17 h 151"/>
              <a:gd name="T18" fmla="*/ 310 w 485"/>
              <a:gd name="T19" fmla="*/ 17 h 151"/>
              <a:gd name="T20" fmla="*/ 340 w 485"/>
              <a:gd name="T21" fmla="*/ 33 h 151"/>
              <a:gd name="T22" fmla="*/ 371 w 485"/>
              <a:gd name="T23" fmla="*/ 51 h 151"/>
              <a:gd name="T24" fmla="*/ 400 w 485"/>
              <a:gd name="T25" fmla="*/ 67 h 151"/>
              <a:gd name="T26" fmla="*/ 439 w 485"/>
              <a:gd name="T27" fmla="*/ 83 h 151"/>
              <a:gd name="T28" fmla="*/ 476 w 485"/>
              <a:gd name="T29" fmla="*/ 92 h 151"/>
              <a:gd name="T30" fmla="*/ 467 w 485"/>
              <a:gd name="T31" fmla="*/ 113 h 151"/>
              <a:gd name="T32" fmla="*/ 469 w 485"/>
              <a:gd name="T33" fmla="*/ 100 h 151"/>
              <a:gd name="T34" fmla="*/ 439 w 485"/>
              <a:gd name="T35" fmla="*/ 108 h 151"/>
              <a:gd name="T36" fmla="*/ 408 w 485"/>
              <a:gd name="T37" fmla="*/ 117 h 151"/>
              <a:gd name="T38" fmla="*/ 378 w 485"/>
              <a:gd name="T39" fmla="*/ 125 h 151"/>
              <a:gd name="T40" fmla="*/ 348 w 485"/>
              <a:gd name="T41" fmla="*/ 141 h 151"/>
              <a:gd name="T42" fmla="*/ 318 w 485"/>
              <a:gd name="T43" fmla="*/ 141 h 151"/>
              <a:gd name="T44" fmla="*/ 287 w 485"/>
              <a:gd name="T45" fmla="*/ 141 h 151"/>
              <a:gd name="T46" fmla="*/ 257 w 485"/>
              <a:gd name="T47" fmla="*/ 141 h 151"/>
              <a:gd name="T48" fmla="*/ 226 w 485"/>
              <a:gd name="T49" fmla="*/ 141 h 151"/>
              <a:gd name="T50" fmla="*/ 197 w 485"/>
              <a:gd name="T51" fmla="*/ 125 h 151"/>
              <a:gd name="T52" fmla="*/ 166 w 485"/>
              <a:gd name="T53" fmla="*/ 117 h 151"/>
              <a:gd name="T54" fmla="*/ 128 w 485"/>
              <a:gd name="T55" fmla="*/ 108 h 151"/>
              <a:gd name="T56" fmla="*/ 91 w 485"/>
              <a:gd name="T57" fmla="*/ 92 h 151"/>
              <a:gd name="T58" fmla="*/ 60 w 485"/>
              <a:gd name="T59" fmla="*/ 83 h 151"/>
              <a:gd name="T60" fmla="*/ 30 w 485"/>
              <a:gd name="T61" fmla="*/ 83 h 151"/>
              <a:gd name="T62" fmla="*/ 0 w 485"/>
              <a:gd name="T63" fmla="*/ 75 h 151"/>
              <a:gd name="T64" fmla="*/ 8 w 485"/>
              <a:gd name="T65" fmla="*/ 6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 h="151">
                <a:moveTo>
                  <a:pt x="8" y="67"/>
                </a:moveTo>
                <a:lnTo>
                  <a:pt x="23" y="58"/>
                </a:lnTo>
                <a:lnTo>
                  <a:pt x="37" y="58"/>
                </a:lnTo>
                <a:lnTo>
                  <a:pt x="52" y="51"/>
                </a:lnTo>
                <a:lnTo>
                  <a:pt x="68" y="51"/>
                </a:lnTo>
                <a:lnTo>
                  <a:pt x="83" y="42"/>
                </a:lnTo>
                <a:lnTo>
                  <a:pt x="98" y="33"/>
                </a:lnTo>
                <a:lnTo>
                  <a:pt x="121" y="26"/>
                </a:lnTo>
                <a:lnTo>
                  <a:pt x="136" y="17"/>
                </a:lnTo>
                <a:lnTo>
                  <a:pt x="151" y="17"/>
                </a:lnTo>
                <a:lnTo>
                  <a:pt x="166" y="0"/>
                </a:lnTo>
                <a:lnTo>
                  <a:pt x="181" y="0"/>
                </a:lnTo>
                <a:lnTo>
                  <a:pt x="197" y="0"/>
                </a:lnTo>
                <a:lnTo>
                  <a:pt x="212" y="0"/>
                </a:lnTo>
                <a:lnTo>
                  <a:pt x="226" y="0"/>
                </a:lnTo>
                <a:lnTo>
                  <a:pt x="242" y="0"/>
                </a:lnTo>
                <a:lnTo>
                  <a:pt x="257" y="9"/>
                </a:lnTo>
                <a:lnTo>
                  <a:pt x="279" y="17"/>
                </a:lnTo>
                <a:lnTo>
                  <a:pt x="295" y="17"/>
                </a:lnTo>
                <a:lnTo>
                  <a:pt x="310" y="17"/>
                </a:lnTo>
                <a:lnTo>
                  <a:pt x="326" y="26"/>
                </a:lnTo>
                <a:lnTo>
                  <a:pt x="340" y="33"/>
                </a:lnTo>
                <a:lnTo>
                  <a:pt x="355" y="42"/>
                </a:lnTo>
                <a:lnTo>
                  <a:pt x="371" y="51"/>
                </a:lnTo>
                <a:lnTo>
                  <a:pt x="386" y="58"/>
                </a:lnTo>
                <a:lnTo>
                  <a:pt x="400" y="67"/>
                </a:lnTo>
                <a:lnTo>
                  <a:pt x="424" y="75"/>
                </a:lnTo>
                <a:lnTo>
                  <a:pt x="439" y="83"/>
                </a:lnTo>
                <a:lnTo>
                  <a:pt x="454" y="83"/>
                </a:lnTo>
                <a:lnTo>
                  <a:pt x="476" y="92"/>
                </a:lnTo>
                <a:lnTo>
                  <a:pt x="467" y="113"/>
                </a:lnTo>
                <a:lnTo>
                  <a:pt x="467" y="113"/>
                </a:lnTo>
                <a:lnTo>
                  <a:pt x="484" y="92"/>
                </a:lnTo>
                <a:lnTo>
                  <a:pt x="469" y="100"/>
                </a:lnTo>
                <a:lnTo>
                  <a:pt x="454" y="108"/>
                </a:lnTo>
                <a:lnTo>
                  <a:pt x="439" y="108"/>
                </a:lnTo>
                <a:lnTo>
                  <a:pt x="424" y="117"/>
                </a:lnTo>
                <a:lnTo>
                  <a:pt x="408" y="117"/>
                </a:lnTo>
                <a:lnTo>
                  <a:pt x="393" y="125"/>
                </a:lnTo>
                <a:lnTo>
                  <a:pt x="378" y="125"/>
                </a:lnTo>
                <a:lnTo>
                  <a:pt x="363" y="134"/>
                </a:lnTo>
                <a:lnTo>
                  <a:pt x="348" y="141"/>
                </a:lnTo>
                <a:lnTo>
                  <a:pt x="333" y="141"/>
                </a:lnTo>
                <a:lnTo>
                  <a:pt x="318" y="141"/>
                </a:lnTo>
                <a:lnTo>
                  <a:pt x="302" y="150"/>
                </a:lnTo>
                <a:lnTo>
                  <a:pt x="287" y="141"/>
                </a:lnTo>
                <a:lnTo>
                  <a:pt x="272" y="141"/>
                </a:lnTo>
                <a:lnTo>
                  <a:pt x="257" y="141"/>
                </a:lnTo>
                <a:lnTo>
                  <a:pt x="242" y="141"/>
                </a:lnTo>
                <a:lnTo>
                  <a:pt x="226" y="141"/>
                </a:lnTo>
                <a:lnTo>
                  <a:pt x="212" y="134"/>
                </a:lnTo>
                <a:lnTo>
                  <a:pt x="197" y="125"/>
                </a:lnTo>
                <a:lnTo>
                  <a:pt x="181" y="125"/>
                </a:lnTo>
                <a:lnTo>
                  <a:pt x="166" y="117"/>
                </a:lnTo>
                <a:lnTo>
                  <a:pt x="151" y="117"/>
                </a:lnTo>
                <a:lnTo>
                  <a:pt x="128" y="108"/>
                </a:lnTo>
                <a:lnTo>
                  <a:pt x="113" y="100"/>
                </a:lnTo>
                <a:lnTo>
                  <a:pt x="91" y="92"/>
                </a:lnTo>
                <a:lnTo>
                  <a:pt x="76" y="92"/>
                </a:lnTo>
                <a:lnTo>
                  <a:pt x="60" y="83"/>
                </a:lnTo>
                <a:lnTo>
                  <a:pt x="45" y="83"/>
                </a:lnTo>
                <a:lnTo>
                  <a:pt x="30" y="83"/>
                </a:lnTo>
                <a:lnTo>
                  <a:pt x="15" y="75"/>
                </a:lnTo>
                <a:lnTo>
                  <a:pt x="0" y="75"/>
                </a:lnTo>
                <a:lnTo>
                  <a:pt x="15" y="67"/>
                </a:lnTo>
                <a:lnTo>
                  <a:pt x="8" y="6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32" name="Oval 16"/>
          <p:cNvSpPr>
            <a:spLocks noChangeArrowheads="1"/>
          </p:cNvSpPr>
          <p:nvPr/>
        </p:nvSpPr>
        <p:spPr bwMode="auto">
          <a:xfrm>
            <a:off x="7007225" y="4830764"/>
            <a:ext cx="107950" cy="5873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33" name="未知"/>
          <p:cNvSpPr/>
          <p:nvPr/>
        </p:nvSpPr>
        <p:spPr bwMode="auto">
          <a:xfrm>
            <a:off x="7535863" y="4757738"/>
            <a:ext cx="684212" cy="239712"/>
          </a:xfrm>
          <a:custGeom>
            <a:avLst/>
            <a:gdLst>
              <a:gd name="T0" fmla="*/ 23 w 485"/>
              <a:gd name="T1" fmla="*/ 58 h 151"/>
              <a:gd name="T2" fmla="*/ 52 w 485"/>
              <a:gd name="T3" fmla="*/ 51 h 151"/>
              <a:gd name="T4" fmla="*/ 83 w 485"/>
              <a:gd name="T5" fmla="*/ 42 h 151"/>
              <a:gd name="T6" fmla="*/ 121 w 485"/>
              <a:gd name="T7" fmla="*/ 26 h 151"/>
              <a:gd name="T8" fmla="*/ 151 w 485"/>
              <a:gd name="T9" fmla="*/ 17 h 151"/>
              <a:gd name="T10" fmla="*/ 181 w 485"/>
              <a:gd name="T11" fmla="*/ 0 h 151"/>
              <a:gd name="T12" fmla="*/ 212 w 485"/>
              <a:gd name="T13" fmla="*/ 0 h 151"/>
              <a:gd name="T14" fmla="*/ 242 w 485"/>
              <a:gd name="T15" fmla="*/ 0 h 151"/>
              <a:gd name="T16" fmla="*/ 279 w 485"/>
              <a:gd name="T17" fmla="*/ 17 h 151"/>
              <a:gd name="T18" fmla="*/ 310 w 485"/>
              <a:gd name="T19" fmla="*/ 17 h 151"/>
              <a:gd name="T20" fmla="*/ 340 w 485"/>
              <a:gd name="T21" fmla="*/ 33 h 151"/>
              <a:gd name="T22" fmla="*/ 371 w 485"/>
              <a:gd name="T23" fmla="*/ 51 h 151"/>
              <a:gd name="T24" fmla="*/ 400 w 485"/>
              <a:gd name="T25" fmla="*/ 67 h 151"/>
              <a:gd name="T26" fmla="*/ 439 w 485"/>
              <a:gd name="T27" fmla="*/ 83 h 151"/>
              <a:gd name="T28" fmla="*/ 476 w 485"/>
              <a:gd name="T29" fmla="*/ 92 h 151"/>
              <a:gd name="T30" fmla="*/ 467 w 485"/>
              <a:gd name="T31" fmla="*/ 113 h 151"/>
              <a:gd name="T32" fmla="*/ 469 w 485"/>
              <a:gd name="T33" fmla="*/ 100 h 151"/>
              <a:gd name="T34" fmla="*/ 439 w 485"/>
              <a:gd name="T35" fmla="*/ 108 h 151"/>
              <a:gd name="T36" fmla="*/ 408 w 485"/>
              <a:gd name="T37" fmla="*/ 117 h 151"/>
              <a:gd name="T38" fmla="*/ 378 w 485"/>
              <a:gd name="T39" fmla="*/ 125 h 151"/>
              <a:gd name="T40" fmla="*/ 348 w 485"/>
              <a:gd name="T41" fmla="*/ 141 h 151"/>
              <a:gd name="T42" fmla="*/ 318 w 485"/>
              <a:gd name="T43" fmla="*/ 141 h 151"/>
              <a:gd name="T44" fmla="*/ 287 w 485"/>
              <a:gd name="T45" fmla="*/ 141 h 151"/>
              <a:gd name="T46" fmla="*/ 257 w 485"/>
              <a:gd name="T47" fmla="*/ 141 h 151"/>
              <a:gd name="T48" fmla="*/ 226 w 485"/>
              <a:gd name="T49" fmla="*/ 141 h 151"/>
              <a:gd name="T50" fmla="*/ 197 w 485"/>
              <a:gd name="T51" fmla="*/ 125 h 151"/>
              <a:gd name="T52" fmla="*/ 166 w 485"/>
              <a:gd name="T53" fmla="*/ 117 h 151"/>
              <a:gd name="T54" fmla="*/ 128 w 485"/>
              <a:gd name="T55" fmla="*/ 108 h 151"/>
              <a:gd name="T56" fmla="*/ 91 w 485"/>
              <a:gd name="T57" fmla="*/ 92 h 151"/>
              <a:gd name="T58" fmla="*/ 60 w 485"/>
              <a:gd name="T59" fmla="*/ 83 h 151"/>
              <a:gd name="T60" fmla="*/ 30 w 485"/>
              <a:gd name="T61" fmla="*/ 83 h 151"/>
              <a:gd name="T62" fmla="*/ 0 w 485"/>
              <a:gd name="T63" fmla="*/ 75 h 151"/>
              <a:gd name="T64" fmla="*/ 8 w 485"/>
              <a:gd name="T65" fmla="*/ 6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 h="151">
                <a:moveTo>
                  <a:pt x="8" y="67"/>
                </a:moveTo>
                <a:lnTo>
                  <a:pt x="23" y="58"/>
                </a:lnTo>
                <a:lnTo>
                  <a:pt x="37" y="58"/>
                </a:lnTo>
                <a:lnTo>
                  <a:pt x="52" y="51"/>
                </a:lnTo>
                <a:lnTo>
                  <a:pt x="68" y="51"/>
                </a:lnTo>
                <a:lnTo>
                  <a:pt x="83" y="42"/>
                </a:lnTo>
                <a:lnTo>
                  <a:pt x="98" y="33"/>
                </a:lnTo>
                <a:lnTo>
                  <a:pt x="121" y="26"/>
                </a:lnTo>
                <a:lnTo>
                  <a:pt x="136" y="17"/>
                </a:lnTo>
                <a:lnTo>
                  <a:pt x="151" y="17"/>
                </a:lnTo>
                <a:lnTo>
                  <a:pt x="166" y="0"/>
                </a:lnTo>
                <a:lnTo>
                  <a:pt x="181" y="0"/>
                </a:lnTo>
                <a:lnTo>
                  <a:pt x="197" y="0"/>
                </a:lnTo>
                <a:lnTo>
                  <a:pt x="212" y="0"/>
                </a:lnTo>
                <a:lnTo>
                  <a:pt x="226" y="0"/>
                </a:lnTo>
                <a:lnTo>
                  <a:pt x="242" y="0"/>
                </a:lnTo>
                <a:lnTo>
                  <a:pt x="257" y="9"/>
                </a:lnTo>
                <a:lnTo>
                  <a:pt x="279" y="17"/>
                </a:lnTo>
                <a:lnTo>
                  <a:pt x="295" y="17"/>
                </a:lnTo>
                <a:lnTo>
                  <a:pt x="310" y="17"/>
                </a:lnTo>
                <a:lnTo>
                  <a:pt x="326" y="26"/>
                </a:lnTo>
                <a:lnTo>
                  <a:pt x="340" y="33"/>
                </a:lnTo>
                <a:lnTo>
                  <a:pt x="355" y="42"/>
                </a:lnTo>
                <a:lnTo>
                  <a:pt x="371" y="51"/>
                </a:lnTo>
                <a:lnTo>
                  <a:pt x="386" y="58"/>
                </a:lnTo>
                <a:lnTo>
                  <a:pt x="400" y="67"/>
                </a:lnTo>
                <a:lnTo>
                  <a:pt x="424" y="75"/>
                </a:lnTo>
                <a:lnTo>
                  <a:pt x="439" y="83"/>
                </a:lnTo>
                <a:lnTo>
                  <a:pt x="454" y="83"/>
                </a:lnTo>
                <a:lnTo>
                  <a:pt x="476" y="92"/>
                </a:lnTo>
                <a:lnTo>
                  <a:pt x="467" y="113"/>
                </a:lnTo>
                <a:lnTo>
                  <a:pt x="467" y="113"/>
                </a:lnTo>
                <a:lnTo>
                  <a:pt x="484" y="92"/>
                </a:lnTo>
                <a:lnTo>
                  <a:pt x="469" y="100"/>
                </a:lnTo>
                <a:lnTo>
                  <a:pt x="454" y="108"/>
                </a:lnTo>
                <a:lnTo>
                  <a:pt x="439" y="108"/>
                </a:lnTo>
                <a:lnTo>
                  <a:pt x="424" y="117"/>
                </a:lnTo>
                <a:lnTo>
                  <a:pt x="408" y="117"/>
                </a:lnTo>
                <a:lnTo>
                  <a:pt x="393" y="125"/>
                </a:lnTo>
                <a:lnTo>
                  <a:pt x="378" y="125"/>
                </a:lnTo>
                <a:lnTo>
                  <a:pt x="363" y="134"/>
                </a:lnTo>
                <a:lnTo>
                  <a:pt x="348" y="141"/>
                </a:lnTo>
                <a:lnTo>
                  <a:pt x="333" y="141"/>
                </a:lnTo>
                <a:lnTo>
                  <a:pt x="318" y="141"/>
                </a:lnTo>
                <a:lnTo>
                  <a:pt x="302" y="150"/>
                </a:lnTo>
                <a:lnTo>
                  <a:pt x="287" y="141"/>
                </a:lnTo>
                <a:lnTo>
                  <a:pt x="272" y="141"/>
                </a:lnTo>
                <a:lnTo>
                  <a:pt x="257" y="141"/>
                </a:lnTo>
                <a:lnTo>
                  <a:pt x="242" y="141"/>
                </a:lnTo>
                <a:lnTo>
                  <a:pt x="226" y="141"/>
                </a:lnTo>
                <a:lnTo>
                  <a:pt x="212" y="134"/>
                </a:lnTo>
                <a:lnTo>
                  <a:pt x="197" y="125"/>
                </a:lnTo>
                <a:lnTo>
                  <a:pt x="181" y="125"/>
                </a:lnTo>
                <a:lnTo>
                  <a:pt x="166" y="117"/>
                </a:lnTo>
                <a:lnTo>
                  <a:pt x="151" y="117"/>
                </a:lnTo>
                <a:lnTo>
                  <a:pt x="128" y="108"/>
                </a:lnTo>
                <a:lnTo>
                  <a:pt x="113" y="100"/>
                </a:lnTo>
                <a:lnTo>
                  <a:pt x="91" y="92"/>
                </a:lnTo>
                <a:lnTo>
                  <a:pt x="76" y="92"/>
                </a:lnTo>
                <a:lnTo>
                  <a:pt x="60" y="83"/>
                </a:lnTo>
                <a:lnTo>
                  <a:pt x="45" y="83"/>
                </a:lnTo>
                <a:lnTo>
                  <a:pt x="30" y="83"/>
                </a:lnTo>
                <a:lnTo>
                  <a:pt x="15" y="75"/>
                </a:lnTo>
                <a:lnTo>
                  <a:pt x="0" y="75"/>
                </a:lnTo>
                <a:lnTo>
                  <a:pt x="15" y="67"/>
                </a:lnTo>
                <a:lnTo>
                  <a:pt x="8" y="6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34" name="Oval 18"/>
          <p:cNvSpPr>
            <a:spLocks noChangeArrowheads="1"/>
          </p:cNvSpPr>
          <p:nvPr/>
        </p:nvSpPr>
        <p:spPr bwMode="auto">
          <a:xfrm>
            <a:off x="7812088" y="4830764"/>
            <a:ext cx="106362" cy="5873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35" name="Oval 19"/>
          <p:cNvSpPr>
            <a:spLocks noChangeArrowheads="1"/>
          </p:cNvSpPr>
          <p:nvPr/>
        </p:nvSpPr>
        <p:spPr bwMode="auto">
          <a:xfrm>
            <a:off x="8985250" y="4652963"/>
            <a:ext cx="109538" cy="5715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36" name="未知"/>
          <p:cNvSpPr/>
          <p:nvPr/>
        </p:nvSpPr>
        <p:spPr bwMode="auto">
          <a:xfrm>
            <a:off x="3335338" y="4725988"/>
            <a:ext cx="685800" cy="239712"/>
          </a:xfrm>
          <a:custGeom>
            <a:avLst/>
            <a:gdLst>
              <a:gd name="T0" fmla="*/ 23 w 486"/>
              <a:gd name="T1" fmla="*/ 58 h 151"/>
              <a:gd name="T2" fmla="*/ 52 w 486"/>
              <a:gd name="T3" fmla="*/ 51 h 151"/>
              <a:gd name="T4" fmla="*/ 83 w 486"/>
              <a:gd name="T5" fmla="*/ 42 h 151"/>
              <a:gd name="T6" fmla="*/ 121 w 486"/>
              <a:gd name="T7" fmla="*/ 26 h 151"/>
              <a:gd name="T8" fmla="*/ 152 w 486"/>
              <a:gd name="T9" fmla="*/ 17 h 151"/>
              <a:gd name="T10" fmla="*/ 181 w 486"/>
              <a:gd name="T11" fmla="*/ 0 h 151"/>
              <a:gd name="T12" fmla="*/ 212 w 486"/>
              <a:gd name="T13" fmla="*/ 0 h 151"/>
              <a:gd name="T14" fmla="*/ 243 w 486"/>
              <a:gd name="T15" fmla="*/ 0 h 151"/>
              <a:gd name="T16" fmla="*/ 280 w 486"/>
              <a:gd name="T17" fmla="*/ 17 h 151"/>
              <a:gd name="T18" fmla="*/ 311 w 486"/>
              <a:gd name="T19" fmla="*/ 17 h 151"/>
              <a:gd name="T20" fmla="*/ 341 w 486"/>
              <a:gd name="T21" fmla="*/ 33 h 151"/>
              <a:gd name="T22" fmla="*/ 372 w 486"/>
              <a:gd name="T23" fmla="*/ 51 h 151"/>
              <a:gd name="T24" fmla="*/ 401 w 486"/>
              <a:gd name="T25" fmla="*/ 67 h 151"/>
              <a:gd name="T26" fmla="*/ 440 w 486"/>
              <a:gd name="T27" fmla="*/ 83 h 151"/>
              <a:gd name="T28" fmla="*/ 477 w 486"/>
              <a:gd name="T29" fmla="*/ 92 h 151"/>
              <a:gd name="T30" fmla="*/ 468 w 486"/>
              <a:gd name="T31" fmla="*/ 113 h 151"/>
              <a:gd name="T32" fmla="*/ 470 w 486"/>
              <a:gd name="T33" fmla="*/ 100 h 151"/>
              <a:gd name="T34" fmla="*/ 440 w 486"/>
              <a:gd name="T35" fmla="*/ 108 h 151"/>
              <a:gd name="T36" fmla="*/ 409 w 486"/>
              <a:gd name="T37" fmla="*/ 117 h 151"/>
              <a:gd name="T38" fmla="*/ 379 w 486"/>
              <a:gd name="T39" fmla="*/ 125 h 151"/>
              <a:gd name="T40" fmla="*/ 349 w 486"/>
              <a:gd name="T41" fmla="*/ 141 h 151"/>
              <a:gd name="T42" fmla="*/ 318 w 486"/>
              <a:gd name="T43" fmla="*/ 141 h 151"/>
              <a:gd name="T44" fmla="*/ 288 w 486"/>
              <a:gd name="T45" fmla="*/ 141 h 151"/>
              <a:gd name="T46" fmla="*/ 257 w 486"/>
              <a:gd name="T47" fmla="*/ 141 h 151"/>
              <a:gd name="T48" fmla="*/ 227 w 486"/>
              <a:gd name="T49" fmla="*/ 141 h 151"/>
              <a:gd name="T50" fmla="*/ 197 w 486"/>
              <a:gd name="T51" fmla="*/ 125 h 151"/>
              <a:gd name="T52" fmla="*/ 167 w 486"/>
              <a:gd name="T53" fmla="*/ 117 h 151"/>
              <a:gd name="T54" fmla="*/ 128 w 486"/>
              <a:gd name="T55" fmla="*/ 108 h 151"/>
              <a:gd name="T56" fmla="*/ 91 w 486"/>
              <a:gd name="T57" fmla="*/ 92 h 151"/>
              <a:gd name="T58" fmla="*/ 60 w 486"/>
              <a:gd name="T59" fmla="*/ 83 h 151"/>
              <a:gd name="T60" fmla="*/ 30 w 486"/>
              <a:gd name="T61" fmla="*/ 83 h 151"/>
              <a:gd name="T62" fmla="*/ 0 w 486"/>
              <a:gd name="T63" fmla="*/ 75 h 151"/>
              <a:gd name="T64" fmla="*/ 8 w 486"/>
              <a:gd name="T65" fmla="*/ 6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6" h="151">
                <a:moveTo>
                  <a:pt x="8" y="67"/>
                </a:moveTo>
                <a:lnTo>
                  <a:pt x="23" y="58"/>
                </a:lnTo>
                <a:lnTo>
                  <a:pt x="38" y="58"/>
                </a:lnTo>
                <a:lnTo>
                  <a:pt x="52" y="51"/>
                </a:lnTo>
                <a:lnTo>
                  <a:pt x="68" y="51"/>
                </a:lnTo>
                <a:lnTo>
                  <a:pt x="83" y="42"/>
                </a:lnTo>
                <a:lnTo>
                  <a:pt x="99" y="33"/>
                </a:lnTo>
                <a:lnTo>
                  <a:pt x="121" y="26"/>
                </a:lnTo>
                <a:lnTo>
                  <a:pt x="136" y="17"/>
                </a:lnTo>
                <a:lnTo>
                  <a:pt x="152" y="17"/>
                </a:lnTo>
                <a:lnTo>
                  <a:pt x="167" y="0"/>
                </a:lnTo>
                <a:lnTo>
                  <a:pt x="181" y="0"/>
                </a:lnTo>
                <a:lnTo>
                  <a:pt x="197" y="0"/>
                </a:lnTo>
                <a:lnTo>
                  <a:pt x="212" y="0"/>
                </a:lnTo>
                <a:lnTo>
                  <a:pt x="227" y="0"/>
                </a:lnTo>
                <a:lnTo>
                  <a:pt x="243" y="0"/>
                </a:lnTo>
                <a:lnTo>
                  <a:pt x="257" y="9"/>
                </a:lnTo>
                <a:lnTo>
                  <a:pt x="280" y="17"/>
                </a:lnTo>
                <a:lnTo>
                  <a:pt x="296" y="17"/>
                </a:lnTo>
                <a:lnTo>
                  <a:pt x="311" y="17"/>
                </a:lnTo>
                <a:lnTo>
                  <a:pt x="326" y="26"/>
                </a:lnTo>
                <a:lnTo>
                  <a:pt x="341" y="33"/>
                </a:lnTo>
                <a:lnTo>
                  <a:pt x="356" y="42"/>
                </a:lnTo>
                <a:lnTo>
                  <a:pt x="372" y="51"/>
                </a:lnTo>
                <a:lnTo>
                  <a:pt x="386" y="58"/>
                </a:lnTo>
                <a:lnTo>
                  <a:pt x="401" y="67"/>
                </a:lnTo>
                <a:lnTo>
                  <a:pt x="425" y="75"/>
                </a:lnTo>
                <a:lnTo>
                  <a:pt x="440" y="83"/>
                </a:lnTo>
                <a:lnTo>
                  <a:pt x="454" y="83"/>
                </a:lnTo>
                <a:lnTo>
                  <a:pt x="477" y="92"/>
                </a:lnTo>
                <a:lnTo>
                  <a:pt x="468" y="113"/>
                </a:lnTo>
                <a:lnTo>
                  <a:pt x="468" y="113"/>
                </a:lnTo>
                <a:lnTo>
                  <a:pt x="485" y="92"/>
                </a:lnTo>
                <a:lnTo>
                  <a:pt x="470" y="100"/>
                </a:lnTo>
                <a:lnTo>
                  <a:pt x="454" y="108"/>
                </a:lnTo>
                <a:lnTo>
                  <a:pt x="440" y="108"/>
                </a:lnTo>
                <a:lnTo>
                  <a:pt x="425" y="117"/>
                </a:lnTo>
                <a:lnTo>
                  <a:pt x="409" y="117"/>
                </a:lnTo>
                <a:lnTo>
                  <a:pt x="394" y="125"/>
                </a:lnTo>
                <a:lnTo>
                  <a:pt x="379" y="125"/>
                </a:lnTo>
                <a:lnTo>
                  <a:pt x="364" y="134"/>
                </a:lnTo>
                <a:lnTo>
                  <a:pt x="349" y="141"/>
                </a:lnTo>
                <a:lnTo>
                  <a:pt x="333" y="141"/>
                </a:lnTo>
                <a:lnTo>
                  <a:pt x="318" y="141"/>
                </a:lnTo>
                <a:lnTo>
                  <a:pt x="303" y="150"/>
                </a:lnTo>
                <a:lnTo>
                  <a:pt x="288" y="141"/>
                </a:lnTo>
                <a:lnTo>
                  <a:pt x="273" y="141"/>
                </a:lnTo>
                <a:lnTo>
                  <a:pt x="257" y="141"/>
                </a:lnTo>
                <a:lnTo>
                  <a:pt x="243" y="141"/>
                </a:lnTo>
                <a:lnTo>
                  <a:pt x="227" y="141"/>
                </a:lnTo>
                <a:lnTo>
                  <a:pt x="212" y="134"/>
                </a:lnTo>
                <a:lnTo>
                  <a:pt x="197" y="125"/>
                </a:lnTo>
                <a:lnTo>
                  <a:pt x="181" y="125"/>
                </a:lnTo>
                <a:lnTo>
                  <a:pt x="167" y="117"/>
                </a:lnTo>
                <a:lnTo>
                  <a:pt x="152" y="117"/>
                </a:lnTo>
                <a:lnTo>
                  <a:pt x="128" y="108"/>
                </a:lnTo>
                <a:lnTo>
                  <a:pt x="113" y="100"/>
                </a:lnTo>
                <a:lnTo>
                  <a:pt x="91" y="92"/>
                </a:lnTo>
                <a:lnTo>
                  <a:pt x="76" y="92"/>
                </a:lnTo>
                <a:lnTo>
                  <a:pt x="60" y="83"/>
                </a:lnTo>
                <a:lnTo>
                  <a:pt x="45" y="83"/>
                </a:lnTo>
                <a:lnTo>
                  <a:pt x="30" y="83"/>
                </a:lnTo>
                <a:lnTo>
                  <a:pt x="15" y="75"/>
                </a:lnTo>
                <a:lnTo>
                  <a:pt x="0" y="75"/>
                </a:lnTo>
                <a:lnTo>
                  <a:pt x="15" y="67"/>
                </a:lnTo>
                <a:lnTo>
                  <a:pt x="8" y="6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37" name="Oval 21"/>
          <p:cNvSpPr>
            <a:spLocks noChangeArrowheads="1"/>
          </p:cNvSpPr>
          <p:nvPr/>
        </p:nvSpPr>
        <p:spPr bwMode="auto">
          <a:xfrm>
            <a:off x="3613150" y="4799014"/>
            <a:ext cx="107950" cy="5873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38" name="未知"/>
          <p:cNvSpPr/>
          <p:nvPr/>
        </p:nvSpPr>
        <p:spPr bwMode="auto">
          <a:xfrm>
            <a:off x="4206876" y="4722814"/>
            <a:ext cx="684213" cy="238125"/>
          </a:xfrm>
          <a:custGeom>
            <a:avLst/>
            <a:gdLst>
              <a:gd name="T0" fmla="*/ 23 w 485"/>
              <a:gd name="T1" fmla="*/ 58 h 150"/>
              <a:gd name="T2" fmla="*/ 52 w 485"/>
              <a:gd name="T3" fmla="*/ 50 h 150"/>
              <a:gd name="T4" fmla="*/ 83 w 485"/>
              <a:gd name="T5" fmla="*/ 42 h 150"/>
              <a:gd name="T6" fmla="*/ 121 w 485"/>
              <a:gd name="T7" fmla="*/ 26 h 150"/>
              <a:gd name="T8" fmla="*/ 151 w 485"/>
              <a:gd name="T9" fmla="*/ 17 h 150"/>
              <a:gd name="T10" fmla="*/ 181 w 485"/>
              <a:gd name="T11" fmla="*/ 0 h 150"/>
              <a:gd name="T12" fmla="*/ 212 w 485"/>
              <a:gd name="T13" fmla="*/ 0 h 150"/>
              <a:gd name="T14" fmla="*/ 242 w 485"/>
              <a:gd name="T15" fmla="*/ 0 h 150"/>
              <a:gd name="T16" fmla="*/ 279 w 485"/>
              <a:gd name="T17" fmla="*/ 17 h 150"/>
              <a:gd name="T18" fmla="*/ 310 w 485"/>
              <a:gd name="T19" fmla="*/ 17 h 150"/>
              <a:gd name="T20" fmla="*/ 340 w 485"/>
              <a:gd name="T21" fmla="*/ 33 h 150"/>
              <a:gd name="T22" fmla="*/ 371 w 485"/>
              <a:gd name="T23" fmla="*/ 50 h 150"/>
              <a:gd name="T24" fmla="*/ 400 w 485"/>
              <a:gd name="T25" fmla="*/ 66 h 150"/>
              <a:gd name="T26" fmla="*/ 439 w 485"/>
              <a:gd name="T27" fmla="*/ 83 h 150"/>
              <a:gd name="T28" fmla="*/ 476 w 485"/>
              <a:gd name="T29" fmla="*/ 91 h 150"/>
              <a:gd name="T30" fmla="*/ 467 w 485"/>
              <a:gd name="T31" fmla="*/ 112 h 150"/>
              <a:gd name="T32" fmla="*/ 469 w 485"/>
              <a:gd name="T33" fmla="*/ 100 h 150"/>
              <a:gd name="T34" fmla="*/ 439 w 485"/>
              <a:gd name="T35" fmla="*/ 107 h 150"/>
              <a:gd name="T36" fmla="*/ 408 w 485"/>
              <a:gd name="T37" fmla="*/ 116 h 150"/>
              <a:gd name="T38" fmla="*/ 378 w 485"/>
              <a:gd name="T39" fmla="*/ 124 h 150"/>
              <a:gd name="T40" fmla="*/ 348 w 485"/>
              <a:gd name="T41" fmla="*/ 140 h 150"/>
              <a:gd name="T42" fmla="*/ 318 w 485"/>
              <a:gd name="T43" fmla="*/ 140 h 150"/>
              <a:gd name="T44" fmla="*/ 287 w 485"/>
              <a:gd name="T45" fmla="*/ 140 h 150"/>
              <a:gd name="T46" fmla="*/ 257 w 485"/>
              <a:gd name="T47" fmla="*/ 140 h 150"/>
              <a:gd name="T48" fmla="*/ 226 w 485"/>
              <a:gd name="T49" fmla="*/ 140 h 150"/>
              <a:gd name="T50" fmla="*/ 197 w 485"/>
              <a:gd name="T51" fmla="*/ 124 h 150"/>
              <a:gd name="T52" fmla="*/ 166 w 485"/>
              <a:gd name="T53" fmla="*/ 116 h 150"/>
              <a:gd name="T54" fmla="*/ 128 w 485"/>
              <a:gd name="T55" fmla="*/ 107 h 150"/>
              <a:gd name="T56" fmla="*/ 91 w 485"/>
              <a:gd name="T57" fmla="*/ 91 h 150"/>
              <a:gd name="T58" fmla="*/ 60 w 485"/>
              <a:gd name="T59" fmla="*/ 83 h 150"/>
              <a:gd name="T60" fmla="*/ 30 w 485"/>
              <a:gd name="T61" fmla="*/ 83 h 150"/>
              <a:gd name="T62" fmla="*/ 0 w 485"/>
              <a:gd name="T63" fmla="*/ 75 h 150"/>
              <a:gd name="T64" fmla="*/ 8 w 485"/>
              <a:gd name="T65"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 h="150">
                <a:moveTo>
                  <a:pt x="8" y="66"/>
                </a:moveTo>
                <a:lnTo>
                  <a:pt x="23" y="58"/>
                </a:lnTo>
                <a:lnTo>
                  <a:pt x="37" y="58"/>
                </a:lnTo>
                <a:lnTo>
                  <a:pt x="52" y="50"/>
                </a:lnTo>
                <a:lnTo>
                  <a:pt x="68" y="50"/>
                </a:lnTo>
                <a:lnTo>
                  <a:pt x="83" y="42"/>
                </a:lnTo>
                <a:lnTo>
                  <a:pt x="98" y="33"/>
                </a:lnTo>
                <a:lnTo>
                  <a:pt x="121" y="26"/>
                </a:lnTo>
                <a:lnTo>
                  <a:pt x="136" y="17"/>
                </a:lnTo>
                <a:lnTo>
                  <a:pt x="151" y="17"/>
                </a:lnTo>
                <a:lnTo>
                  <a:pt x="166" y="0"/>
                </a:lnTo>
                <a:lnTo>
                  <a:pt x="181" y="0"/>
                </a:lnTo>
                <a:lnTo>
                  <a:pt x="197" y="0"/>
                </a:lnTo>
                <a:lnTo>
                  <a:pt x="212" y="0"/>
                </a:lnTo>
                <a:lnTo>
                  <a:pt x="226" y="0"/>
                </a:lnTo>
                <a:lnTo>
                  <a:pt x="242" y="0"/>
                </a:lnTo>
                <a:lnTo>
                  <a:pt x="257" y="9"/>
                </a:lnTo>
                <a:lnTo>
                  <a:pt x="279" y="17"/>
                </a:lnTo>
                <a:lnTo>
                  <a:pt x="295" y="17"/>
                </a:lnTo>
                <a:lnTo>
                  <a:pt x="310" y="17"/>
                </a:lnTo>
                <a:lnTo>
                  <a:pt x="326" y="26"/>
                </a:lnTo>
                <a:lnTo>
                  <a:pt x="340" y="33"/>
                </a:lnTo>
                <a:lnTo>
                  <a:pt x="355" y="42"/>
                </a:lnTo>
                <a:lnTo>
                  <a:pt x="371" y="50"/>
                </a:lnTo>
                <a:lnTo>
                  <a:pt x="386" y="58"/>
                </a:lnTo>
                <a:lnTo>
                  <a:pt x="400" y="66"/>
                </a:lnTo>
                <a:lnTo>
                  <a:pt x="424" y="75"/>
                </a:lnTo>
                <a:lnTo>
                  <a:pt x="439" y="83"/>
                </a:lnTo>
                <a:lnTo>
                  <a:pt x="454" y="83"/>
                </a:lnTo>
                <a:lnTo>
                  <a:pt x="476" y="91"/>
                </a:lnTo>
                <a:lnTo>
                  <a:pt x="467" y="112"/>
                </a:lnTo>
                <a:lnTo>
                  <a:pt x="467" y="112"/>
                </a:lnTo>
                <a:lnTo>
                  <a:pt x="484" y="91"/>
                </a:lnTo>
                <a:lnTo>
                  <a:pt x="469" y="100"/>
                </a:lnTo>
                <a:lnTo>
                  <a:pt x="454" y="107"/>
                </a:lnTo>
                <a:lnTo>
                  <a:pt x="439" y="107"/>
                </a:lnTo>
                <a:lnTo>
                  <a:pt x="424" y="116"/>
                </a:lnTo>
                <a:lnTo>
                  <a:pt x="408" y="116"/>
                </a:lnTo>
                <a:lnTo>
                  <a:pt x="393" y="124"/>
                </a:lnTo>
                <a:lnTo>
                  <a:pt x="378" y="124"/>
                </a:lnTo>
                <a:lnTo>
                  <a:pt x="363" y="133"/>
                </a:lnTo>
                <a:lnTo>
                  <a:pt x="348" y="140"/>
                </a:lnTo>
                <a:lnTo>
                  <a:pt x="333" y="140"/>
                </a:lnTo>
                <a:lnTo>
                  <a:pt x="318" y="140"/>
                </a:lnTo>
                <a:lnTo>
                  <a:pt x="302" y="149"/>
                </a:lnTo>
                <a:lnTo>
                  <a:pt x="287" y="140"/>
                </a:lnTo>
                <a:lnTo>
                  <a:pt x="272" y="140"/>
                </a:lnTo>
                <a:lnTo>
                  <a:pt x="257" y="140"/>
                </a:lnTo>
                <a:lnTo>
                  <a:pt x="242" y="140"/>
                </a:lnTo>
                <a:lnTo>
                  <a:pt x="226" y="140"/>
                </a:lnTo>
                <a:lnTo>
                  <a:pt x="212" y="133"/>
                </a:lnTo>
                <a:lnTo>
                  <a:pt x="197" y="124"/>
                </a:lnTo>
                <a:lnTo>
                  <a:pt x="181" y="124"/>
                </a:lnTo>
                <a:lnTo>
                  <a:pt x="166" y="116"/>
                </a:lnTo>
                <a:lnTo>
                  <a:pt x="151" y="116"/>
                </a:lnTo>
                <a:lnTo>
                  <a:pt x="128" y="107"/>
                </a:lnTo>
                <a:lnTo>
                  <a:pt x="113" y="100"/>
                </a:lnTo>
                <a:lnTo>
                  <a:pt x="91" y="91"/>
                </a:lnTo>
                <a:lnTo>
                  <a:pt x="76" y="91"/>
                </a:lnTo>
                <a:lnTo>
                  <a:pt x="60" y="83"/>
                </a:lnTo>
                <a:lnTo>
                  <a:pt x="45" y="83"/>
                </a:lnTo>
                <a:lnTo>
                  <a:pt x="30"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39" name="Oval 23"/>
          <p:cNvSpPr>
            <a:spLocks noChangeArrowheads="1"/>
          </p:cNvSpPr>
          <p:nvPr/>
        </p:nvSpPr>
        <p:spPr bwMode="auto">
          <a:xfrm>
            <a:off x="4483100" y="4794250"/>
            <a:ext cx="107950" cy="5873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未知"/>
          <p:cNvSpPr/>
          <p:nvPr/>
        </p:nvSpPr>
        <p:spPr bwMode="auto">
          <a:xfrm>
            <a:off x="9096376" y="4806951"/>
            <a:ext cx="682625" cy="238125"/>
          </a:xfrm>
          <a:custGeom>
            <a:avLst/>
            <a:gdLst>
              <a:gd name="T0" fmla="*/ 23 w 484"/>
              <a:gd name="T1" fmla="*/ 58 h 150"/>
              <a:gd name="T2" fmla="*/ 52 w 484"/>
              <a:gd name="T3" fmla="*/ 50 h 150"/>
              <a:gd name="T4" fmla="*/ 83 w 484"/>
              <a:gd name="T5" fmla="*/ 42 h 150"/>
              <a:gd name="T6" fmla="*/ 121 w 484"/>
              <a:gd name="T7" fmla="*/ 26 h 150"/>
              <a:gd name="T8" fmla="*/ 151 w 484"/>
              <a:gd name="T9" fmla="*/ 17 h 150"/>
              <a:gd name="T10" fmla="*/ 181 w 484"/>
              <a:gd name="T11" fmla="*/ 0 h 150"/>
              <a:gd name="T12" fmla="*/ 211 w 484"/>
              <a:gd name="T13" fmla="*/ 0 h 150"/>
              <a:gd name="T14" fmla="*/ 242 w 484"/>
              <a:gd name="T15" fmla="*/ 0 h 150"/>
              <a:gd name="T16" fmla="*/ 279 w 484"/>
              <a:gd name="T17" fmla="*/ 17 h 150"/>
              <a:gd name="T18" fmla="*/ 309 w 484"/>
              <a:gd name="T19" fmla="*/ 17 h 150"/>
              <a:gd name="T20" fmla="*/ 340 w 484"/>
              <a:gd name="T21" fmla="*/ 33 h 150"/>
              <a:gd name="T22" fmla="*/ 370 w 484"/>
              <a:gd name="T23" fmla="*/ 50 h 150"/>
              <a:gd name="T24" fmla="*/ 400 w 484"/>
              <a:gd name="T25" fmla="*/ 66 h 150"/>
              <a:gd name="T26" fmla="*/ 438 w 484"/>
              <a:gd name="T27" fmla="*/ 83 h 150"/>
              <a:gd name="T28" fmla="*/ 475 w 484"/>
              <a:gd name="T29" fmla="*/ 91 h 150"/>
              <a:gd name="T30" fmla="*/ 466 w 484"/>
              <a:gd name="T31" fmla="*/ 112 h 150"/>
              <a:gd name="T32" fmla="*/ 468 w 484"/>
              <a:gd name="T33" fmla="*/ 100 h 150"/>
              <a:gd name="T34" fmla="*/ 438 w 484"/>
              <a:gd name="T35" fmla="*/ 107 h 150"/>
              <a:gd name="T36" fmla="*/ 407 w 484"/>
              <a:gd name="T37" fmla="*/ 116 h 150"/>
              <a:gd name="T38" fmla="*/ 377 w 484"/>
              <a:gd name="T39" fmla="*/ 124 h 150"/>
              <a:gd name="T40" fmla="*/ 347 w 484"/>
              <a:gd name="T41" fmla="*/ 140 h 150"/>
              <a:gd name="T42" fmla="*/ 317 w 484"/>
              <a:gd name="T43" fmla="*/ 140 h 150"/>
              <a:gd name="T44" fmla="*/ 287 w 484"/>
              <a:gd name="T45" fmla="*/ 140 h 150"/>
              <a:gd name="T46" fmla="*/ 256 w 484"/>
              <a:gd name="T47" fmla="*/ 140 h 150"/>
              <a:gd name="T48" fmla="*/ 226 w 484"/>
              <a:gd name="T49" fmla="*/ 140 h 150"/>
              <a:gd name="T50" fmla="*/ 196 w 484"/>
              <a:gd name="T51" fmla="*/ 124 h 150"/>
              <a:gd name="T52" fmla="*/ 166 w 484"/>
              <a:gd name="T53" fmla="*/ 116 h 150"/>
              <a:gd name="T54" fmla="*/ 128 w 484"/>
              <a:gd name="T55" fmla="*/ 107 h 150"/>
              <a:gd name="T56" fmla="*/ 90 w 484"/>
              <a:gd name="T57" fmla="*/ 91 h 150"/>
              <a:gd name="T58" fmla="*/ 60 w 484"/>
              <a:gd name="T59" fmla="*/ 83 h 150"/>
              <a:gd name="T60" fmla="*/ 30 w 484"/>
              <a:gd name="T61" fmla="*/ 83 h 150"/>
              <a:gd name="T62" fmla="*/ 0 w 484"/>
              <a:gd name="T63" fmla="*/ 75 h 150"/>
              <a:gd name="T64" fmla="*/ 8 w 484"/>
              <a:gd name="T65"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150">
                <a:moveTo>
                  <a:pt x="8" y="66"/>
                </a:moveTo>
                <a:lnTo>
                  <a:pt x="23" y="58"/>
                </a:lnTo>
                <a:lnTo>
                  <a:pt x="37" y="58"/>
                </a:lnTo>
                <a:lnTo>
                  <a:pt x="52" y="50"/>
                </a:lnTo>
                <a:lnTo>
                  <a:pt x="68" y="50"/>
                </a:lnTo>
                <a:lnTo>
                  <a:pt x="83" y="42"/>
                </a:lnTo>
                <a:lnTo>
                  <a:pt x="98" y="33"/>
                </a:lnTo>
                <a:lnTo>
                  <a:pt x="121" y="26"/>
                </a:lnTo>
                <a:lnTo>
                  <a:pt x="136" y="17"/>
                </a:lnTo>
                <a:lnTo>
                  <a:pt x="151" y="17"/>
                </a:lnTo>
                <a:lnTo>
                  <a:pt x="166" y="0"/>
                </a:lnTo>
                <a:lnTo>
                  <a:pt x="181" y="0"/>
                </a:lnTo>
                <a:lnTo>
                  <a:pt x="196" y="0"/>
                </a:lnTo>
                <a:lnTo>
                  <a:pt x="211" y="0"/>
                </a:lnTo>
                <a:lnTo>
                  <a:pt x="226" y="0"/>
                </a:lnTo>
                <a:lnTo>
                  <a:pt x="242" y="0"/>
                </a:lnTo>
                <a:lnTo>
                  <a:pt x="256" y="9"/>
                </a:lnTo>
                <a:lnTo>
                  <a:pt x="279" y="17"/>
                </a:lnTo>
                <a:lnTo>
                  <a:pt x="294" y="17"/>
                </a:lnTo>
                <a:lnTo>
                  <a:pt x="309" y="17"/>
                </a:lnTo>
                <a:lnTo>
                  <a:pt x="325" y="26"/>
                </a:lnTo>
                <a:lnTo>
                  <a:pt x="340" y="33"/>
                </a:lnTo>
                <a:lnTo>
                  <a:pt x="354" y="42"/>
                </a:lnTo>
                <a:lnTo>
                  <a:pt x="370" y="50"/>
                </a:lnTo>
                <a:lnTo>
                  <a:pt x="385" y="58"/>
                </a:lnTo>
                <a:lnTo>
                  <a:pt x="400" y="66"/>
                </a:lnTo>
                <a:lnTo>
                  <a:pt x="423" y="75"/>
                </a:lnTo>
                <a:lnTo>
                  <a:pt x="438" y="83"/>
                </a:lnTo>
                <a:lnTo>
                  <a:pt x="453" y="83"/>
                </a:lnTo>
                <a:lnTo>
                  <a:pt x="475" y="91"/>
                </a:lnTo>
                <a:lnTo>
                  <a:pt x="466" y="112"/>
                </a:lnTo>
                <a:lnTo>
                  <a:pt x="466" y="112"/>
                </a:lnTo>
                <a:lnTo>
                  <a:pt x="483" y="91"/>
                </a:lnTo>
                <a:lnTo>
                  <a:pt x="468" y="100"/>
                </a:lnTo>
                <a:lnTo>
                  <a:pt x="453" y="107"/>
                </a:lnTo>
                <a:lnTo>
                  <a:pt x="438" y="107"/>
                </a:lnTo>
                <a:lnTo>
                  <a:pt x="423" y="116"/>
                </a:lnTo>
                <a:lnTo>
                  <a:pt x="407" y="116"/>
                </a:lnTo>
                <a:lnTo>
                  <a:pt x="393" y="124"/>
                </a:lnTo>
                <a:lnTo>
                  <a:pt x="377" y="124"/>
                </a:lnTo>
                <a:lnTo>
                  <a:pt x="362" y="133"/>
                </a:lnTo>
                <a:lnTo>
                  <a:pt x="347" y="140"/>
                </a:lnTo>
                <a:lnTo>
                  <a:pt x="332" y="140"/>
                </a:lnTo>
                <a:lnTo>
                  <a:pt x="317" y="140"/>
                </a:lnTo>
                <a:lnTo>
                  <a:pt x="301" y="149"/>
                </a:lnTo>
                <a:lnTo>
                  <a:pt x="287" y="140"/>
                </a:lnTo>
                <a:lnTo>
                  <a:pt x="272" y="140"/>
                </a:lnTo>
                <a:lnTo>
                  <a:pt x="256" y="140"/>
                </a:lnTo>
                <a:lnTo>
                  <a:pt x="242" y="140"/>
                </a:lnTo>
                <a:lnTo>
                  <a:pt x="226" y="140"/>
                </a:lnTo>
                <a:lnTo>
                  <a:pt x="211" y="133"/>
                </a:lnTo>
                <a:lnTo>
                  <a:pt x="196" y="124"/>
                </a:lnTo>
                <a:lnTo>
                  <a:pt x="181" y="124"/>
                </a:lnTo>
                <a:lnTo>
                  <a:pt x="166" y="116"/>
                </a:lnTo>
                <a:lnTo>
                  <a:pt x="151" y="116"/>
                </a:lnTo>
                <a:lnTo>
                  <a:pt x="128" y="107"/>
                </a:lnTo>
                <a:lnTo>
                  <a:pt x="113" y="100"/>
                </a:lnTo>
                <a:lnTo>
                  <a:pt x="90" y="91"/>
                </a:lnTo>
                <a:lnTo>
                  <a:pt x="76" y="91"/>
                </a:lnTo>
                <a:lnTo>
                  <a:pt x="60" y="83"/>
                </a:lnTo>
                <a:lnTo>
                  <a:pt x="45" y="83"/>
                </a:lnTo>
                <a:lnTo>
                  <a:pt x="30"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41" name="Oval 25"/>
          <p:cNvSpPr>
            <a:spLocks noChangeArrowheads="1"/>
          </p:cNvSpPr>
          <p:nvPr/>
        </p:nvSpPr>
        <p:spPr bwMode="auto">
          <a:xfrm>
            <a:off x="9372601" y="4878389"/>
            <a:ext cx="106363" cy="6032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未知"/>
          <p:cNvSpPr/>
          <p:nvPr/>
        </p:nvSpPr>
        <p:spPr bwMode="auto">
          <a:xfrm>
            <a:off x="8321676" y="4791076"/>
            <a:ext cx="684213" cy="238125"/>
          </a:xfrm>
          <a:custGeom>
            <a:avLst/>
            <a:gdLst>
              <a:gd name="T0" fmla="*/ 23 w 485"/>
              <a:gd name="T1" fmla="*/ 58 h 150"/>
              <a:gd name="T2" fmla="*/ 52 w 485"/>
              <a:gd name="T3" fmla="*/ 50 h 150"/>
              <a:gd name="T4" fmla="*/ 83 w 485"/>
              <a:gd name="T5" fmla="*/ 42 h 150"/>
              <a:gd name="T6" fmla="*/ 121 w 485"/>
              <a:gd name="T7" fmla="*/ 26 h 150"/>
              <a:gd name="T8" fmla="*/ 151 w 485"/>
              <a:gd name="T9" fmla="*/ 17 h 150"/>
              <a:gd name="T10" fmla="*/ 181 w 485"/>
              <a:gd name="T11" fmla="*/ 0 h 150"/>
              <a:gd name="T12" fmla="*/ 212 w 485"/>
              <a:gd name="T13" fmla="*/ 0 h 150"/>
              <a:gd name="T14" fmla="*/ 242 w 485"/>
              <a:gd name="T15" fmla="*/ 0 h 150"/>
              <a:gd name="T16" fmla="*/ 279 w 485"/>
              <a:gd name="T17" fmla="*/ 17 h 150"/>
              <a:gd name="T18" fmla="*/ 310 w 485"/>
              <a:gd name="T19" fmla="*/ 17 h 150"/>
              <a:gd name="T20" fmla="*/ 340 w 485"/>
              <a:gd name="T21" fmla="*/ 33 h 150"/>
              <a:gd name="T22" fmla="*/ 371 w 485"/>
              <a:gd name="T23" fmla="*/ 50 h 150"/>
              <a:gd name="T24" fmla="*/ 400 w 485"/>
              <a:gd name="T25" fmla="*/ 66 h 150"/>
              <a:gd name="T26" fmla="*/ 439 w 485"/>
              <a:gd name="T27" fmla="*/ 83 h 150"/>
              <a:gd name="T28" fmla="*/ 476 w 485"/>
              <a:gd name="T29" fmla="*/ 91 h 150"/>
              <a:gd name="T30" fmla="*/ 467 w 485"/>
              <a:gd name="T31" fmla="*/ 112 h 150"/>
              <a:gd name="T32" fmla="*/ 469 w 485"/>
              <a:gd name="T33" fmla="*/ 100 h 150"/>
              <a:gd name="T34" fmla="*/ 439 w 485"/>
              <a:gd name="T35" fmla="*/ 107 h 150"/>
              <a:gd name="T36" fmla="*/ 408 w 485"/>
              <a:gd name="T37" fmla="*/ 116 h 150"/>
              <a:gd name="T38" fmla="*/ 378 w 485"/>
              <a:gd name="T39" fmla="*/ 124 h 150"/>
              <a:gd name="T40" fmla="*/ 348 w 485"/>
              <a:gd name="T41" fmla="*/ 140 h 150"/>
              <a:gd name="T42" fmla="*/ 318 w 485"/>
              <a:gd name="T43" fmla="*/ 140 h 150"/>
              <a:gd name="T44" fmla="*/ 287 w 485"/>
              <a:gd name="T45" fmla="*/ 140 h 150"/>
              <a:gd name="T46" fmla="*/ 257 w 485"/>
              <a:gd name="T47" fmla="*/ 140 h 150"/>
              <a:gd name="T48" fmla="*/ 226 w 485"/>
              <a:gd name="T49" fmla="*/ 140 h 150"/>
              <a:gd name="T50" fmla="*/ 197 w 485"/>
              <a:gd name="T51" fmla="*/ 124 h 150"/>
              <a:gd name="T52" fmla="*/ 166 w 485"/>
              <a:gd name="T53" fmla="*/ 116 h 150"/>
              <a:gd name="T54" fmla="*/ 128 w 485"/>
              <a:gd name="T55" fmla="*/ 107 h 150"/>
              <a:gd name="T56" fmla="*/ 91 w 485"/>
              <a:gd name="T57" fmla="*/ 91 h 150"/>
              <a:gd name="T58" fmla="*/ 60 w 485"/>
              <a:gd name="T59" fmla="*/ 83 h 150"/>
              <a:gd name="T60" fmla="*/ 30 w 485"/>
              <a:gd name="T61" fmla="*/ 83 h 150"/>
              <a:gd name="T62" fmla="*/ 0 w 485"/>
              <a:gd name="T63" fmla="*/ 75 h 150"/>
              <a:gd name="T64" fmla="*/ 8 w 485"/>
              <a:gd name="T65"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 h="150">
                <a:moveTo>
                  <a:pt x="8" y="66"/>
                </a:moveTo>
                <a:lnTo>
                  <a:pt x="23" y="58"/>
                </a:lnTo>
                <a:lnTo>
                  <a:pt x="37" y="58"/>
                </a:lnTo>
                <a:lnTo>
                  <a:pt x="52" y="50"/>
                </a:lnTo>
                <a:lnTo>
                  <a:pt x="68" y="50"/>
                </a:lnTo>
                <a:lnTo>
                  <a:pt x="83" y="42"/>
                </a:lnTo>
                <a:lnTo>
                  <a:pt x="98" y="33"/>
                </a:lnTo>
                <a:lnTo>
                  <a:pt x="121" y="26"/>
                </a:lnTo>
                <a:lnTo>
                  <a:pt x="136" y="17"/>
                </a:lnTo>
                <a:lnTo>
                  <a:pt x="151" y="17"/>
                </a:lnTo>
                <a:lnTo>
                  <a:pt x="166" y="0"/>
                </a:lnTo>
                <a:lnTo>
                  <a:pt x="181" y="0"/>
                </a:lnTo>
                <a:lnTo>
                  <a:pt x="197" y="0"/>
                </a:lnTo>
                <a:lnTo>
                  <a:pt x="212" y="0"/>
                </a:lnTo>
                <a:lnTo>
                  <a:pt x="226" y="0"/>
                </a:lnTo>
                <a:lnTo>
                  <a:pt x="242" y="0"/>
                </a:lnTo>
                <a:lnTo>
                  <a:pt x="257" y="9"/>
                </a:lnTo>
                <a:lnTo>
                  <a:pt x="279" y="17"/>
                </a:lnTo>
                <a:lnTo>
                  <a:pt x="295" y="17"/>
                </a:lnTo>
                <a:lnTo>
                  <a:pt x="310" y="17"/>
                </a:lnTo>
                <a:lnTo>
                  <a:pt x="326" y="26"/>
                </a:lnTo>
                <a:lnTo>
                  <a:pt x="340" y="33"/>
                </a:lnTo>
                <a:lnTo>
                  <a:pt x="355" y="42"/>
                </a:lnTo>
                <a:lnTo>
                  <a:pt x="371" y="50"/>
                </a:lnTo>
                <a:lnTo>
                  <a:pt x="386" y="58"/>
                </a:lnTo>
                <a:lnTo>
                  <a:pt x="400" y="66"/>
                </a:lnTo>
                <a:lnTo>
                  <a:pt x="424" y="75"/>
                </a:lnTo>
                <a:lnTo>
                  <a:pt x="439" y="83"/>
                </a:lnTo>
                <a:lnTo>
                  <a:pt x="454" y="83"/>
                </a:lnTo>
                <a:lnTo>
                  <a:pt x="476" y="91"/>
                </a:lnTo>
                <a:lnTo>
                  <a:pt x="467" y="112"/>
                </a:lnTo>
                <a:lnTo>
                  <a:pt x="467" y="112"/>
                </a:lnTo>
                <a:lnTo>
                  <a:pt x="484" y="91"/>
                </a:lnTo>
                <a:lnTo>
                  <a:pt x="469" y="100"/>
                </a:lnTo>
                <a:lnTo>
                  <a:pt x="454" y="107"/>
                </a:lnTo>
                <a:lnTo>
                  <a:pt x="439" y="107"/>
                </a:lnTo>
                <a:lnTo>
                  <a:pt x="424" y="116"/>
                </a:lnTo>
                <a:lnTo>
                  <a:pt x="408" y="116"/>
                </a:lnTo>
                <a:lnTo>
                  <a:pt x="393" y="124"/>
                </a:lnTo>
                <a:lnTo>
                  <a:pt x="378" y="124"/>
                </a:lnTo>
                <a:lnTo>
                  <a:pt x="363" y="133"/>
                </a:lnTo>
                <a:lnTo>
                  <a:pt x="348" y="140"/>
                </a:lnTo>
                <a:lnTo>
                  <a:pt x="333" y="140"/>
                </a:lnTo>
                <a:lnTo>
                  <a:pt x="318" y="140"/>
                </a:lnTo>
                <a:lnTo>
                  <a:pt x="302" y="149"/>
                </a:lnTo>
                <a:lnTo>
                  <a:pt x="287" y="140"/>
                </a:lnTo>
                <a:lnTo>
                  <a:pt x="272" y="140"/>
                </a:lnTo>
                <a:lnTo>
                  <a:pt x="257" y="140"/>
                </a:lnTo>
                <a:lnTo>
                  <a:pt x="242" y="140"/>
                </a:lnTo>
                <a:lnTo>
                  <a:pt x="226" y="140"/>
                </a:lnTo>
                <a:lnTo>
                  <a:pt x="212" y="133"/>
                </a:lnTo>
                <a:lnTo>
                  <a:pt x="197" y="124"/>
                </a:lnTo>
                <a:lnTo>
                  <a:pt x="181" y="124"/>
                </a:lnTo>
                <a:lnTo>
                  <a:pt x="166" y="116"/>
                </a:lnTo>
                <a:lnTo>
                  <a:pt x="151" y="116"/>
                </a:lnTo>
                <a:lnTo>
                  <a:pt x="128" y="107"/>
                </a:lnTo>
                <a:lnTo>
                  <a:pt x="113" y="100"/>
                </a:lnTo>
                <a:lnTo>
                  <a:pt x="91" y="91"/>
                </a:lnTo>
                <a:lnTo>
                  <a:pt x="76" y="91"/>
                </a:lnTo>
                <a:lnTo>
                  <a:pt x="60" y="83"/>
                </a:lnTo>
                <a:lnTo>
                  <a:pt x="45" y="83"/>
                </a:lnTo>
                <a:lnTo>
                  <a:pt x="30"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43" name="Oval 27"/>
          <p:cNvSpPr>
            <a:spLocks noChangeArrowheads="1"/>
          </p:cNvSpPr>
          <p:nvPr/>
        </p:nvSpPr>
        <p:spPr bwMode="auto">
          <a:xfrm>
            <a:off x="8597900" y="4862514"/>
            <a:ext cx="107950" cy="5873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未知"/>
          <p:cNvSpPr/>
          <p:nvPr/>
        </p:nvSpPr>
        <p:spPr bwMode="auto">
          <a:xfrm>
            <a:off x="3911601" y="4984751"/>
            <a:ext cx="684213" cy="238125"/>
          </a:xfrm>
          <a:custGeom>
            <a:avLst/>
            <a:gdLst>
              <a:gd name="T0" fmla="*/ 23 w 485"/>
              <a:gd name="T1" fmla="*/ 58 h 150"/>
              <a:gd name="T2" fmla="*/ 52 w 485"/>
              <a:gd name="T3" fmla="*/ 50 h 150"/>
              <a:gd name="T4" fmla="*/ 83 w 485"/>
              <a:gd name="T5" fmla="*/ 42 h 150"/>
              <a:gd name="T6" fmla="*/ 121 w 485"/>
              <a:gd name="T7" fmla="*/ 26 h 150"/>
              <a:gd name="T8" fmla="*/ 151 w 485"/>
              <a:gd name="T9" fmla="*/ 17 h 150"/>
              <a:gd name="T10" fmla="*/ 181 w 485"/>
              <a:gd name="T11" fmla="*/ 0 h 150"/>
              <a:gd name="T12" fmla="*/ 212 w 485"/>
              <a:gd name="T13" fmla="*/ 0 h 150"/>
              <a:gd name="T14" fmla="*/ 242 w 485"/>
              <a:gd name="T15" fmla="*/ 0 h 150"/>
              <a:gd name="T16" fmla="*/ 279 w 485"/>
              <a:gd name="T17" fmla="*/ 17 h 150"/>
              <a:gd name="T18" fmla="*/ 310 w 485"/>
              <a:gd name="T19" fmla="*/ 17 h 150"/>
              <a:gd name="T20" fmla="*/ 340 w 485"/>
              <a:gd name="T21" fmla="*/ 33 h 150"/>
              <a:gd name="T22" fmla="*/ 371 w 485"/>
              <a:gd name="T23" fmla="*/ 50 h 150"/>
              <a:gd name="T24" fmla="*/ 400 w 485"/>
              <a:gd name="T25" fmla="*/ 66 h 150"/>
              <a:gd name="T26" fmla="*/ 439 w 485"/>
              <a:gd name="T27" fmla="*/ 83 h 150"/>
              <a:gd name="T28" fmla="*/ 476 w 485"/>
              <a:gd name="T29" fmla="*/ 91 h 150"/>
              <a:gd name="T30" fmla="*/ 467 w 485"/>
              <a:gd name="T31" fmla="*/ 112 h 150"/>
              <a:gd name="T32" fmla="*/ 469 w 485"/>
              <a:gd name="T33" fmla="*/ 100 h 150"/>
              <a:gd name="T34" fmla="*/ 439 w 485"/>
              <a:gd name="T35" fmla="*/ 107 h 150"/>
              <a:gd name="T36" fmla="*/ 408 w 485"/>
              <a:gd name="T37" fmla="*/ 116 h 150"/>
              <a:gd name="T38" fmla="*/ 378 w 485"/>
              <a:gd name="T39" fmla="*/ 124 h 150"/>
              <a:gd name="T40" fmla="*/ 348 w 485"/>
              <a:gd name="T41" fmla="*/ 140 h 150"/>
              <a:gd name="T42" fmla="*/ 318 w 485"/>
              <a:gd name="T43" fmla="*/ 140 h 150"/>
              <a:gd name="T44" fmla="*/ 287 w 485"/>
              <a:gd name="T45" fmla="*/ 140 h 150"/>
              <a:gd name="T46" fmla="*/ 257 w 485"/>
              <a:gd name="T47" fmla="*/ 140 h 150"/>
              <a:gd name="T48" fmla="*/ 226 w 485"/>
              <a:gd name="T49" fmla="*/ 140 h 150"/>
              <a:gd name="T50" fmla="*/ 197 w 485"/>
              <a:gd name="T51" fmla="*/ 124 h 150"/>
              <a:gd name="T52" fmla="*/ 166 w 485"/>
              <a:gd name="T53" fmla="*/ 116 h 150"/>
              <a:gd name="T54" fmla="*/ 128 w 485"/>
              <a:gd name="T55" fmla="*/ 107 h 150"/>
              <a:gd name="T56" fmla="*/ 91 w 485"/>
              <a:gd name="T57" fmla="*/ 91 h 150"/>
              <a:gd name="T58" fmla="*/ 60 w 485"/>
              <a:gd name="T59" fmla="*/ 83 h 150"/>
              <a:gd name="T60" fmla="*/ 30 w 485"/>
              <a:gd name="T61" fmla="*/ 83 h 150"/>
              <a:gd name="T62" fmla="*/ 0 w 485"/>
              <a:gd name="T63" fmla="*/ 75 h 150"/>
              <a:gd name="T64" fmla="*/ 8 w 485"/>
              <a:gd name="T65"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 h="150">
                <a:moveTo>
                  <a:pt x="8" y="66"/>
                </a:moveTo>
                <a:lnTo>
                  <a:pt x="23" y="58"/>
                </a:lnTo>
                <a:lnTo>
                  <a:pt x="37" y="58"/>
                </a:lnTo>
                <a:lnTo>
                  <a:pt x="52" y="50"/>
                </a:lnTo>
                <a:lnTo>
                  <a:pt x="68" y="50"/>
                </a:lnTo>
                <a:lnTo>
                  <a:pt x="83" y="42"/>
                </a:lnTo>
                <a:lnTo>
                  <a:pt x="98" y="33"/>
                </a:lnTo>
                <a:lnTo>
                  <a:pt x="121" y="26"/>
                </a:lnTo>
                <a:lnTo>
                  <a:pt x="136" y="17"/>
                </a:lnTo>
                <a:lnTo>
                  <a:pt x="151" y="17"/>
                </a:lnTo>
                <a:lnTo>
                  <a:pt x="166" y="0"/>
                </a:lnTo>
                <a:lnTo>
                  <a:pt x="181" y="0"/>
                </a:lnTo>
                <a:lnTo>
                  <a:pt x="197" y="0"/>
                </a:lnTo>
                <a:lnTo>
                  <a:pt x="212" y="0"/>
                </a:lnTo>
                <a:lnTo>
                  <a:pt x="226" y="0"/>
                </a:lnTo>
                <a:lnTo>
                  <a:pt x="242" y="0"/>
                </a:lnTo>
                <a:lnTo>
                  <a:pt x="257" y="9"/>
                </a:lnTo>
                <a:lnTo>
                  <a:pt x="279" y="17"/>
                </a:lnTo>
                <a:lnTo>
                  <a:pt x="295" y="17"/>
                </a:lnTo>
                <a:lnTo>
                  <a:pt x="310" y="17"/>
                </a:lnTo>
                <a:lnTo>
                  <a:pt x="326" y="26"/>
                </a:lnTo>
                <a:lnTo>
                  <a:pt x="340" y="33"/>
                </a:lnTo>
                <a:lnTo>
                  <a:pt x="355" y="42"/>
                </a:lnTo>
                <a:lnTo>
                  <a:pt x="371" y="50"/>
                </a:lnTo>
                <a:lnTo>
                  <a:pt x="386" y="58"/>
                </a:lnTo>
                <a:lnTo>
                  <a:pt x="400" y="66"/>
                </a:lnTo>
                <a:lnTo>
                  <a:pt x="424" y="75"/>
                </a:lnTo>
                <a:lnTo>
                  <a:pt x="439" y="83"/>
                </a:lnTo>
                <a:lnTo>
                  <a:pt x="454" y="83"/>
                </a:lnTo>
                <a:lnTo>
                  <a:pt x="476" y="91"/>
                </a:lnTo>
                <a:lnTo>
                  <a:pt x="467" y="112"/>
                </a:lnTo>
                <a:lnTo>
                  <a:pt x="467" y="112"/>
                </a:lnTo>
                <a:lnTo>
                  <a:pt x="484" y="91"/>
                </a:lnTo>
                <a:lnTo>
                  <a:pt x="469" y="100"/>
                </a:lnTo>
                <a:lnTo>
                  <a:pt x="454" y="107"/>
                </a:lnTo>
                <a:lnTo>
                  <a:pt x="439" y="107"/>
                </a:lnTo>
                <a:lnTo>
                  <a:pt x="424" y="116"/>
                </a:lnTo>
                <a:lnTo>
                  <a:pt x="408" y="116"/>
                </a:lnTo>
                <a:lnTo>
                  <a:pt x="393" y="124"/>
                </a:lnTo>
                <a:lnTo>
                  <a:pt x="378" y="124"/>
                </a:lnTo>
                <a:lnTo>
                  <a:pt x="363" y="133"/>
                </a:lnTo>
                <a:lnTo>
                  <a:pt x="348" y="140"/>
                </a:lnTo>
                <a:lnTo>
                  <a:pt x="333" y="140"/>
                </a:lnTo>
                <a:lnTo>
                  <a:pt x="318" y="140"/>
                </a:lnTo>
                <a:lnTo>
                  <a:pt x="302" y="149"/>
                </a:lnTo>
                <a:lnTo>
                  <a:pt x="287" y="140"/>
                </a:lnTo>
                <a:lnTo>
                  <a:pt x="272" y="140"/>
                </a:lnTo>
                <a:lnTo>
                  <a:pt x="257" y="140"/>
                </a:lnTo>
                <a:lnTo>
                  <a:pt x="242" y="140"/>
                </a:lnTo>
                <a:lnTo>
                  <a:pt x="226" y="140"/>
                </a:lnTo>
                <a:lnTo>
                  <a:pt x="212" y="133"/>
                </a:lnTo>
                <a:lnTo>
                  <a:pt x="197" y="124"/>
                </a:lnTo>
                <a:lnTo>
                  <a:pt x="181" y="124"/>
                </a:lnTo>
                <a:lnTo>
                  <a:pt x="166" y="116"/>
                </a:lnTo>
                <a:lnTo>
                  <a:pt x="151" y="116"/>
                </a:lnTo>
                <a:lnTo>
                  <a:pt x="128" y="107"/>
                </a:lnTo>
                <a:lnTo>
                  <a:pt x="113" y="100"/>
                </a:lnTo>
                <a:lnTo>
                  <a:pt x="91" y="91"/>
                </a:lnTo>
                <a:lnTo>
                  <a:pt x="76" y="91"/>
                </a:lnTo>
                <a:lnTo>
                  <a:pt x="60" y="83"/>
                </a:lnTo>
                <a:lnTo>
                  <a:pt x="45" y="83"/>
                </a:lnTo>
                <a:lnTo>
                  <a:pt x="30"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45" name="Oval 29"/>
          <p:cNvSpPr>
            <a:spLocks noChangeArrowheads="1"/>
          </p:cNvSpPr>
          <p:nvPr/>
        </p:nvSpPr>
        <p:spPr bwMode="auto">
          <a:xfrm>
            <a:off x="4187825" y="5057775"/>
            <a:ext cx="107950" cy="5873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未知"/>
          <p:cNvSpPr/>
          <p:nvPr/>
        </p:nvSpPr>
        <p:spPr bwMode="auto">
          <a:xfrm>
            <a:off x="4686300" y="5018088"/>
            <a:ext cx="685800" cy="239712"/>
          </a:xfrm>
          <a:custGeom>
            <a:avLst/>
            <a:gdLst>
              <a:gd name="T0" fmla="*/ 23 w 486"/>
              <a:gd name="T1" fmla="*/ 58 h 151"/>
              <a:gd name="T2" fmla="*/ 52 w 486"/>
              <a:gd name="T3" fmla="*/ 51 h 151"/>
              <a:gd name="T4" fmla="*/ 83 w 486"/>
              <a:gd name="T5" fmla="*/ 42 h 151"/>
              <a:gd name="T6" fmla="*/ 121 w 486"/>
              <a:gd name="T7" fmla="*/ 26 h 151"/>
              <a:gd name="T8" fmla="*/ 152 w 486"/>
              <a:gd name="T9" fmla="*/ 17 h 151"/>
              <a:gd name="T10" fmla="*/ 181 w 486"/>
              <a:gd name="T11" fmla="*/ 0 h 151"/>
              <a:gd name="T12" fmla="*/ 212 w 486"/>
              <a:gd name="T13" fmla="*/ 0 h 151"/>
              <a:gd name="T14" fmla="*/ 243 w 486"/>
              <a:gd name="T15" fmla="*/ 0 h 151"/>
              <a:gd name="T16" fmla="*/ 280 w 486"/>
              <a:gd name="T17" fmla="*/ 17 h 151"/>
              <a:gd name="T18" fmla="*/ 311 w 486"/>
              <a:gd name="T19" fmla="*/ 17 h 151"/>
              <a:gd name="T20" fmla="*/ 341 w 486"/>
              <a:gd name="T21" fmla="*/ 33 h 151"/>
              <a:gd name="T22" fmla="*/ 372 w 486"/>
              <a:gd name="T23" fmla="*/ 51 h 151"/>
              <a:gd name="T24" fmla="*/ 401 w 486"/>
              <a:gd name="T25" fmla="*/ 67 h 151"/>
              <a:gd name="T26" fmla="*/ 440 w 486"/>
              <a:gd name="T27" fmla="*/ 83 h 151"/>
              <a:gd name="T28" fmla="*/ 477 w 486"/>
              <a:gd name="T29" fmla="*/ 92 h 151"/>
              <a:gd name="T30" fmla="*/ 468 w 486"/>
              <a:gd name="T31" fmla="*/ 113 h 151"/>
              <a:gd name="T32" fmla="*/ 470 w 486"/>
              <a:gd name="T33" fmla="*/ 100 h 151"/>
              <a:gd name="T34" fmla="*/ 440 w 486"/>
              <a:gd name="T35" fmla="*/ 108 h 151"/>
              <a:gd name="T36" fmla="*/ 409 w 486"/>
              <a:gd name="T37" fmla="*/ 117 h 151"/>
              <a:gd name="T38" fmla="*/ 379 w 486"/>
              <a:gd name="T39" fmla="*/ 125 h 151"/>
              <a:gd name="T40" fmla="*/ 349 w 486"/>
              <a:gd name="T41" fmla="*/ 141 h 151"/>
              <a:gd name="T42" fmla="*/ 318 w 486"/>
              <a:gd name="T43" fmla="*/ 141 h 151"/>
              <a:gd name="T44" fmla="*/ 288 w 486"/>
              <a:gd name="T45" fmla="*/ 141 h 151"/>
              <a:gd name="T46" fmla="*/ 257 w 486"/>
              <a:gd name="T47" fmla="*/ 141 h 151"/>
              <a:gd name="T48" fmla="*/ 227 w 486"/>
              <a:gd name="T49" fmla="*/ 141 h 151"/>
              <a:gd name="T50" fmla="*/ 197 w 486"/>
              <a:gd name="T51" fmla="*/ 125 h 151"/>
              <a:gd name="T52" fmla="*/ 167 w 486"/>
              <a:gd name="T53" fmla="*/ 117 h 151"/>
              <a:gd name="T54" fmla="*/ 128 w 486"/>
              <a:gd name="T55" fmla="*/ 108 h 151"/>
              <a:gd name="T56" fmla="*/ 91 w 486"/>
              <a:gd name="T57" fmla="*/ 92 h 151"/>
              <a:gd name="T58" fmla="*/ 60 w 486"/>
              <a:gd name="T59" fmla="*/ 83 h 151"/>
              <a:gd name="T60" fmla="*/ 30 w 486"/>
              <a:gd name="T61" fmla="*/ 83 h 151"/>
              <a:gd name="T62" fmla="*/ 0 w 486"/>
              <a:gd name="T63" fmla="*/ 75 h 151"/>
              <a:gd name="T64" fmla="*/ 8 w 486"/>
              <a:gd name="T65" fmla="*/ 6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6" h="151">
                <a:moveTo>
                  <a:pt x="8" y="67"/>
                </a:moveTo>
                <a:lnTo>
                  <a:pt x="23" y="58"/>
                </a:lnTo>
                <a:lnTo>
                  <a:pt x="38" y="58"/>
                </a:lnTo>
                <a:lnTo>
                  <a:pt x="52" y="51"/>
                </a:lnTo>
                <a:lnTo>
                  <a:pt x="68" y="51"/>
                </a:lnTo>
                <a:lnTo>
                  <a:pt x="83" y="42"/>
                </a:lnTo>
                <a:lnTo>
                  <a:pt x="99" y="33"/>
                </a:lnTo>
                <a:lnTo>
                  <a:pt x="121" y="26"/>
                </a:lnTo>
                <a:lnTo>
                  <a:pt x="136" y="17"/>
                </a:lnTo>
                <a:lnTo>
                  <a:pt x="152" y="17"/>
                </a:lnTo>
                <a:lnTo>
                  <a:pt x="167" y="0"/>
                </a:lnTo>
                <a:lnTo>
                  <a:pt x="181" y="0"/>
                </a:lnTo>
                <a:lnTo>
                  <a:pt x="197" y="0"/>
                </a:lnTo>
                <a:lnTo>
                  <a:pt x="212" y="0"/>
                </a:lnTo>
                <a:lnTo>
                  <a:pt x="227" y="0"/>
                </a:lnTo>
                <a:lnTo>
                  <a:pt x="243" y="0"/>
                </a:lnTo>
                <a:lnTo>
                  <a:pt x="257" y="9"/>
                </a:lnTo>
                <a:lnTo>
                  <a:pt x="280" y="17"/>
                </a:lnTo>
                <a:lnTo>
                  <a:pt x="296" y="17"/>
                </a:lnTo>
                <a:lnTo>
                  <a:pt x="311" y="17"/>
                </a:lnTo>
                <a:lnTo>
                  <a:pt x="326" y="26"/>
                </a:lnTo>
                <a:lnTo>
                  <a:pt x="341" y="33"/>
                </a:lnTo>
                <a:lnTo>
                  <a:pt x="356" y="42"/>
                </a:lnTo>
                <a:lnTo>
                  <a:pt x="372" y="51"/>
                </a:lnTo>
                <a:lnTo>
                  <a:pt x="386" y="58"/>
                </a:lnTo>
                <a:lnTo>
                  <a:pt x="401" y="67"/>
                </a:lnTo>
                <a:lnTo>
                  <a:pt x="425" y="75"/>
                </a:lnTo>
                <a:lnTo>
                  <a:pt x="440" y="83"/>
                </a:lnTo>
                <a:lnTo>
                  <a:pt x="454" y="83"/>
                </a:lnTo>
                <a:lnTo>
                  <a:pt x="477" y="92"/>
                </a:lnTo>
                <a:lnTo>
                  <a:pt x="468" y="113"/>
                </a:lnTo>
                <a:lnTo>
                  <a:pt x="468" y="113"/>
                </a:lnTo>
                <a:lnTo>
                  <a:pt x="485" y="92"/>
                </a:lnTo>
                <a:lnTo>
                  <a:pt x="470" y="100"/>
                </a:lnTo>
                <a:lnTo>
                  <a:pt x="454" y="108"/>
                </a:lnTo>
                <a:lnTo>
                  <a:pt x="440" y="108"/>
                </a:lnTo>
                <a:lnTo>
                  <a:pt x="425" y="117"/>
                </a:lnTo>
                <a:lnTo>
                  <a:pt x="409" y="117"/>
                </a:lnTo>
                <a:lnTo>
                  <a:pt x="394" y="125"/>
                </a:lnTo>
                <a:lnTo>
                  <a:pt x="379" y="125"/>
                </a:lnTo>
                <a:lnTo>
                  <a:pt x="364" y="134"/>
                </a:lnTo>
                <a:lnTo>
                  <a:pt x="349" y="141"/>
                </a:lnTo>
                <a:lnTo>
                  <a:pt x="333" y="141"/>
                </a:lnTo>
                <a:lnTo>
                  <a:pt x="318" y="141"/>
                </a:lnTo>
                <a:lnTo>
                  <a:pt x="303" y="150"/>
                </a:lnTo>
                <a:lnTo>
                  <a:pt x="288" y="141"/>
                </a:lnTo>
                <a:lnTo>
                  <a:pt x="273" y="141"/>
                </a:lnTo>
                <a:lnTo>
                  <a:pt x="257" y="141"/>
                </a:lnTo>
                <a:lnTo>
                  <a:pt x="243" y="141"/>
                </a:lnTo>
                <a:lnTo>
                  <a:pt x="227" y="141"/>
                </a:lnTo>
                <a:lnTo>
                  <a:pt x="212" y="134"/>
                </a:lnTo>
                <a:lnTo>
                  <a:pt x="197" y="125"/>
                </a:lnTo>
                <a:lnTo>
                  <a:pt x="181" y="125"/>
                </a:lnTo>
                <a:lnTo>
                  <a:pt x="167" y="117"/>
                </a:lnTo>
                <a:lnTo>
                  <a:pt x="152" y="117"/>
                </a:lnTo>
                <a:lnTo>
                  <a:pt x="128" y="108"/>
                </a:lnTo>
                <a:lnTo>
                  <a:pt x="113" y="100"/>
                </a:lnTo>
                <a:lnTo>
                  <a:pt x="91" y="92"/>
                </a:lnTo>
                <a:lnTo>
                  <a:pt x="76" y="92"/>
                </a:lnTo>
                <a:lnTo>
                  <a:pt x="60" y="83"/>
                </a:lnTo>
                <a:lnTo>
                  <a:pt x="45" y="83"/>
                </a:lnTo>
                <a:lnTo>
                  <a:pt x="30" y="83"/>
                </a:lnTo>
                <a:lnTo>
                  <a:pt x="15" y="75"/>
                </a:lnTo>
                <a:lnTo>
                  <a:pt x="0" y="75"/>
                </a:lnTo>
                <a:lnTo>
                  <a:pt x="15" y="67"/>
                </a:lnTo>
                <a:lnTo>
                  <a:pt x="8" y="6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47" name="Oval 31"/>
          <p:cNvSpPr>
            <a:spLocks noChangeArrowheads="1"/>
          </p:cNvSpPr>
          <p:nvPr/>
        </p:nvSpPr>
        <p:spPr bwMode="auto">
          <a:xfrm>
            <a:off x="4965701" y="5091114"/>
            <a:ext cx="106363" cy="5873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未知"/>
          <p:cNvSpPr/>
          <p:nvPr/>
        </p:nvSpPr>
        <p:spPr bwMode="auto">
          <a:xfrm>
            <a:off x="5502275" y="5002214"/>
            <a:ext cx="685800" cy="238125"/>
          </a:xfrm>
          <a:custGeom>
            <a:avLst/>
            <a:gdLst>
              <a:gd name="T0" fmla="*/ 23 w 486"/>
              <a:gd name="T1" fmla="*/ 58 h 150"/>
              <a:gd name="T2" fmla="*/ 52 w 486"/>
              <a:gd name="T3" fmla="*/ 50 h 150"/>
              <a:gd name="T4" fmla="*/ 83 w 486"/>
              <a:gd name="T5" fmla="*/ 42 h 150"/>
              <a:gd name="T6" fmla="*/ 121 w 486"/>
              <a:gd name="T7" fmla="*/ 26 h 150"/>
              <a:gd name="T8" fmla="*/ 152 w 486"/>
              <a:gd name="T9" fmla="*/ 17 h 150"/>
              <a:gd name="T10" fmla="*/ 181 w 486"/>
              <a:gd name="T11" fmla="*/ 0 h 150"/>
              <a:gd name="T12" fmla="*/ 212 w 486"/>
              <a:gd name="T13" fmla="*/ 0 h 150"/>
              <a:gd name="T14" fmla="*/ 243 w 486"/>
              <a:gd name="T15" fmla="*/ 0 h 150"/>
              <a:gd name="T16" fmla="*/ 280 w 486"/>
              <a:gd name="T17" fmla="*/ 17 h 150"/>
              <a:gd name="T18" fmla="*/ 311 w 486"/>
              <a:gd name="T19" fmla="*/ 17 h 150"/>
              <a:gd name="T20" fmla="*/ 341 w 486"/>
              <a:gd name="T21" fmla="*/ 33 h 150"/>
              <a:gd name="T22" fmla="*/ 372 w 486"/>
              <a:gd name="T23" fmla="*/ 50 h 150"/>
              <a:gd name="T24" fmla="*/ 401 w 486"/>
              <a:gd name="T25" fmla="*/ 66 h 150"/>
              <a:gd name="T26" fmla="*/ 440 w 486"/>
              <a:gd name="T27" fmla="*/ 83 h 150"/>
              <a:gd name="T28" fmla="*/ 477 w 486"/>
              <a:gd name="T29" fmla="*/ 91 h 150"/>
              <a:gd name="T30" fmla="*/ 468 w 486"/>
              <a:gd name="T31" fmla="*/ 112 h 150"/>
              <a:gd name="T32" fmla="*/ 470 w 486"/>
              <a:gd name="T33" fmla="*/ 100 h 150"/>
              <a:gd name="T34" fmla="*/ 440 w 486"/>
              <a:gd name="T35" fmla="*/ 107 h 150"/>
              <a:gd name="T36" fmla="*/ 409 w 486"/>
              <a:gd name="T37" fmla="*/ 116 h 150"/>
              <a:gd name="T38" fmla="*/ 379 w 486"/>
              <a:gd name="T39" fmla="*/ 124 h 150"/>
              <a:gd name="T40" fmla="*/ 349 w 486"/>
              <a:gd name="T41" fmla="*/ 140 h 150"/>
              <a:gd name="T42" fmla="*/ 318 w 486"/>
              <a:gd name="T43" fmla="*/ 140 h 150"/>
              <a:gd name="T44" fmla="*/ 288 w 486"/>
              <a:gd name="T45" fmla="*/ 140 h 150"/>
              <a:gd name="T46" fmla="*/ 257 w 486"/>
              <a:gd name="T47" fmla="*/ 140 h 150"/>
              <a:gd name="T48" fmla="*/ 227 w 486"/>
              <a:gd name="T49" fmla="*/ 140 h 150"/>
              <a:gd name="T50" fmla="*/ 197 w 486"/>
              <a:gd name="T51" fmla="*/ 124 h 150"/>
              <a:gd name="T52" fmla="*/ 167 w 486"/>
              <a:gd name="T53" fmla="*/ 116 h 150"/>
              <a:gd name="T54" fmla="*/ 128 w 486"/>
              <a:gd name="T55" fmla="*/ 107 h 150"/>
              <a:gd name="T56" fmla="*/ 91 w 486"/>
              <a:gd name="T57" fmla="*/ 91 h 150"/>
              <a:gd name="T58" fmla="*/ 60 w 486"/>
              <a:gd name="T59" fmla="*/ 83 h 150"/>
              <a:gd name="T60" fmla="*/ 30 w 486"/>
              <a:gd name="T61" fmla="*/ 83 h 150"/>
              <a:gd name="T62" fmla="*/ 0 w 486"/>
              <a:gd name="T63" fmla="*/ 75 h 150"/>
              <a:gd name="T64" fmla="*/ 8 w 486"/>
              <a:gd name="T65"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6" h="150">
                <a:moveTo>
                  <a:pt x="8" y="66"/>
                </a:moveTo>
                <a:lnTo>
                  <a:pt x="23" y="58"/>
                </a:lnTo>
                <a:lnTo>
                  <a:pt x="38" y="58"/>
                </a:lnTo>
                <a:lnTo>
                  <a:pt x="52" y="50"/>
                </a:lnTo>
                <a:lnTo>
                  <a:pt x="68" y="50"/>
                </a:lnTo>
                <a:lnTo>
                  <a:pt x="83" y="42"/>
                </a:lnTo>
                <a:lnTo>
                  <a:pt x="99" y="33"/>
                </a:lnTo>
                <a:lnTo>
                  <a:pt x="121" y="26"/>
                </a:lnTo>
                <a:lnTo>
                  <a:pt x="136" y="17"/>
                </a:lnTo>
                <a:lnTo>
                  <a:pt x="152" y="17"/>
                </a:lnTo>
                <a:lnTo>
                  <a:pt x="167" y="0"/>
                </a:lnTo>
                <a:lnTo>
                  <a:pt x="181" y="0"/>
                </a:lnTo>
                <a:lnTo>
                  <a:pt x="197" y="0"/>
                </a:lnTo>
                <a:lnTo>
                  <a:pt x="212" y="0"/>
                </a:lnTo>
                <a:lnTo>
                  <a:pt x="227" y="0"/>
                </a:lnTo>
                <a:lnTo>
                  <a:pt x="243" y="0"/>
                </a:lnTo>
                <a:lnTo>
                  <a:pt x="257" y="9"/>
                </a:lnTo>
                <a:lnTo>
                  <a:pt x="280" y="17"/>
                </a:lnTo>
                <a:lnTo>
                  <a:pt x="296" y="17"/>
                </a:lnTo>
                <a:lnTo>
                  <a:pt x="311" y="17"/>
                </a:lnTo>
                <a:lnTo>
                  <a:pt x="326" y="26"/>
                </a:lnTo>
                <a:lnTo>
                  <a:pt x="341" y="33"/>
                </a:lnTo>
                <a:lnTo>
                  <a:pt x="356" y="42"/>
                </a:lnTo>
                <a:lnTo>
                  <a:pt x="372" y="50"/>
                </a:lnTo>
                <a:lnTo>
                  <a:pt x="386" y="58"/>
                </a:lnTo>
                <a:lnTo>
                  <a:pt x="401" y="66"/>
                </a:lnTo>
                <a:lnTo>
                  <a:pt x="425" y="75"/>
                </a:lnTo>
                <a:lnTo>
                  <a:pt x="440" y="83"/>
                </a:lnTo>
                <a:lnTo>
                  <a:pt x="454" y="83"/>
                </a:lnTo>
                <a:lnTo>
                  <a:pt x="477" y="91"/>
                </a:lnTo>
                <a:lnTo>
                  <a:pt x="468" y="112"/>
                </a:lnTo>
                <a:lnTo>
                  <a:pt x="468" y="112"/>
                </a:lnTo>
                <a:lnTo>
                  <a:pt x="485" y="91"/>
                </a:lnTo>
                <a:lnTo>
                  <a:pt x="470" y="100"/>
                </a:lnTo>
                <a:lnTo>
                  <a:pt x="454" y="107"/>
                </a:lnTo>
                <a:lnTo>
                  <a:pt x="440" y="107"/>
                </a:lnTo>
                <a:lnTo>
                  <a:pt x="425" y="116"/>
                </a:lnTo>
                <a:lnTo>
                  <a:pt x="409" y="116"/>
                </a:lnTo>
                <a:lnTo>
                  <a:pt x="394" y="124"/>
                </a:lnTo>
                <a:lnTo>
                  <a:pt x="379" y="124"/>
                </a:lnTo>
                <a:lnTo>
                  <a:pt x="364" y="133"/>
                </a:lnTo>
                <a:lnTo>
                  <a:pt x="349" y="140"/>
                </a:lnTo>
                <a:lnTo>
                  <a:pt x="333" y="140"/>
                </a:lnTo>
                <a:lnTo>
                  <a:pt x="318" y="140"/>
                </a:lnTo>
                <a:lnTo>
                  <a:pt x="303" y="149"/>
                </a:lnTo>
                <a:lnTo>
                  <a:pt x="288" y="140"/>
                </a:lnTo>
                <a:lnTo>
                  <a:pt x="273" y="140"/>
                </a:lnTo>
                <a:lnTo>
                  <a:pt x="257" y="140"/>
                </a:lnTo>
                <a:lnTo>
                  <a:pt x="243" y="140"/>
                </a:lnTo>
                <a:lnTo>
                  <a:pt x="227" y="140"/>
                </a:lnTo>
                <a:lnTo>
                  <a:pt x="212" y="133"/>
                </a:lnTo>
                <a:lnTo>
                  <a:pt x="197" y="124"/>
                </a:lnTo>
                <a:lnTo>
                  <a:pt x="181" y="124"/>
                </a:lnTo>
                <a:lnTo>
                  <a:pt x="167" y="116"/>
                </a:lnTo>
                <a:lnTo>
                  <a:pt x="152" y="116"/>
                </a:lnTo>
                <a:lnTo>
                  <a:pt x="128" y="107"/>
                </a:lnTo>
                <a:lnTo>
                  <a:pt x="113" y="100"/>
                </a:lnTo>
                <a:lnTo>
                  <a:pt x="91" y="91"/>
                </a:lnTo>
                <a:lnTo>
                  <a:pt x="76" y="91"/>
                </a:lnTo>
                <a:lnTo>
                  <a:pt x="60" y="83"/>
                </a:lnTo>
                <a:lnTo>
                  <a:pt x="45" y="83"/>
                </a:lnTo>
                <a:lnTo>
                  <a:pt x="30"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49" name="Oval 33"/>
          <p:cNvSpPr>
            <a:spLocks noChangeArrowheads="1"/>
          </p:cNvSpPr>
          <p:nvPr/>
        </p:nvSpPr>
        <p:spPr bwMode="auto">
          <a:xfrm>
            <a:off x="5780088" y="5073651"/>
            <a:ext cx="106362" cy="6032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未知"/>
          <p:cNvSpPr/>
          <p:nvPr/>
        </p:nvSpPr>
        <p:spPr bwMode="auto">
          <a:xfrm>
            <a:off x="6369050" y="5003801"/>
            <a:ext cx="685800" cy="238125"/>
          </a:xfrm>
          <a:custGeom>
            <a:avLst/>
            <a:gdLst>
              <a:gd name="T0" fmla="*/ 23 w 486"/>
              <a:gd name="T1" fmla="*/ 58 h 150"/>
              <a:gd name="T2" fmla="*/ 52 w 486"/>
              <a:gd name="T3" fmla="*/ 50 h 150"/>
              <a:gd name="T4" fmla="*/ 83 w 486"/>
              <a:gd name="T5" fmla="*/ 42 h 150"/>
              <a:gd name="T6" fmla="*/ 121 w 486"/>
              <a:gd name="T7" fmla="*/ 26 h 150"/>
              <a:gd name="T8" fmla="*/ 152 w 486"/>
              <a:gd name="T9" fmla="*/ 17 h 150"/>
              <a:gd name="T10" fmla="*/ 181 w 486"/>
              <a:gd name="T11" fmla="*/ 0 h 150"/>
              <a:gd name="T12" fmla="*/ 212 w 486"/>
              <a:gd name="T13" fmla="*/ 0 h 150"/>
              <a:gd name="T14" fmla="*/ 243 w 486"/>
              <a:gd name="T15" fmla="*/ 0 h 150"/>
              <a:gd name="T16" fmla="*/ 280 w 486"/>
              <a:gd name="T17" fmla="*/ 17 h 150"/>
              <a:gd name="T18" fmla="*/ 311 w 486"/>
              <a:gd name="T19" fmla="*/ 17 h 150"/>
              <a:gd name="T20" fmla="*/ 341 w 486"/>
              <a:gd name="T21" fmla="*/ 33 h 150"/>
              <a:gd name="T22" fmla="*/ 372 w 486"/>
              <a:gd name="T23" fmla="*/ 50 h 150"/>
              <a:gd name="T24" fmla="*/ 401 w 486"/>
              <a:gd name="T25" fmla="*/ 66 h 150"/>
              <a:gd name="T26" fmla="*/ 440 w 486"/>
              <a:gd name="T27" fmla="*/ 83 h 150"/>
              <a:gd name="T28" fmla="*/ 477 w 486"/>
              <a:gd name="T29" fmla="*/ 91 h 150"/>
              <a:gd name="T30" fmla="*/ 468 w 486"/>
              <a:gd name="T31" fmla="*/ 112 h 150"/>
              <a:gd name="T32" fmla="*/ 470 w 486"/>
              <a:gd name="T33" fmla="*/ 100 h 150"/>
              <a:gd name="T34" fmla="*/ 440 w 486"/>
              <a:gd name="T35" fmla="*/ 107 h 150"/>
              <a:gd name="T36" fmla="*/ 409 w 486"/>
              <a:gd name="T37" fmla="*/ 116 h 150"/>
              <a:gd name="T38" fmla="*/ 379 w 486"/>
              <a:gd name="T39" fmla="*/ 124 h 150"/>
              <a:gd name="T40" fmla="*/ 349 w 486"/>
              <a:gd name="T41" fmla="*/ 140 h 150"/>
              <a:gd name="T42" fmla="*/ 318 w 486"/>
              <a:gd name="T43" fmla="*/ 140 h 150"/>
              <a:gd name="T44" fmla="*/ 288 w 486"/>
              <a:gd name="T45" fmla="*/ 140 h 150"/>
              <a:gd name="T46" fmla="*/ 257 w 486"/>
              <a:gd name="T47" fmla="*/ 140 h 150"/>
              <a:gd name="T48" fmla="*/ 227 w 486"/>
              <a:gd name="T49" fmla="*/ 140 h 150"/>
              <a:gd name="T50" fmla="*/ 197 w 486"/>
              <a:gd name="T51" fmla="*/ 124 h 150"/>
              <a:gd name="T52" fmla="*/ 167 w 486"/>
              <a:gd name="T53" fmla="*/ 116 h 150"/>
              <a:gd name="T54" fmla="*/ 128 w 486"/>
              <a:gd name="T55" fmla="*/ 107 h 150"/>
              <a:gd name="T56" fmla="*/ 91 w 486"/>
              <a:gd name="T57" fmla="*/ 91 h 150"/>
              <a:gd name="T58" fmla="*/ 60 w 486"/>
              <a:gd name="T59" fmla="*/ 83 h 150"/>
              <a:gd name="T60" fmla="*/ 30 w 486"/>
              <a:gd name="T61" fmla="*/ 83 h 150"/>
              <a:gd name="T62" fmla="*/ 0 w 486"/>
              <a:gd name="T63" fmla="*/ 75 h 150"/>
              <a:gd name="T64" fmla="*/ 8 w 486"/>
              <a:gd name="T65"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6" h="150">
                <a:moveTo>
                  <a:pt x="8" y="66"/>
                </a:moveTo>
                <a:lnTo>
                  <a:pt x="23" y="58"/>
                </a:lnTo>
                <a:lnTo>
                  <a:pt x="38" y="58"/>
                </a:lnTo>
                <a:lnTo>
                  <a:pt x="52" y="50"/>
                </a:lnTo>
                <a:lnTo>
                  <a:pt x="68" y="50"/>
                </a:lnTo>
                <a:lnTo>
                  <a:pt x="83" y="42"/>
                </a:lnTo>
                <a:lnTo>
                  <a:pt x="99" y="33"/>
                </a:lnTo>
                <a:lnTo>
                  <a:pt x="121" y="26"/>
                </a:lnTo>
                <a:lnTo>
                  <a:pt x="136" y="17"/>
                </a:lnTo>
                <a:lnTo>
                  <a:pt x="152" y="17"/>
                </a:lnTo>
                <a:lnTo>
                  <a:pt x="167" y="0"/>
                </a:lnTo>
                <a:lnTo>
                  <a:pt x="181" y="0"/>
                </a:lnTo>
                <a:lnTo>
                  <a:pt x="197" y="0"/>
                </a:lnTo>
                <a:lnTo>
                  <a:pt x="212" y="0"/>
                </a:lnTo>
                <a:lnTo>
                  <a:pt x="227" y="0"/>
                </a:lnTo>
                <a:lnTo>
                  <a:pt x="243" y="0"/>
                </a:lnTo>
                <a:lnTo>
                  <a:pt x="257" y="9"/>
                </a:lnTo>
                <a:lnTo>
                  <a:pt x="280" y="17"/>
                </a:lnTo>
                <a:lnTo>
                  <a:pt x="296" y="17"/>
                </a:lnTo>
                <a:lnTo>
                  <a:pt x="311" y="17"/>
                </a:lnTo>
                <a:lnTo>
                  <a:pt x="326" y="26"/>
                </a:lnTo>
                <a:lnTo>
                  <a:pt x="341" y="33"/>
                </a:lnTo>
                <a:lnTo>
                  <a:pt x="356" y="42"/>
                </a:lnTo>
                <a:lnTo>
                  <a:pt x="372" y="50"/>
                </a:lnTo>
                <a:lnTo>
                  <a:pt x="386" y="58"/>
                </a:lnTo>
                <a:lnTo>
                  <a:pt x="401" y="66"/>
                </a:lnTo>
                <a:lnTo>
                  <a:pt x="425" y="75"/>
                </a:lnTo>
                <a:lnTo>
                  <a:pt x="440" y="83"/>
                </a:lnTo>
                <a:lnTo>
                  <a:pt x="454" y="83"/>
                </a:lnTo>
                <a:lnTo>
                  <a:pt x="477" y="91"/>
                </a:lnTo>
                <a:lnTo>
                  <a:pt x="468" y="112"/>
                </a:lnTo>
                <a:lnTo>
                  <a:pt x="468" y="112"/>
                </a:lnTo>
                <a:lnTo>
                  <a:pt x="485" y="91"/>
                </a:lnTo>
                <a:lnTo>
                  <a:pt x="470" y="100"/>
                </a:lnTo>
                <a:lnTo>
                  <a:pt x="454" y="107"/>
                </a:lnTo>
                <a:lnTo>
                  <a:pt x="440" y="107"/>
                </a:lnTo>
                <a:lnTo>
                  <a:pt x="425" y="116"/>
                </a:lnTo>
                <a:lnTo>
                  <a:pt x="409" y="116"/>
                </a:lnTo>
                <a:lnTo>
                  <a:pt x="394" y="124"/>
                </a:lnTo>
                <a:lnTo>
                  <a:pt x="379" y="124"/>
                </a:lnTo>
                <a:lnTo>
                  <a:pt x="364" y="133"/>
                </a:lnTo>
                <a:lnTo>
                  <a:pt x="349" y="140"/>
                </a:lnTo>
                <a:lnTo>
                  <a:pt x="333" y="140"/>
                </a:lnTo>
                <a:lnTo>
                  <a:pt x="318" y="140"/>
                </a:lnTo>
                <a:lnTo>
                  <a:pt x="303" y="149"/>
                </a:lnTo>
                <a:lnTo>
                  <a:pt x="288" y="140"/>
                </a:lnTo>
                <a:lnTo>
                  <a:pt x="273" y="140"/>
                </a:lnTo>
                <a:lnTo>
                  <a:pt x="257" y="140"/>
                </a:lnTo>
                <a:lnTo>
                  <a:pt x="243" y="140"/>
                </a:lnTo>
                <a:lnTo>
                  <a:pt x="227" y="140"/>
                </a:lnTo>
                <a:lnTo>
                  <a:pt x="212" y="133"/>
                </a:lnTo>
                <a:lnTo>
                  <a:pt x="197" y="124"/>
                </a:lnTo>
                <a:lnTo>
                  <a:pt x="181" y="124"/>
                </a:lnTo>
                <a:lnTo>
                  <a:pt x="167" y="116"/>
                </a:lnTo>
                <a:lnTo>
                  <a:pt x="152" y="116"/>
                </a:lnTo>
                <a:lnTo>
                  <a:pt x="128" y="107"/>
                </a:lnTo>
                <a:lnTo>
                  <a:pt x="113" y="100"/>
                </a:lnTo>
                <a:lnTo>
                  <a:pt x="91" y="91"/>
                </a:lnTo>
                <a:lnTo>
                  <a:pt x="76" y="91"/>
                </a:lnTo>
                <a:lnTo>
                  <a:pt x="60" y="83"/>
                </a:lnTo>
                <a:lnTo>
                  <a:pt x="45" y="83"/>
                </a:lnTo>
                <a:lnTo>
                  <a:pt x="30"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51" name="Oval 35"/>
          <p:cNvSpPr>
            <a:spLocks noChangeArrowheads="1"/>
          </p:cNvSpPr>
          <p:nvPr/>
        </p:nvSpPr>
        <p:spPr bwMode="auto">
          <a:xfrm>
            <a:off x="6648451" y="5076825"/>
            <a:ext cx="106363" cy="5873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未知"/>
          <p:cNvSpPr/>
          <p:nvPr/>
        </p:nvSpPr>
        <p:spPr bwMode="auto">
          <a:xfrm>
            <a:off x="7185025" y="5021264"/>
            <a:ext cx="685800" cy="238125"/>
          </a:xfrm>
          <a:custGeom>
            <a:avLst/>
            <a:gdLst>
              <a:gd name="T0" fmla="*/ 23 w 486"/>
              <a:gd name="T1" fmla="*/ 58 h 150"/>
              <a:gd name="T2" fmla="*/ 52 w 486"/>
              <a:gd name="T3" fmla="*/ 50 h 150"/>
              <a:gd name="T4" fmla="*/ 83 w 486"/>
              <a:gd name="T5" fmla="*/ 42 h 150"/>
              <a:gd name="T6" fmla="*/ 121 w 486"/>
              <a:gd name="T7" fmla="*/ 26 h 150"/>
              <a:gd name="T8" fmla="*/ 152 w 486"/>
              <a:gd name="T9" fmla="*/ 17 h 150"/>
              <a:gd name="T10" fmla="*/ 181 w 486"/>
              <a:gd name="T11" fmla="*/ 0 h 150"/>
              <a:gd name="T12" fmla="*/ 212 w 486"/>
              <a:gd name="T13" fmla="*/ 0 h 150"/>
              <a:gd name="T14" fmla="*/ 243 w 486"/>
              <a:gd name="T15" fmla="*/ 0 h 150"/>
              <a:gd name="T16" fmla="*/ 280 w 486"/>
              <a:gd name="T17" fmla="*/ 17 h 150"/>
              <a:gd name="T18" fmla="*/ 311 w 486"/>
              <a:gd name="T19" fmla="*/ 17 h 150"/>
              <a:gd name="T20" fmla="*/ 341 w 486"/>
              <a:gd name="T21" fmla="*/ 33 h 150"/>
              <a:gd name="T22" fmla="*/ 372 w 486"/>
              <a:gd name="T23" fmla="*/ 50 h 150"/>
              <a:gd name="T24" fmla="*/ 401 w 486"/>
              <a:gd name="T25" fmla="*/ 66 h 150"/>
              <a:gd name="T26" fmla="*/ 440 w 486"/>
              <a:gd name="T27" fmla="*/ 83 h 150"/>
              <a:gd name="T28" fmla="*/ 477 w 486"/>
              <a:gd name="T29" fmla="*/ 91 h 150"/>
              <a:gd name="T30" fmla="*/ 468 w 486"/>
              <a:gd name="T31" fmla="*/ 112 h 150"/>
              <a:gd name="T32" fmla="*/ 470 w 486"/>
              <a:gd name="T33" fmla="*/ 100 h 150"/>
              <a:gd name="T34" fmla="*/ 440 w 486"/>
              <a:gd name="T35" fmla="*/ 107 h 150"/>
              <a:gd name="T36" fmla="*/ 409 w 486"/>
              <a:gd name="T37" fmla="*/ 116 h 150"/>
              <a:gd name="T38" fmla="*/ 379 w 486"/>
              <a:gd name="T39" fmla="*/ 124 h 150"/>
              <a:gd name="T40" fmla="*/ 349 w 486"/>
              <a:gd name="T41" fmla="*/ 140 h 150"/>
              <a:gd name="T42" fmla="*/ 318 w 486"/>
              <a:gd name="T43" fmla="*/ 140 h 150"/>
              <a:gd name="T44" fmla="*/ 288 w 486"/>
              <a:gd name="T45" fmla="*/ 140 h 150"/>
              <a:gd name="T46" fmla="*/ 257 w 486"/>
              <a:gd name="T47" fmla="*/ 140 h 150"/>
              <a:gd name="T48" fmla="*/ 227 w 486"/>
              <a:gd name="T49" fmla="*/ 140 h 150"/>
              <a:gd name="T50" fmla="*/ 197 w 486"/>
              <a:gd name="T51" fmla="*/ 124 h 150"/>
              <a:gd name="T52" fmla="*/ 167 w 486"/>
              <a:gd name="T53" fmla="*/ 116 h 150"/>
              <a:gd name="T54" fmla="*/ 128 w 486"/>
              <a:gd name="T55" fmla="*/ 107 h 150"/>
              <a:gd name="T56" fmla="*/ 91 w 486"/>
              <a:gd name="T57" fmla="*/ 91 h 150"/>
              <a:gd name="T58" fmla="*/ 60 w 486"/>
              <a:gd name="T59" fmla="*/ 83 h 150"/>
              <a:gd name="T60" fmla="*/ 30 w 486"/>
              <a:gd name="T61" fmla="*/ 83 h 150"/>
              <a:gd name="T62" fmla="*/ 0 w 486"/>
              <a:gd name="T63" fmla="*/ 75 h 150"/>
              <a:gd name="T64" fmla="*/ 8 w 486"/>
              <a:gd name="T65"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6" h="150">
                <a:moveTo>
                  <a:pt x="8" y="66"/>
                </a:moveTo>
                <a:lnTo>
                  <a:pt x="23" y="58"/>
                </a:lnTo>
                <a:lnTo>
                  <a:pt x="38" y="58"/>
                </a:lnTo>
                <a:lnTo>
                  <a:pt x="52" y="50"/>
                </a:lnTo>
                <a:lnTo>
                  <a:pt x="68" y="50"/>
                </a:lnTo>
                <a:lnTo>
                  <a:pt x="83" y="42"/>
                </a:lnTo>
                <a:lnTo>
                  <a:pt x="99" y="33"/>
                </a:lnTo>
                <a:lnTo>
                  <a:pt x="121" y="26"/>
                </a:lnTo>
                <a:lnTo>
                  <a:pt x="136" y="17"/>
                </a:lnTo>
                <a:lnTo>
                  <a:pt x="152" y="17"/>
                </a:lnTo>
                <a:lnTo>
                  <a:pt x="167" y="0"/>
                </a:lnTo>
                <a:lnTo>
                  <a:pt x="181" y="0"/>
                </a:lnTo>
                <a:lnTo>
                  <a:pt x="197" y="0"/>
                </a:lnTo>
                <a:lnTo>
                  <a:pt x="212" y="0"/>
                </a:lnTo>
                <a:lnTo>
                  <a:pt x="227" y="0"/>
                </a:lnTo>
                <a:lnTo>
                  <a:pt x="243" y="0"/>
                </a:lnTo>
                <a:lnTo>
                  <a:pt x="257" y="9"/>
                </a:lnTo>
                <a:lnTo>
                  <a:pt x="280" y="17"/>
                </a:lnTo>
                <a:lnTo>
                  <a:pt x="296" y="17"/>
                </a:lnTo>
                <a:lnTo>
                  <a:pt x="311" y="17"/>
                </a:lnTo>
                <a:lnTo>
                  <a:pt x="326" y="26"/>
                </a:lnTo>
                <a:lnTo>
                  <a:pt x="341" y="33"/>
                </a:lnTo>
                <a:lnTo>
                  <a:pt x="356" y="42"/>
                </a:lnTo>
                <a:lnTo>
                  <a:pt x="372" y="50"/>
                </a:lnTo>
                <a:lnTo>
                  <a:pt x="386" y="58"/>
                </a:lnTo>
                <a:lnTo>
                  <a:pt x="401" y="66"/>
                </a:lnTo>
                <a:lnTo>
                  <a:pt x="425" y="75"/>
                </a:lnTo>
                <a:lnTo>
                  <a:pt x="440" y="83"/>
                </a:lnTo>
                <a:lnTo>
                  <a:pt x="454" y="83"/>
                </a:lnTo>
                <a:lnTo>
                  <a:pt x="477" y="91"/>
                </a:lnTo>
                <a:lnTo>
                  <a:pt x="468" y="112"/>
                </a:lnTo>
                <a:lnTo>
                  <a:pt x="468" y="112"/>
                </a:lnTo>
                <a:lnTo>
                  <a:pt x="485" y="91"/>
                </a:lnTo>
                <a:lnTo>
                  <a:pt x="470" y="100"/>
                </a:lnTo>
                <a:lnTo>
                  <a:pt x="454" y="107"/>
                </a:lnTo>
                <a:lnTo>
                  <a:pt x="440" y="107"/>
                </a:lnTo>
                <a:lnTo>
                  <a:pt x="425" y="116"/>
                </a:lnTo>
                <a:lnTo>
                  <a:pt x="409" y="116"/>
                </a:lnTo>
                <a:lnTo>
                  <a:pt x="394" y="124"/>
                </a:lnTo>
                <a:lnTo>
                  <a:pt x="379" y="124"/>
                </a:lnTo>
                <a:lnTo>
                  <a:pt x="364" y="133"/>
                </a:lnTo>
                <a:lnTo>
                  <a:pt x="349" y="140"/>
                </a:lnTo>
                <a:lnTo>
                  <a:pt x="333" y="140"/>
                </a:lnTo>
                <a:lnTo>
                  <a:pt x="318" y="140"/>
                </a:lnTo>
                <a:lnTo>
                  <a:pt x="303" y="149"/>
                </a:lnTo>
                <a:lnTo>
                  <a:pt x="288" y="140"/>
                </a:lnTo>
                <a:lnTo>
                  <a:pt x="273" y="140"/>
                </a:lnTo>
                <a:lnTo>
                  <a:pt x="257" y="140"/>
                </a:lnTo>
                <a:lnTo>
                  <a:pt x="243" y="140"/>
                </a:lnTo>
                <a:lnTo>
                  <a:pt x="227" y="140"/>
                </a:lnTo>
                <a:lnTo>
                  <a:pt x="212" y="133"/>
                </a:lnTo>
                <a:lnTo>
                  <a:pt x="197" y="124"/>
                </a:lnTo>
                <a:lnTo>
                  <a:pt x="181" y="124"/>
                </a:lnTo>
                <a:lnTo>
                  <a:pt x="167" y="116"/>
                </a:lnTo>
                <a:lnTo>
                  <a:pt x="152" y="116"/>
                </a:lnTo>
                <a:lnTo>
                  <a:pt x="128" y="107"/>
                </a:lnTo>
                <a:lnTo>
                  <a:pt x="113" y="100"/>
                </a:lnTo>
                <a:lnTo>
                  <a:pt x="91" y="91"/>
                </a:lnTo>
                <a:lnTo>
                  <a:pt x="76" y="91"/>
                </a:lnTo>
                <a:lnTo>
                  <a:pt x="60" y="83"/>
                </a:lnTo>
                <a:lnTo>
                  <a:pt x="45" y="83"/>
                </a:lnTo>
                <a:lnTo>
                  <a:pt x="30"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53" name="Oval 37"/>
          <p:cNvSpPr>
            <a:spLocks noChangeArrowheads="1"/>
          </p:cNvSpPr>
          <p:nvPr/>
        </p:nvSpPr>
        <p:spPr bwMode="auto">
          <a:xfrm>
            <a:off x="7464426" y="5094288"/>
            <a:ext cx="106363" cy="5715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未知"/>
          <p:cNvSpPr/>
          <p:nvPr/>
        </p:nvSpPr>
        <p:spPr bwMode="auto">
          <a:xfrm>
            <a:off x="7947025" y="5038725"/>
            <a:ext cx="685800" cy="236538"/>
          </a:xfrm>
          <a:custGeom>
            <a:avLst/>
            <a:gdLst>
              <a:gd name="T0" fmla="*/ 23 w 486"/>
              <a:gd name="T1" fmla="*/ 58 h 149"/>
              <a:gd name="T2" fmla="*/ 52 w 486"/>
              <a:gd name="T3" fmla="*/ 50 h 149"/>
              <a:gd name="T4" fmla="*/ 83 w 486"/>
              <a:gd name="T5" fmla="*/ 41 h 149"/>
              <a:gd name="T6" fmla="*/ 121 w 486"/>
              <a:gd name="T7" fmla="*/ 25 h 149"/>
              <a:gd name="T8" fmla="*/ 152 w 486"/>
              <a:gd name="T9" fmla="*/ 17 h 149"/>
              <a:gd name="T10" fmla="*/ 181 w 486"/>
              <a:gd name="T11" fmla="*/ 0 h 149"/>
              <a:gd name="T12" fmla="*/ 212 w 486"/>
              <a:gd name="T13" fmla="*/ 0 h 149"/>
              <a:gd name="T14" fmla="*/ 243 w 486"/>
              <a:gd name="T15" fmla="*/ 0 h 149"/>
              <a:gd name="T16" fmla="*/ 280 w 486"/>
              <a:gd name="T17" fmla="*/ 17 h 149"/>
              <a:gd name="T18" fmla="*/ 311 w 486"/>
              <a:gd name="T19" fmla="*/ 17 h 149"/>
              <a:gd name="T20" fmla="*/ 341 w 486"/>
              <a:gd name="T21" fmla="*/ 33 h 149"/>
              <a:gd name="T22" fmla="*/ 372 w 486"/>
              <a:gd name="T23" fmla="*/ 50 h 149"/>
              <a:gd name="T24" fmla="*/ 401 w 486"/>
              <a:gd name="T25" fmla="*/ 66 h 149"/>
              <a:gd name="T26" fmla="*/ 440 w 486"/>
              <a:gd name="T27" fmla="*/ 82 h 149"/>
              <a:gd name="T28" fmla="*/ 477 w 486"/>
              <a:gd name="T29" fmla="*/ 90 h 149"/>
              <a:gd name="T30" fmla="*/ 468 w 486"/>
              <a:gd name="T31" fmla="*/ 111 h 149"/>
              <a:gd name="T32" fmla="*/ 470 w 486"/>
              <a:gd name="T33" fmla="*/ 99 h 149"/>
              <a:gd name="T34" fmla="*/ 440 w 486"/>
              <a:gd name="T35" fmla="*/ 107 h 149"/>
              <a:gd name="T36" fmla="*/ 409 w 486"/>
              <a:gd name="T37" fmla="*/ 115 h 149"/>
              <a:gd name="T38" fmla="*/ 379 w 486"/>
              <a:gd name="T39" fmla="*/ 123 h 149"/>
              <a:gd name="T40" fmla="*/ 349 w 486"/>
              <a:gd name="T41" fmla="*/ 140 h 149"/>
              <a:gd name="T42" fmla="*/ 318 w 486"/>
              <a:gd name="T43" fmla="*/ 140 h 149"/>
              <a:gd name="T44" fmla="*/ 288 w 486"/>
              <a:gd name="T45" fmla="*/ 140 h 149"/>
              <a:gd name="T46" fmla="*/ 257 w 486"/>
              <a:gd name="T47" fmla="*/ 140 h 149"/>
              <a:gd name="T48" fmla="*/ 227 w 486"/>
              <a:gd name="T49" fmla="*/ 140 h 149"/>
              <a:gd name="T50" fmla="*/ 197 w 486"/>
              <a:gd name="T51" fmla="*/ 123 h 149"/>
              <a:gd name="T52" fmla="*/ 167 w 486"/>
              <a:gd name="T53" fmla="*/ 115 h 149"/>
              <a:gd name="T54" fmla="*/ 128 w 486"/>
              <a:gd name="T55" fmla="*/ 107 h 149"/>
              <a:gd name="T56" fmla="*/ 91 w 486"/>
              <a:gd name="T57" fmla="*/ 90 h 149"/>
              <a:gd name="T58" fmla="*/ 60 w 486"/>
              <a:gd name="T59" fmla="*/ 82 h 149"/>
              <a:gd name="T60" fmla="*/ 30 w 486"/>
              <a:gd name="T61" fmla="*/ 82 h 149"/>
              <a:gd name="T62" fmla="*/ 0 w 486"/>
              <a:gd name="T63" fmla="*/ 74 h 149"/>
              <a:gd name="T64" fmla="*/ 8 w 486"/>
              <a:gd name="T65"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6" h="149">
                <a:moveTo>
                  <a:pt x="8" y="66"/>
                </a:moveTo>
                <a:lnTo>
                  <a:pt x="23" y="58"/>
                </a:lnTo>
                <a:lnTo>
                  <a:pt x="38" y="58"/>
                </a:lnTo>
                <a:lnTo>
                  <a:pt x="52" y="50"/>
                </a:lnTo>
                <a:lnTo>
                  <a:pt x="68" y="50"/>
                </a:lnTo>
                <a:lnTo>
                  <a:pt x="83" y="41"/>
                </a:lnTo>
                <a:lnTo>
                  <a:pt x="99" y="33"/>
                </a:lnTo>
                <a:lnTo>
                  <a:pt x="121" y="25"/>
                </a:lnTo>
                <a:lnTo>
                  <a:pt x="136" y="17"/>
                </a:lnTo>
                <a:lnTo>
                  <a:pt x="152" y="17"/>
                </a:lnTo>
                <a:lnTo>
                  <a:pt x="167" y="0"/>
                </a:lnTo>
                <a:lnTo>
                  <a:pt x="181" y="0"/>
                </a:lnTo>
                <a:lnTo>
                  <a:pt x="197" y="0"/>
                </a:lnTo>
                <a:lnTo>
                  <a:pt x="212" y="0"/>
                </a:lnTo>
                <a:lnTo>
                  <a:pt x="227" y="0"/>
                </a:lnTo>
                <a:lnTo>
                  <a:pt x="243" y="0"/>
                </a:lnTo>
                <a:lnTo>
                  <a:pt x="257" y="8"/>
                </a:lnTo>
                <a:lnTo>
                  <a:pt x="280" y="17"/>
                </a:lnTo>
                <a:lnTo>
                  <a:pt x="296" y="17"/>
                </a:lnTo>
                <a:lnTo>
                  <a:pt x="311" y="17"/>
                </a:lnTo>
                <a:lnTo>
                  <a:pt x="326" y="25"/>
                </a:lnTo>
                <a:lnTo>
                  <a:pt x="341" y="33"/>
                </a:lnTo>
                <a:lnTo>
                  <a:pt x="356" y="41"/>
                </a:lnTo>
                <a:lnTo>
                  <a:pt x="372" y="50"/>
                </a:lnTo>
                <a:lnTo>
                  <a:pt x="386" y="58"/>
                </a:lnTo>
                <a:lnTo>
                  <a:pt x="401" y="66"/>
                </a:lnTo>
                <a:lnTo>
                  <a:pt x="425" y="74"/>
                </a:lnTo>
                <a:lnTo>
                  <a:pt x="440" y="82"/>
                </a:lnTo>
                <a:lnTo>
                  <a:pt x="454" y="82"/>
                </a:lnTo>
                <a:lnTo>
                  <a:pt x="477" y="90"/>
                </a:lnTo>
                <a:lnTo>
                  <a:pt x="468" y="111"/>
                </a:lnTo>
                <a:lnTo>
                  <a:pt x="468" y="111"/>
                </a:lnTo>
                <a:lnTo>
                  <a:pt x="485" y="90"/>
                </a:lnTo>
                <a:lnTo>
                  <a:pt x="470" y="99"/>
                </a:lnTo>
                <a:lnTo>
                  <a:pt x="454" y="107"/>
                </a:lnTo>
                <a:lnTo>
                  <a:pt x="440" y="107"/>
                </a:lnTo>
                <a:lnTo>
                  <a:pt x="425" y="115"/>
                </a:lnTo>
                <a:lnTo>
                  <a:pt x="409" y="115"/>
                </a:lnTo>
                <a:lnTo>
                  <a:pt x="394" y="123"/>
                </a:lnTo>
                <a:lnTo>
                  <a:pt x="379" y="123"/>
                </a:lnTo>
                <a:lnTo>
                  <a:pt x="364" y="132"/>
                </a:lnTo>
                <a:lnTo>
                  <a:pt x="349" y="140"/>
                </a:lnTo>
                <a:lnTo>
                  <a:pt x="333" y="140"/>
                </a:lnTo>
                <a:lnTo>
                  <a:pt x="318" y="140"/>
                </a:lnTo>
                <a:lnTo>
                  <a:pt x="303" y="148"/>
                </a:lnTo>
                <a:lnTo>
                  <a:pt x="288" y="140"/>
                </a:lnTo>
                <a:lnTo>
                  <a:pt x="273" y="140"/>
                </a:lnTo>
                <a:lnTo>
                  <a:pt x="257" y="140"/>
                </a:lnTo>
                <a:lnTo>
                  <a:pt x="243" y="140"/>
                </a:lnTo>
                <a:lnTo>
                  <a:pt x="227" y="140"/>
                </a:lnTo>
                <a:lnTo>
                  <a:pt x="212" y="132"/>
                </a:lnTo>
                <a:lnTo>
                  <a:pt x="197" y="123"/>
                </a:lnTo>
                <a:lnTo>
                  <a:pt x="181" y="123"/>
                </a:lnTo>
                <a:lnTo>
                  <a:pt x="167" y="115"/>
                </a:lnTo>
                <a:lnTo>
                  <a:pt x="152" y="115"/>
                </a:lnTo>
                <a:lnTo>
                  <a:pt x="128" y="107"/>
                </a:lnTo>
                <a:lnTo>
                  <a:pt x="113" y="99"/>
                </a:lnTo>
                <a:lnTo>
                  <a:pt x="91" y="90"/>
                </a:lnTo>
                <a:lnTo>
                  <a:pt x="76" y="90"/>
                </a:lnTo>
                <a:lnTo>
                  <a:pt x="60" y="82"/>
                </a:lnTo>
                <a:lnTo>
                  <a:pt x="45" y="82"/>
                </a:lnTo>
                <a:lnTo>
                  <a:pt x="30"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55" name="Oval 39"/>
          <p:cNvSpPr>
            <a:spLocks noChangeArrowheads="1"/>
          </p:cNvSpPr>
          <p:nvPr/>
        </p:nvSpPr>
        <p:spPr bwMode="auto">
          <a:xfrm>
            <a:off x="8226426" y="5110164"/>
            <a:ext cx="106363" cy="5873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未知"/>
          <p:cNvSpPr/>
          <p:nvPr/>
        </p:nvSpPr>
        <p:spPr bwMode="auto">
          <a:xfrm>
            <a:off x="8805863" y="5056189"/>
            <a:ext cx="684212" cy="236537"/>
          </a:xfrm>
          <a:custGeom>
            <a:avLst/>
            <a:gdLst>
              <a:gd name="T0" fmla="*/ 23 w 485"/>
              <a:gd name="T1" fmla="*/ 58 h 149"/>
              <a:gd name="T2" fmla="*/ 52 w 485"/>
              <a:gd name="T3" fmla="*/ 50 h 149"/>
              <a:gd name="T4" fmla="*/ 83 w 485"/>
              <a:gd name="T5" fmla="*/ 41 h 149"/>
              <a:gd name="T6" fmla="*/ 121 w 485"/>
              <a:gd name="T7" fmla="*/ 25 h 149"/>
              <a:gd name="T8" fmla="*/ 151 w 485"/>
              <a:gd name="T9" fmla="*/ 17 h 149"/>
              <a:gd name="T10" fmla="*/ 181 w 485"/>
              <a:gd name="T11" fmla="*/ 0 h 149"/>
              <a:gd name="T12" fmla="*/ 212 w 485"/>
              <a:gd name="T13" fmla="*/ 0 h 149"/>
              <a:gd name="T14" fmla="*/ 242 w 485"/>
              <a:gd name="T15" fmla="*/ 0 h 149"/>
              <a:gd name="T16" fmla="*/ 279 w 485"/>
              <a:gd name="T17" fmla="*/ 17 h 149"/>
              <a:gd name="T18" fmla="*/ 310 w 485"/>
              <a:gd name="T19" fmla="*/ 17 h 149"/>
              <a:gd name="T20" fmla="*/ 340 w 485"/>
              <a:gd name="T21" fmla="*/ 33 h 149"/>
              <a:gd name="T22" fmla="*/ 371 w 485"/>
              <a:gd name="T23" fmla="*/ 50 h 149"/>
              <a:gd name="T24" fmla="*/ 400 w 485"/>
              <a:gd name="T25" fmla="*/ 66 h 149"/>
              <a:gd name="T26" fmla="*/ 439 w 485"/>
              <a:gd name="T27" fmla="*/ 82 h 149"/>
              <a:gd name="T28" fmla="*/ 476 w 485"/>
              <a:gd name="T29" fmla="*/ 90 h 149"/>
              <a:gd name="T30" fmla="*/ 467 w 485"/>
              <a:gd name="T31" fmla="*/ 111 h 149"/>
              <a:gd name="T32" fmla="*/ 469 w 485"/>
              <a:gd name="T33" fmla="*/ 99 h 149"/>
              <a:gd name="T34" fmla="*/ 439 w 485"/>
              <a:gd name="T35" fmla="*/ 107 h 149"/>
              <a:gd name="T36" fmla="*/ 408 w 485"/>
              <a:gd name="T37" fmla="*/ 115 h 149"/>
              <a:gd name="T38" fmla="*/ 378 w 485"/>
              <a:gd name="T39" fmla="*/ 123 h 149"/>
              <a:gd name="T40" fmla="*/ 348 w 485"/>
              <a:gd name="T41" fmla="*/ 140 h 149"/>
              <a:gd name="T42" fmla="*/ 318 w 485"/>
              <a:gd name="T43" fmla="*/ 140 h 149"/>
              <a:gd name="T44" fmla="*/ 287 w 485"/>
              <a:gd name="T45" fmla="*/ 140 h 149"/>
              <a:gd name="T46" fmla="*/ 257 w 485"/>
              <a:gd name="T47" fmla="*/ 140 h 149"/>
              <a:gd name="T48" fmla="*/ 226 w 485"/>
              <a:gd name="T49" fmla="*/ 140 h 149"/>
              <a:gd name="T50" fmla="*/ 197 w 485"/>
              <a:gd name="T51" fmla="*/ 123 h 149"/>
              <a:gd name="T52" fmla="*/ 166 w 485"/>
              <a:gd name="T53" fmla="*/ 115 h 149"/>
              <a:gd name="T54" fmla="*/ 128 w 485"/>
              <a:gd name="T55" fmla="*/ 107 h 149"/>
              <a:gd name="T56" fmla="*/ 91 w 485"/>
              <a:gd name="T57" fmla="*/ 90 h 149"/>
              <a:gd name="T58" fmla="*/ 60 w 485"/>
              <a:gd name="T59" fmla="*/ 82 h 149"/>
              <a:gd name="T60" fmla="*/ 30 w 485"/>
              <a:gd name="T61" fmla="*/ 82 h 149"/>
              <a:gd name="T62" fmla="*/ 0 w 485"/>
              <a:gd name="T63" fmla="*/ 74 h 149"/>
              <a:gd name="T64" fmla="*/ 8 w 485"/>
              <a:gd name="T65"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 h="149">
                <a:moveTo>
                  <a:pt x="8" y="66"/>
                </a:moveTo>
                <a:lnTo>
                  <a:pt x="23" y="58"/>
                </a:lnTo>
                <a:lnTo>
                  <a:pt x="37" y="58"/>
                </a:lnTo>
                <a:lnTo>
                  <a:pt x="52" y="50"/>
                </a:lnTo>
                <a:lnTo>
                  <a:pt x="68" y="50"/>
                </a:lnTo>
                <a:lnTo>
                  <a:pt x="83" y="41"/>
                </a:lnTo>
                <a:lnTo>
                  <a:pt x="98" y="33"/>
                </a:lnTo>
                <a:lnTo>
                  <a:pt x="121" y="25"/>
                </a:lnTo>
                <a:lnTo>
                  <a:pt x="136" y="17"/>
                </a:lnTo>
                <a:lnTo>
                  <a:pt x="151" y="17"/>
                </a:lnTo>
                <a:lnTo>
                  <a:pt x="166" y="0"/>
                </a:lnTo>
                <a:lnTo>
                  <a:pt x="181" y="0"/>
                </a:lnTo>
                <a:lnTo>
                  <a:pt x="197" y="0"/>
                </a:lnTo>
                <a:lnTo>
                  <a:pt x="212" y="0"/>
                </a:lnTo>
                <a:lnTo>
                  <a:pt x="226" y="0"/>
                </a:lnTo>
                <a:lnTo>
                  <a:pt x="242" y="0"/>
                </a:lnTo>
                <a:lnTo>
                  <a:pt x="257" y="8"/>
                </a:lnTo>
                <a:lnTo>
                  <a:pt x="279" y="17"/>
                </a:lnTo>
                <a:lnTo>
                  <a:pt x="295" y="17"/>
                </a:lnTo>
                <a:lnTo>
                  <a:pt x="310" y="17"/>
                </a:lnTo>
                <a:lnTo>
                  <a:pt x="326" y="25"/>
                </a:lnTo>
                <a:lnTo>
                  <a:pt x="340" y="33"/>
                </a:lnTo>
                <a:lnTo>
                  <a:pt x="355" y="41"/>
                </a:lnTo>
                <a:lnTo>
                  <a:pt x="371" y="50"/>
                </a:lnTo>
                <a:lnTo>
                  <a:pt x="386" y="58"/>
                </a:lnTo>
                <a:lnTo>
                  <a:pt x="400" y="66"/>
                </a:lnTo>
                <a:lnTo>
                  <a:pt x="424" y="74"/>
                </a:lnTo>
                <a:lnTo>
                  <a:pt x="439" y="82"/>
                </a:lnTo>
                <a:lnTo>
                  <a:pt x="454" y="82"/>
                </a:lnTo>
                <a:lnTo>
                  <a:pt x="476" y="90"/>
                </a:lnTo>
                <a:lnTo>
                  <a:pt x="467" y="111"/>
                </a:lnTo>
                <a:lnTo>
                  <a:pt x="467" y="111"/>
                </a:lnTo>
                <a:lnTo>
                  <a:pt x="484" y="90"/>
                </a:lnTo>
                <a:lnTo>
                  <a:pt x="469" y="99"/>
                </a:lnTo>
                <a:lnTo>
                  <a:pt x="454" y="107"/>
                </a:lnTo>
                <a:lnTo>
                  <a:pt x="439" y="107"/>
                </a:lnTo>
                <a:lnTo>
                  <a:pt x="424" y="115"/>
                </a:lnTo>
                <a:lnTo>
                  <a:pt x="408" y="115"/>
                </a:lnTo>
                <a:lnTo>
                  <a:pt x="393" y="123"/>
                </a:lnTo>
                <a:lnTo>
                  <a:pt x="378" y="123"/>
                </a:lnTo>
                <a:lnTo>
                  <a:pt x="363" y="132"/>
                </a:lnTo>
                <a:lnTo>
                  <a:pt x="348" y="140"/>
                </a:lnTo>
                <a:lnTo>
                  <a:pt x="333" y="140"/>
                </a:lnTo>
                <a:lnTo>
                  <a:pt x="318" y="140"/>
                </a:lnTo>
                <a:lnTo>
                  <a:pt x="302" y="148"/>
                </a:lnTo>
                <a:lnTo>
                  <a:pt x="287" y="140"/>
                </a:lnTo>
                <a:lnTo>
                  <a:pt x="272" y="140"/>
                </a:lnTo>
                <a:lnTo>
                  <a:pt x="257" y="140"/>
                </a:lnTo>
                <a:lnTo>
                  <a:pt x="242" y="140"/>
                </a:lnTo>
                <a:lnTo>
                  <a:pt x="226" y="140"/>
                </a:lnTo>
                <a:lnTo>
                  <a:pt x="212" y="132"/>
                </a:lnTo>
                <a:lnTo>
                  <a:pt x="197" y="123"/>
                </a:lnTo>
                <a:lnTo>
                  <a:pt x="181" y="123"/>
                </a:lnTo>
                <a:lnTo>
                  <a:pt x="166" y="115"/>
                </a:lnTo>
                <a:lnTo>
                  <a:pt x="151" y="115"/>
                </a:lnTo>
                <a:lnTo>
                  <a:pt x="128" y="107"/>
                </a:lnTo>
                <a:lnTo>
                  <a:pt x="113" y="99"/>
                </a:lnTo>
                <a:lnTo>
                  <a:pt x="91" y="90"/>
                </a:lnTo>
                <a:lnTo>
                  <a:pt x="76" y="90"/>
                </a:lnTo>
                <a:lnTo>
                  <a:pt x="60" y="82"/>
                </a:lnTo>
                <a:lnTo>
                  <a:pt x="45" y="82"/>
                </a:lnTo>
                <a:lnTo>
                  <a:pt x="30"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57" name="Oval 41"/>
          <p:cNvSpPr>
            <a:spLocks noChangeArrowheads="1"/>
          </p:cNvSpPr>
          <p:nvPr/>
        </p:nvSpPr>
        <p:spPr bwMode="auto">
          <a:xfrm>
            <a:off x="9082088" y="5127625"/>
            <a:ext cx="106362" cy="5715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未知"/>
          <p:cNvSpPr/>
          <p:nvPr/>
        </p:nvSpPr>
        <p:spPr bwMode="auto">
          <a:xfrm>
            <a:off x="2349501" y="5000626"/>
            <a:ext cx="684213" cy="238125"/>
          </a:xfrm>
          <a:custGeom>
            <a:avLst/>
            <a:gdLst>
              <a:gd name="T0" fmla="*/ 23 w 485"/>
              <a:gd name="T1" fmla="*/ 58 h 150"/>
              <a:gd name="T2" fmla="*/ 52 w 485"/>
              <a:gd name="T3" fmla="*/ 50 h 150"/>
              <a:gd name="T4" fmla="*/ 83 w 485"/>
              <a:gd name="T5" fmla="*/ 42 h 150"/>
              <a:gd name="T6" fmla="*/ 121 w 485"/>
              <a:gd name="T7" fmla="*/ 26 h 150"/>
              <a:gd name="T8" fmla="*/ 151 w 485"/>
              <a:gd name="T9" fmla="*/ 17 h 150"/>
              <a:gd name="T10" fmla="*/ 181 w 485"/>
              <a:gd name="T11" fmla="*/ 0 h 150"/>
              <a:gd name="T12" fmla="*/ 212 w 485"/>
              <a:gd name="T13" fmla="*/ 0 h 150"/>
              <a:gd name="T14" fmla="*/ 242 w 485"/>
              <a:gd name="T15" fmla="*/ 0 h 150"/>
              <a:gd name="T16" fmla="*/ 279 w 485"/>
              <a:gd name="T17" fmla="*/ 17 h 150"/>
              <a:gd name="T18" fmla="*/ 310 w 485"/>
              <a:gd name="T19" fmla="*/ 17 h 150"/>
              <a:gd name="T20" fmla="*/ 340 w 485"/>
              <a:gd name="T21" fmla="*/ 33 h 150"/>
              <a:gd name="T22" fmla="*/ 371 w 485"/>
              <a:gd name="T23" fmla="*/ 50 h 150"/>
              <a:gd name="T24" fmla="*/ 400 w 485"/>
              <a:gd name="T25" fmla="*/ 66 h 150"/>
              <a:gd name="T26" fmla="*/ 439 w 485"/>
              <a:gd name="T27" fmla="*/ 83 h 150"/>
              <a:gd name="T28" fmla="*/ 476 w 485"/>
              <a:gd name="T29" fmla="*/ 91 h 150"/>
              <a:gd name="T30" fmla="*/ 467 w 485"/>
              <a:gd name="T31" fmla="*/ 112 h 150"/>
              <a:gd name="T32" fmla="*/ 469 w 485"/>
              <a:gd name="T33" fmla="*/ 100 h 150"/>
              <a:gd name="T34" fmla="*/ 439 w 485"/>
              <a:gd name="T35" fmla="*/ 107 h 150"/>
              <a:gd name="T36" fmla="*/ 408 w 485"/>
              <a:gd name="T37" fmla="*/ 116 h 150"/>
              <a:gd name="T38" fmla="*/ 378 w 485"/>
              <a:gd name="T39" fmla="*/ 124 h 150"/>
              <a:gd name="T40" fmla="*/ 348 w 485"/>
              <a:gd name="T41" fmla="*/ 140 h 150"/>
              <a:gd name="T42" fmla="*/ 318 w 485"/>
              <a:gd name="T43" fmla="*/ 140 h 150"/>
              <a:gd name="T44" fmla="*/ 287 w 485"/>
              <a:gd name="T45" fmla="*/ 140 h 150"/>
              <a:gd name="T46" fmla="*/ 257 w 485"/>
              <a:gd name="T47" fmla="*/ 140 h 150"/>
              <a:gd name="T48" fmla="*/ 226 w 485"/>
              <a:gd name="T49" fmla="*/ 140 h 150"/>
              <a:gd name="T50" fmla="*/ 197 w 485"/>
              <a:gd name="T51" fmla="*/ 124 h 150"/>
              <a:gd name="T52" fmla="*/ 166 w 485"/>
              <a:gd name="T53" fmla="*/ 116 h 150"/>
              <a:gd name="T54" fmla="*/ 128 w 485"/>
              <a:gd name="T55" fmla="*/ 107 h 150"/>
              <a:gd name="T56" fmla="*/ 91 w 485"/>
              <a:gd name="T57" fmla="*/ 91 h 150"/>
              <a:gd name="T58" fmla="*/ 60 w 485"/>
              <a:gd name="T59" fmla="*/ 83 h 150"/>
              <a:gd name="T60" fmla="*/ 30 w 485"/>
              <a:gd name="T61" fmla="*/ 83 h 150"/>
              <a:gd name="T62" fmla="*/ 0 w 485"/>
              <a:gd name="T63" fmla="*/ 75 h 150"/>
              <a:gd name="T64" fmla="*/ 8 w 485"/>
              <a:gd name="T65"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 h="150">
                <a:moveTo>
                  <a:pt x="8" y="66"/>
                </a:moveTo>
                <a:lnTo>
                  <a:pt x="23" y="58"/>
                </a:lnTo>
                <a:lnTo>
                  <a:pt x="37" y="58"/>
                </a:lnTo>
                <a:lnTo>
                  <a:pt x="52" y="50"/>
                </a:lnTo>
                <a:lnTo>
                  <a:pt x="68" y="50"/>
                </a:lnTo>
                <a:lnTo>
                  <a:pt x="83" y="42"/>
                </a:lnTo>
                <a:lnTo>
                  <a:pt x="98" y="33"/>
                </a:lnTo>
                <a:lnTo>
                  <a:pt x="121" y="26"/>
                </a:lnTo>
                <a:lnTo>
                  <a:pt x="136" y="17"/>
                </a:lnTo>
                <a:lnTo>
                  <a:pt x="151" y="17"/>
                </a:lnTo>
                <a:lnTo>
                  <a:pt x="166" y="0"/>
                </a:lnTo>
                <a:lnTo>
                  <a:pt x="181" y="0"/>
                </a:lnTo>
                <a:lnTo>
                  <a:pt x="197" y="0"/>
                </a:lnTo>
                <a:lnTo>
                  <a:pt x="212" y="0"/>
                </a:lnTo>
                <a:lnTo>
                  <a:pt x="226" y="0"/>
                </a:lnTo>
                <a:lnTo>
                  <a:pt x="242" y="0"/>
                </a:lnTo>
                <a:lnTo>
                  <a:pt x="257" y="9"/>
                </a:lnTo>
                <a:lnTo>
                  <a:pt x="279" y="17"/>
                </a:lnTo>
                <a:lnTo>
                  <a:pt x="295" y="17"/>
                </a:lnTo>
                <a:lnTo>
                  <a:pt x="310" y="17"/>
                </a:lnTo>
                <a:lnTo>
                  <a:pt x="326" y="26"/>
                </a:lnTo>
                <a:lnTo>
                  <a:pt x="340" y="33"/>
                </a:lnTo>
                <a:lnTo>
                  <a:pt x="355" y="42"/>
                </a:lnTo>
                <a:lnTo>
                  <a:pt x="371" y="50"/>
                </a:lnTo>
                <a:lnTo>
                  <a:pt x="386" y="58"/>
                </a:lnTo>
                <a:lnTo>
                  <a:pt x="400" y="66"/>
                </a:lnTo>
                <a:lnTo>
                  <a:pt x="424" y="75"/>
                </a:lnTo>
                <a:lnTo>
                  <a:pt x="439" y="83"/>
                </a:lnTo>
                <a:lnTo>
                  <a:pt x="454" y="83"/>
                </a:lnTo>
                <a:lnTo>
                  <a:pt x="476" y="91"/>
                </a:lnTo>
                <a:lnTo>
                  <a:pt x="467" y="112"/>
                </a:lnTo>
                <a:lnTo>
                  <a:pt x="467" y="112"/>
                </a:lnTo>
                <a:lnTo>
                  <a:pt x="484" y="91"/>
                </a:lnTo>
                <a:lnTo>
                  <a:pt x="469" y="100"/>
                </a:lnTo>
                <a:lnTo>
                  <a:pt x="454" y="107"/>
                </a:lnTo>
                <a:lnTo>
                  <a:pt x="439" y="107"/>
                </a:lnTo>
                <a:lnTo>
                  <a:pt x="424" y="116"/>
                </a:lnTo>
                <a:lnTo>
                  <a:pt x="408" y="116"/>
                </a:lnTo>
                <a:lnTo>
                  <a:pt x="393" y="124"/>
                </a:lnTo>
                <a:lnTo>
                  <a:pt x="378" y="124"/>
                </a:lnTo>
                <a:lnTo>
                  <a:pt x="363" y="133"/>
                </a:lnTo>
                <a:lnTo>
                  <a:pt x="348" y="140"/>
                </a:lnTo>
                <a:lnTo>
                  <a:pt x="333" y="140"/>
                </a:lnTo>
                <a:lnTo>
                  <a:pt x="318" y="140"/>
                </a:lnTo>
                <a:lnTo>
                  <a:pt x="302" y="149"/>
                </a:lnTo>
                <a:lnTo>
                  <a:pt x="287" y="140"/>
                </a:lnTo>
                <a:lnTo>
                  <a:pt x="272" y="140"/>
                </a:lnTo>
                <a:lnTo>
                  <a:pt x="257" y="140"/>
                </a:lnTo>
                <a:lnTo>
                  <a:pt x="242" y="140"/>
                </a:lnTo>
                <a:lnTo>
                  <a:pt x="226" y="140"/>
                </a:lnTo>
                <a:lnTo>
                  <a:pt x="212" y="133"/>
                </a:lnTo>
                <a:lnTo>
                  <a:pt x="197" y="124"/>
                </a:lnTo>
                <a:lnTo>
                  <a:pt x="181" y="124"/>
                </a:lnTo>
                <a:lnTo>
                  <a:pt x="166" y="116"/>
                </a:lnTo>
                <a:lnTo>
                  <a:pt x="151" y="116"/>
                </a:lnTo>
                <a:lnTo>
                  <a:pt x="128" y="107"/>
                </a:lnTo>
                <a:lnTo>
                  <a:pt x="113" y="100"/>
                </a:lnTo>
                <a:lnTo>
                  <a:pt x="91" y="91"/>
                </a:lnTo>
                <a:lnTo>
                  <a:pt x="76" y="91"/>
                </a:lnTo>
                <a:lnTo>
                  <a:pt x="60" y="83"/>
                </a:lnTo>
                <a:lnTo>
                  <a:pt x="45" y="83"/>
                </a:lnTo>
                <a:lnTo>
                  <a:pt x="30"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59" name="Oval 43"/>
          <p:cNvSpPr>
            <a:spLocks noChangeArrowheads="1"/>
          </p:cNvSpPr>
          <p:nvPr/>
        </p:nvSpPr>
        <p:spPr bwMode="auto">
          <a:xfrm>
            <a:off x="2625725" y="5072064"/>
            <a:ext cx="107950" cy="6032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未知"/>
          <p:cNvSpPr/>
          <p:nvPr/>
        </p:nvSpPr>
        <p:spPr bwMode="auto">
          <a:xfrm>
            <a:off x="3030538" y="4953001"/>
            <a:ext cx="684212" cy="238125"/>
          </a:xfrm>
          <a:custGeom>
            <a:avLst/>
            <a:gdLst>
              <a:gd name="T0" fmla="*/ 23 w 485"/>
              <a:gd name="T1" fmla="*/ 58 h 150"/>
              <a:gd name="T2" fmla="*/ 52 w 485"/>
              <a:gd name="T3" fmla="*/ 50 h 150"/>
              <a:gd name="T4" fmla="*/ 83 w 485"/>
              <a:gd name="T5" fmla="*/ 42 h 150"/>
              <a:gd name="T6" fmla="*/ 121 w 485"/>
              <a:gd name="T7" fmla="*/ 26 h 150"/>
              <a:gd name="T8" fmla="*/ 151 w 485"/>
              <a:gd name="T9" fmla="*/ 17 h 150"/>
              <a:gd name="T10" fmla="*/ 181 w 485"/>
              <a:gd name="T11" fmla="*/ 0 h 150"/>
              <a:gd name="T12" fmla="*/ 212 w 485"/>
              <a:gd name="T13" fmla="*/ 0 h 150"/>
              <a:gd name="T14" fmla="*/ 242 w 485"/>
              <a:gd name="T15" fmla="*/ 0 h 150"/>
              <a:gd name="T16" fmla="*/ 279 w 485"/>
              <a:gd name="T17" fmla="*/ 17 h 150"/>
              <a:gd name="T18" fmla="*/ 310 w 485"/>
              <a:gd name="T19" fmla="*/ 17 h 150"/>
              <a:gd name="T20" fmla="*/ 340 w 485"/>
              <a:gd name="T21" fmla="*/ 33 h 150"/>
              <a:gd name="T22" fmla="*/ 371 w 485"/>
              <a:gd name="T23" fmla="*/ 50 h 150"/>
              <a:gd name="T24" fmla="*/ 400 w 485"/>
              <a:gd name="T25" fmla="*/ 66 h 150"/>
              <a:gd name="T26" fmla="*/ 439 w 485"/>
              <a:gd name="T27" fmla="*/ 83 h 150"/>
              <a:gd name="T28" fmla="*/ 476 w 485"/>
              <a:gd name="T29" fmla="*/ 91 h 150"/>
              <a:gd name="T30" fmla="*/ 467 w 485"/>
              <a:gd name="T31" fmla="*/ 112 h 150"/>
              <a:gd name="T32" fmla="*/ 469 w 485"/>
              <a:gd name="T33" fmla="*/ 100 h 150"/>
              <a:gd name="T34" fmla="*/ 439 w 485"/>
              <a:gd name="T35" fmla="*/ 107 h 150"/>
              <a:gd name="T36" fmla="*/ 408 w 485"/>
              <a:gd name="T37" fmla="*/ 116 h 150"/>
              <a:gd name="T38" fmla="*/ 378 w 485"/>
              <a:gd name="T39" fmla="*/ 124 h 150"/>
              <a:gd name="T40" fmla="*/ 348 w 485"/>
              <a:gd name="T41" fmla="*/ 140 h 150"/>
              <a:gd name="T42" fmla="*/ 318 w 485"/>
              <a:gd name="T43" fmla="*/ 140 h 150"/>
              <a:gd name="T44" fmla="*/ 287 w 485"/>
              <a:gd name="T45" fmla="*/ 140 h 150"/>
              <a:gd name="T46" fmla="*/ 257 w 485"/>
              <a:gd name="T47" fmla="*/ 140 h 150"/>
              <a:gd name="T48" fmla="*/ 226 w 485"/>
              <a:gd name="T49" fmla="*/ 140 h 150"/>
              <a:gd name="T50" fmla="*/ 197 w 485"/>
              <a:gd name="T51" fmla="*/ 124 h 150"/>
              <a:gd name="T52" fmla="*/ 166 w 485"/>
              <a:gd name="T53" fmla="*/ 116 h 150"/>
              <a:gd name="T54" fmla="*/ 128 w 485"/>
              <a:gd name="T55" fmla="*/ 107 h 150"/>
              <a:gd name="T56" fmla="*/ 91 w 485"/>
              <a:gd name="T57" fmla="*/ 91 h 150"/>
              <a:gd name="T58" fmla="*/ 60 w 485"/>
              <a:gd name="T59" fmla="*/ 83 h 150"/>
              <a:gd name="T60" fmla="*/ 30 w 485"/>
              <a:gd name="T61" fmla="*/ 83 h 150"/>
              <a:gd name="T62" fmla="*/ 0 w 485"/>
              <a:gd name="T63" fmla="*/ 75 h 150"/>
              <a:gd name="T64" fmla="*/ 8 w 485"/>
              <a:gd name="T65"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 h="150">
                <a:moveTo>
                  <a:pt x="8" y="66"/>
                </a:moveTo>
                <a:lnTo>
                  <a:pt x="23" y="58"/>
                </a:lnTo>
                <a:lnTo>
                  <a:pt x="37" y="58"/>
                </a:lnTo>
                <a:lnTo>
                  <a:pt x="52" y="50"/>
                </a:lnTo>
                <a:lnTo>
                  <a:pt x="68" y="50"/>
                </a:lnTo>
                <a:lnTo>
                  <a:pt x="83" y="42"/>
                </a:lnTo>
                <a:lnTo>
                  <a:pt x="98" y="33"/>
                </a:lnTo>
                <a:lnTo>
                  <a:pt x="121" y="26"/>
                </a:lnTo>
                <a:lnTo>
                  <a:pt x="136" y="17"/>
                </a:lnTo>
                <a:lnTo>
                  <a:pt x="151" y="17"/>
                </a:lnTo>
                <a:lnTo>
                  <a:pt x="166" y="0"/>
                </a:lnTo>
                <a:lnTo>
                  <a:pt x="181" y="0"/>
                </a:lnTo>
                <a:lnTo>
                  <a:pt x="197" y="0"/>
                </a:lnTo>
                <a:lnTo>
                  <a:pt x="212" y="0"/>
                </a:lnTo>
                <a:lnTo>
                  <a:pt x="226" y="0"/>
                </a:lnTo>
                <a:lnTo>
                  <a:pt x="242" y="0"/>
                </a:lnTo>
                <a:lnTo>
                  <a:pt x="257" y="9"/>
                </a:lnTo>
                <a:lnTo>
                  <a:pt x="279" y="17"/>
                </a:lnTo>
                <a:lnTo>
                  <a:pt x="295" y="17"/>
                </a:lnTo>
                <a:lnTo>
                  <a:pt x="310" y="17"/>
                </a:lnTo>
                <a:lnTo>
                  <a:pt x="326" y="26"/>
                </a:lnTo>
                <a:lnTo>
                  <a:pt x="340" y="33"/>
                </a:lnTo>
                <a:lnTo>
                  <a:pt x="355" y="42"/>
                </a:lnTo>
                <a:lnTo>
                  <a:pt x="371" y="50"/>
                </a:lnTo>
                <a:lnTo>
                  <a:pt x="386" y="58"/>
                </a:lnTo>
                <a:lnTo>
                  <a:pt x="400" y="66"/>
                </a:lnTo>
                <a:lnTo>
                  <a:pt x="424" y="75"/>
                </a:lnTo>
                <a:lnTo>
                  <a:pt x="439" y="83"/>
                </a:lnTo>
                <a:lnTo>
                  <a:pt x="454" y="83"/>
                </a:lnTo>
                <a:lnTo>
                  <a:pt x="476" y="91"/>
                </a:lnTo>
                <a:lnTo>
                  <a:pt x="467" y="112"/>
                </a:lnTo>
                <a:lnTo>
                  <a:pt x="467" y="112"/>
                </a:lnTo>
                <a:lnTo>
                  <a:pt x="484" y="91"/>
                </a:lnTo>
                <a:lnTo>
                  <a:pt x="469" y="100"/>
                </a:lnTo>
                <a:lnTo>
                  <a:pt x="454" y="107"/>
                </a:lnTo>
                <a:lnTo>
                  <a:pt x="439" y="107"/>
                </a:lnTo>
                <a:lnTo>
                  <a:pt x="424" y="116"/>
                </a:lnTo>
                <a:lnTo>
                  <a:pt x="408" y="116"/>
                </a:lnTo>
                <a:lnTo>
                  <a:pt x="393" y="124"/>
                </a:lnTo>
                <a:lnTo>
                  <a:pt x="378" y="124"/>
                </a:lnTo>
                <a:lnTo>
                  <a:pt x="363" y="133"/>
                </a:lnTo>
                <a:lnTo>
                  <a:pt x="348" y="140"/>
                </a:lnTo>
                <a:lnTo>
                  <a:pt x="333" y="140"/>
                </a:lnTo>
                <a:lnTo>
                  <a:pt x="318" y="140"/>
                </a:lnTo>
                <a:lnTo>
                  <a:pt x="302" y="149"/>
                </a:lnTo>
                <a:lnTo>
                  <a:pt x="287" y="140"/>
                </a:lnTo>
                <a:lnTo>
                  <a:pt x="272" y="140"/>
                </a:lnTo>
                <a:lnTo>
                  <a:pt x="257" y="140"/>
                </a:lnTo>
                <a:lnTo>
                  <a:pt x="242" y="140"/>
                </a:lnTo>
                <a:lnTo>
                  <a:pt x="226" y="140"/>
                </a:lnTo>
                <a:lnTo>
                  <a:pt x="212" y="133"/>
                </a:lnTo>
                <a:lnTo>
                  <a:pt x="197" y="124"/>
                </a:lnTo>
                <a:lnTo>
                  <a:pt x="181" y="124"/>
                </a:lnTo>
                <a:lnTo>
                  <a:pt x="166" y="116"/>
                </a:lnTo>
                <a:lnTo>
                  <a:pt x="151" y="116"/>
                </a:lnTo>
                <a:lnTo>
                  <a:pt x="128" y="107"/>
                </a:lnTo>
                <a:lnTo>
                  <a:pt x="113" y="100"/>
                </a:lnTo>
                <a:lnTo>
                  <a:pt x="91" y="91"/>
                </a:lnTo>
                <a:lnTo>
                  <a:pt x="76" y="91"/>
                </a:lnTo>
                <a:lnTo>
                  <a:pt x="60" y="83"/>
                </a:lnTo>
                <a:lnTo>
                  <a:pt x="45" y="83"/>
                </a:lnTo>
                <a:lnTo>
                  <a:pt x="30"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61" name="Oval 45"/>
          <p:cNvSpPr>
            <a:spLocks noChangeArrowheads="1"/>
          </p:cNvSpPr>
          <p:nvPr/>
        </p:nvSpPr>
        <p:spPr bwMode="auto">
          <a:xfrm>
            <a:off x="3308351" y="5024439"/>
            <a:ext cx="106363" cy="6032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未知"/>
          <p:cNvSpPr/>
          <p:nvPr/>
        </p:nvSpPr>
        <p:spPr bwMode="auto">
          <a:xfrm>
            <a:off x="3251201" y="4262438"/>
            <a:ext cx="442913" cy="317500"/>
          </a:xfrm>
          <a:custGeom>
            <a:avLst/>
            <a:gdLst>
              <a:gd name="T0" fmla="*/ 9 w 314"/>
              <a:gd name="T1" fmla="*/ 179 h 200"/>
              <a:gd name="T2" fmla="*/ 24 w 314"/>
              <a:gd name="T3" fmla="*/ 161 h 200"/>
              <a:gd name="T4" fmla="*/ 40 w 314"/>
              <a:gd name="T5" fmla="*/ 141 h 200"/>
              <a:gd name="T6" fmla="*/ 59 w 314"/>
              <a:gd name="T7" fmla="*/ 115 h 200"/>
              <a:gd name="T8" fmla="*/ 75 w 314"/>
              <a:gd name="T9" fmla="*/ 96 h 200"/>
              <a:gd name="T10" fmla="*/ 88 w 314"/>
              <a:gd name="T11" fmla="*/ 74 h 200"/>
              <a:gd name="T12" fmla="*/ 107 w 314"/>
              <a:gd name="T13" fmla="*/ 60 h 200"/>
              <a:gd name="T14" fmla="*/ 127 w 314"/>
              <a:gd name="T15" fmla="*/ 46 h 200"/>
              <a:gd name="T16" fmla="*/ 157 w 314"/>
              <a:gd name="T17" fmla="*/ 40 h 200"/>
              <a:gd name="T18" fmla="*/ 175 w 314"/>
              <a:gd name="T19" fmla="*/ 28 h 200"/>
              <a:gd name="T20" fmla="*/ 201 w 314"/>
              <a:gd name="T21" fmla="*/ 25 h 200"/>
              <a:gd name="T22" fmla="*/ 227 w 314"/>
              <a:gd name="T23" fmla="*/ 23 h 200"/>
              <a:gd name="T24" fmla="*/ 251 w 314"/>
              <a:gd name="T25" fmla="*/ 20 h 200"/>
              <a:gd name="T26" fmla="*/ 281 w 314"/>
              <a:gd name="T27" fmla="*/ 14 h 200"/>
              <a:gd name="T28" fmla="*/ 308 w 314"/>
              <a:gd name="T29" fmla="*/ 4 h 200"/>
              <a:gd name="T30" fmla="*/ 311 w 314"/>
              <a:gd name="T31" fmla="*/ 20 h 200"/>
              <a:gd name="T32" fmla="*/ 306 w 314"/>
              <a:gd name="T33" fmla="*/ 12 h 200"/>
              <a:gd name="T34" fmla="*/ 290 w 314"/>
              <a:gd name="T35" fmla="*/ 30 h 200"/>
              <a:gd name="T36" fmla="*/ 275 w 314"/>
              <a:gd name="T37" fmla="*/ 49 h 200"/>
              <a:gd name="T38" fmla="*/ 258 w 314"/>
              <a:gd name="T39" fmla="*/ 68 h 200"/>
              <a:gd name="T40" fmla="*/ 245 w 314"/>
              <a:gd name="T41" fmla="*/ 90 h 200"/>
              <a:gd name="T42" fmla="*/ 226 w 314"/>
              <a:gd name="T43" fmla="*/ 103 h 200"/>
              <a:gd name="T44" fmla="*/ 207 w 314"/>
              <a:gd name="T45" fmla="*/ 116 h 200"/>
              <a:gd name="T46" fmla="*/ 187 w 314"/>
              <a:gd name="T47" fmla="*/ 130 h 200"/>
              <a:gd name="T48" fmla="*/ 168 w 314"/>
              <a:gd name="T49" fmla="*/ 142 h 200"/>
              <a:gd name="T50" fmla="*/ 143 w 314"/>
              <a:gd name="T51" fmla="*/ 146 h 200"/>
              <a:gd name="T52" fmla="*/ 121 w 314"/>
              <a:gd name="T53" fmla="*/ 154 h 200"/>
              <a:gd name="T54" fmla="*/ 94 w 314"/>
              <a:gd name="T55" fmla="*/ 164 h 200"/>
              <a:gd name="T56" fmla="*/ 63 w 314"/>
              <a:gd name="T57" fmla="*/ 171 h 200"/>
              <a:gd name="T58" fmla="*/ 41 w 314"/>
              <a:gd name="T59" fmla="*/ 178 h 200"/>
              <a:gd name="T60" fmla="*/ 22 w 314"/>
              <a:gd name="T61" fmla="*/ 191 h 200"/>
              <a:gd name="T62" fmla="*/ 0 w 314"/>
              <a:gd name="T63" fmla="*/ 199 h 200"/>
              <a:gd name="T64" fmla="*/ 2 w 314"/>
              <a:gd name="T65" fmla="*/ 19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00">
                <a:moveTo>
                  <a:pt x="2" y="190"/>
                </a:moveTo>
                <a:lnTo>
                  <a:pt x="9" y="179"/>
                </a:lnTo>
                <a:lnTo>
                  <a:pt x="18" y="172"/>
                </a:lnTo>
                <a:lnTo>
                  <a:pt x="24" y="161"/>
                </a:lnTo>
                <a:lnTo>
                  <a:pt x="33" y="155"/>
                </a:lnTo>
                <a:lnTo>
                  <a:pt x="40" y="141"/>
                </a:lnTo>
                <a:lnTo>
                  <a:pt x="46" y="130"/>
                </a:lnTo>
                <a:lnTo>
                  <a:pt x="59" y="115"/>
                </a:lnTo>
                <a:lnTo>
                  <a:pt x="65" y="102"/>
                </a:lnTo>
                <a:lnTo>
                  <a:pt x="75" y="96"/>
                </a:lnTo>
                <a:lnTo>
                  <a:pt x="78" y="80"/>
                </a:lnTo>
                <a:lnTo>
                  <a:pt x="88" y="74"/>
                </a:lnTo>
                <a:lnTo>
                  <a:pt x="98" y="67"/>
                </a:lnTo>
                <a:lnTo>
                  <a:pt x="107" y="60"/>
                </a:lnTo>
                <a:lnTo>
                  <a:pt x="117" y="53"/>
                </a:lnTo>
                <a:lnTo>
                  <a:pt x="127" y="46"/>
                </a:lnTo>
                <a:lnTo>
                  <a:pt x="139" y="46"/>
                </a:lnTo>
                <a:lnTo>
                  <a:pt x="157" y="40"/>
                </a:lnTo>
                <a:lnTo>
                  <a:pt x="166" y="34"/>
                </a:lnTo>
                <a:lnTo>
                  <a:pt x="175" y="28"/>
                </a:lnTo>
                <a:lnTo>
                  <a:pt x="188" y="27"/>
                </a:lnTo>
                <a:lnTo>
                  <a:pt x="201" y="25"/>
                </a:lnTo>
                <a:lnTo>
                  <a:pt x="214" y="23"/>
                </a:lnTo>
                <a:lnTo>
                  <a:pt x="227" y="23"/>
                </a:lnTo>
                <a:lnTo>
                  <a:pt x="240" y="21"/>
                </a:lnTo>
                <a:lnTo>
                  <a:pt x="251" y="20"/>
                </a:lnTo>
                <a:lnTo>
                  <a:pt x="269" y="15"/>
                </a:lnTo>
                <a:lnTo>
                  <a:pt x="281" y="14"/>
                </a:lnTo>
                <a:lnTo>
                  <a:pt x="291" y="8"/>
                </a:lnTo>
                <a:lnTo>
                  <a:pt x="308" y="4"/>
                </a:lnTo>
                <a:lnTo>
                  <a:pt x="311" y="20"/>
                </a:lnTo>
                <a:lnTo>
                  <a:pt x="311" y="20"/>
                </a:lnTo>
                <a:lnTo>
                  <a:pt x="313" y="0"/>
                </a:lnTo>
                <a:lnTo>
                  <a:pt x="306" y="12"/>
                </a:lnTo>
                <a:lnTo>
                  <a:pt x="300" y="24"/>
                </a:lnTo>
                <a:lnTo>
                  <a:pt x="290" y="30"/>
                </a:lnTo>
                <a:lnTo>
                  <a:pt x="284" y="42"/>
                </a:lnTo>
                <a:lnTo>
                  <a:pt x="275" y="49"/>
                </a:lnTo>
                <a:lnTo>
                  <a:pt x="268" y="60"/>
                </a:lnTo>
                <a:lnTo>
                  <a:pt x="258" y="68"/>
                </a:lnTo>
                <a:lnTo>
                  <a:pt x="252" y="79"/>
                </a:lnTo>
                <a:lnTo>
                  <a:pt x="245" y="90"/>
                </a:lnTo>
                <a:lnTo>
                  <a:pt x="236" y="96"/>
                </a:lnTo>
                <a:lnTo>
                  <a:pt x="226" y="103"/>
                </a:lnTo>
                <a:lnTo>
                  <a:pt x="218" y="115"/>
                </a:lnTo>
                <a:lnTo>
                  <a:pt x="207" y="116"/>
                </a:lnTo>
                <a:lnTo>
                  <a:pt x="198" y="123"/>
                </a:lnTo>
                <a:lnTo>
                  <a:pt x="187" y="130"/>
                </a:lnTo>
                <a:lnTo>
                  <a:pt x="179" y="135"/>
                </a:lnTo>
                <a:lnTo>
                  <a:pt x="168" y="142"/>
                </a:lnTo>
                <a:lnTo>
                  <a:pt x="155" y="145"/>
                </a:lnTo>
                <a:lnTo>
                  <a:pt x="143" y="146"/>
                </a:lnTo>
                <a:lnTo>
                  <a:pt x="133" y="153"/>
                </a:lnTo>
                <a:lnTo>
                  <a:pt x="121" y="154"/>
                </a:lnTo>
                <a:lnTo>
                  <a:pt x="112" y="160"/>
                </a:lnTo>
                <a:lnTo>
                  <a:pt x="94" y="164"/>
                </a:lnTo>
                <a:lnTo>
                  <a:pt x="81" y="166"/>
                </a:lnTo>
                <a:lnTo>
                  <a:pt x="63" y="171"/>
                </a:lnTo>
                <a:lnTo>
                  <a:pt x="54" y="177"/>
                </a:lnTo>
                <a:lnTo>
                  <a:pt x="41" y="178"/>
                </a:lnTo>
                <a:lnTo>
                  <a:pt x="32" y="184"/>
                </a:lnTo>
                <a:lnTo>
                  <a:pt x="22" y="191"/>
                </a:lnTo>
                <a:lnTo>
                  <a:pt x="10" y="192"/>
                </a:lnTo>
                <a:lnTo>
                  <a:pt x="0" y="199"/>
                </a:lnTo>
                <a:lnTo>
                  <a:pt x="7" y="187"/>
                </a:lnTo>
                <a:lnTo>
                  <a:pt x="2" y="190"/>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63" name="Oval 47"/>
          <p:cNvSpPr>
            <a:spLocks noChangeArrowheads="1"/>
          </p:cNvSpPr>
          <p:nvPr/>
        </p:nvSpPr>
        <p:spPr bwMode="auto">
          <a:xfrm rot="19680000">
            <a:off x="3414714" y="4386264"/>
            <a:ext cx="77787" cy="412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未知"/>
          <p:cNvSpPr/>
          <p:nvPr/>
        </p:nvSpPr>
        <p:spPr bwMode="auto">
          <a:xfrm>
            <a:off x="3781426" y="4208464"/>
            <a:ext cx="327025" cy="492125"/>
          </a:xfrm>
          <a:custGeom>
            <a:avLst/>
            <a:gdLst>
              <a:gd name="T0" fmla="*/ 2 w 232"/>
              <a:gd name="T1" fmla="*/ 286 h 310"/>
              <a:gd name="T2" fmla="*/ 11 w 232"/>
              <a:gd name="T3" fmla="*/ 263 h 310"/>
              <a:gd name="T4" fmla="*/ 20 w 232"/>
              <a:gd name="T5" fmla="*/ 239 h 310"/>
              <a:gd name="T6" fmla="*/ 28 w 232"/>
              <a:gd name="T7" fmla="*/ 208 h 310"/>
              <a:gd name="T8" fmla="*/ 37 w 232"/>
              <a:gd name="T9" fmla="*/ 183 h 310"/>
              <a:gd name="T10" fmla="*/ 42 w 232"/>
              <a:gd name="T11" fmla="*/ 157 h 310"/>
              <a:gd name="T12" fmla="*/ 54 w 232"/>
              <a:gd name="T13" fmla="*/ 138 h 310"/>
              <a:gd name="T14" fmla="*/ 68 w 232"/>
              <a:gd name="T15" fmla="*/ 116 h 310"/>
              <a:gd name="T16" fmla="*/ 94 w 232"/>
              <a:gd name="T17" fmla="*/ 99 h 310"/>
              <a:gd name="T18" fmla="*/ 107 w 232"/>
              <a:gd name="T19" fmla="*/ 80 h 310"/>
              <a:gd name="T20" fmla="*/ 130 w 232"/>
              <a:gd name="T21" fmla="*/ 68 h 310"/>
              <a:gd name="T22" fmla="*/ 154 w 232"/>
              <a:gd name="T23" fmla="*/ 56 h 310"/>
              <a:gd name="T24" fmla="*/ 176 w 232"/>
              <a:gd name="T25" fmla="*/ 44 h 310"/>
              <a:gd name="T26" fmla="*/ 203 w 232"/>
              <a:gd name="T27" fmla="*/ 26 h 310"/>
              <a:gd name="T28" fmla="*/ 224 w 232"/>
              <a:gd name="T29" fmla="*/ 5 h 310"/>
              <a:gd name="T30" fmla="*/ 231 w 232"/>
              <a:gd name="T31" fmla="*/ 20 h 310"/>
              <a:gd name="T32" fmla="*/ 225 w 232"/>
              <a:gd name="T33" fmla="*/ 14 h 310"/>
              <a:gd name="T34" fmla="*/ 216 w 232"/>
              <a:gd name="T35" fmla="*/ 37 h 310"/>
              <a:gd name="T36" fmla="*/ 207 w 232"/>
              <a:gd name="T37" fmla="*/ 61 h 310"/>
              <a:gd name="T38" fmla="*/ 198 w 232"/>
              <a:gd name="T39" fmla="*/ 85 h 310"/>
              <a:gd name="T40" fmla="*/ 194 w 232"/>
              <a:gd name="T41" fmla="*/ 111 h 310"/>
              <a:gd name="T42" fmla="*/ 179 w 232"/>
              <a:gd name="T43" fmla="*/ 131 h 310"/>
              <a:gd name="T44" fmla="*/ 167 w 232"/>
              <a:gd name="T45" fmla="*/ 151 h 310"/>
              <a:gd name="T46" fmla="*/ 152 w 232"/>
              <a:gd name="T47" fmla="*/ 170 h 310"/>
              <a:gd name="T48" fmla="*/ 138 w 232"/>
              <a:gd name="T49" fmla="*/ 190 h 310"/>
              <a:gd name="T50" fmla="*/ 116 w 232"/>
              <a:gd name="T51" fmla="*/ 203 h 310"/>
              <a:gd name="T52" fmla="*/ 98 w 232"/>
              <a:gd name="T53" fmla="*/ 219 h 310"/>
              <a:gd name="T54" fmla="*/ 76 w 232"/>
              <a:gd name="T55" fmla="*/ 240 h 310"/>
              <a:gd name="T56" fmla="*/ 50 w 232"/>
              <a:gd name="T57" fmla="*/ 258 h 310"/>
              <a:gd name="T58" fmla="*/ 32 w 232"/>
              <a:gd name="T59" fmla="*/ 273 h 310"/>
              <a:gd name="T60" fmla="*/ 19 w 232"/>
              <a:gd name="T61" fmla="*/ 292 h 310"/>
              <a:gd name="T62" fmla="*/ 1 w 232"/>
              <a:gd name="T63" fmla="*/ 309 h 310"/>
              <a:gd name="T64" fmla="*/ 0 w 232"/>
              <a:gd name="T65" fmla="*/ 299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310">
                <a:moveTo>
                  <a:pt x="0" y="299"/>
                </a:moveTo>
                <a:lnTo>
                  <a:pt x="2" y="286"/>
                </a:lnTo>
                <a:lnTo>
                  <a:pt x="8" y="277"/>
                </a:lnTo>
                <a:lnTo>
                  <a:pt x="11" y="263"/>
                </a:lnTo>
                <a:lnTo>
                  <a:pt x="17" y="254"/>
                </a:lnTo>
                <a:lnTo>
                  <a:pt x="20" y="239"/>
                </a:lnTo>
                <a:lnTo>
                  <a:pt x="21" y="226"/>
                </a:lnTo>
                <a:lnTo>
                  <a:pt x="28" y="208"/>
                </a:lnTo>
                <a:lnTo>
                  <a:pt x="29" y="193"/>
                </a:lnTo>
                <a:lnTo>
                  <a:pt x="37" y="183"/>
                </a:lnTo>
                <a:lnTo>
                  <a:pt x="34" y="166"/>
                </a:lnTo>
                <a:lnTo>
                  <a:pt x="42" y="157"/>
                </a:lnTo>
                <a:lnTo>
                  <a:pt x="49" y="147"/>
                </a:lnTo>
                <a:lnTo>
                  <a:pt x="54" y="138"/>
                </a:lnTo>
                <a:lnTo>
                  <a:pt x="61" y="127"/>
                </a:lnTo>
                <a:lnTo>
                  <a:pt x="68" y="116"/>
                </a:lnTo>
                <a:lnTo>
                  <a:pt x="79" y="112"/>
                </a:lnTo>
                <a:lnTo>
                  <a:pt x="94" y="99"/>
                </a:lnTo>
                <a:lnTo>
                  <a:pt x="101" y="90"/>
                </a:lnTo>
                <a:lnTo>
                  <a:pt x="107" y="80"/>
                </a:lnTo>
                <a:lnTo>
                  <a:pt x="120" y="74"/>
                </a:lnTo>
                <a:lnTo>
                  <a:pt x="130" y="68"/>
                </a:lnTo>
                <a:lnTo>
                  <a:pt x="142" y="61"/>
                </a:lnTo>
                <a:lnTo>
                  <a:pt x="154" y="56"/>
                </a:lnTo>
                <a:lnTo>
                  <a:pt x="165" y="49"/>
                </a:lnTo>
                <a:lnTo>
                  <a:pt x="176" y="44"/>
                </a:lnTo>
                <a:lnTo>
                  <a:pt x="191" y="32"/>
                </a:lnTo>
                <a:lnTo>
                  <a:pt x="203" y="26"/>
                </a:lnTo>
                <a:lnTo>
                  <a:pt x="209" y="17"/>
                </a:lnTo>
                <a:lnTo>
                  <a:pt x="224" y="5"/>
                </a:lnTo>
                <a:lnTo>
                  <a:pt x="231" y="20"/>
                </a:lnTo>
                <a:lnTo>
                  <a:pt x="231" y="20"/>
                </a:lnTo>
                <a:lnTo>
                  <a:pt x="227" y="0"/>
                </a:lnTo>
                <a:lnTo>
                  <a:pt x="225" y="14"/>
                </a:lnTo>
                <a:lnTo>
                  <a:pt x="223" y="28"/>
                </a:lnTo>
                <a:lnTo>
                  <a:pt x="216" y="37"/>
                </a:lnTo>
                <a:lnTo>
                  <a:pt x="215" y="51"/>
                </a:lnTo>
                <a:lnTo>
                  <a:pt x="207" y="61"/>
                </a:lnTo>
                <a:lnTo>
                  <a:pt x="205" y="75"/>
                </a:lnTo>
                <a:lnTo>
                  <a:pt x="198" y="85"/>
                </a:lnTo>
                <a:lnTo>
                  <a:pt x="196" y="99"/>
                </a:lnTo>
                <a:lnTo>
                  <a:pt x="194" y="111"/>
                </a:lnTo>
                <a:lnTo>
                  <a:pt x="187" y="120"/>
                </a:lnTo>
                <a:lnTo>
                  <a:pt x="179" y="131"/>
                </a:lnTo>
                <a:lnTo>
                  <a:pt x="177" y="145"/>
                </a:lnTo>
                <a:lnTo>
                  <a:pt x="167" y="151"/>
                </a:lnTo>
                <a:lnTo>
                  <a:pt x="160" y="160"/>
                </a:lnTo>
                <a:lnTo>
                  <a:pt x="152" y="170"/>
                </a:lnTo>
                <a:lnTo>
                  <a:pt x="146" y="178"/>
                </a:lnTo>
                <a:lnTo>
                  <a:pt x="138" y="190"/>
                </a:lnTo>
                <a:lnTo>
                  <a:pt x="127" y="198"/>
                </a:lnTo>
                <a:lnTo>
                  <a:pt x="116" y="203"/>
                </a:lnTo>
                <a:lnTo>
                  <a:pt x="110" y="213"/>
                </a:lnTo>
                <a:lnTo>
                  <a:pt x="98" y="219"/>
                </a:lnTo>
                <a:lnTo>
                  <a:pt x="92" y="228"/>
                </a:lnTo>
                <a:lnTo>
                  <a:pt x="76" y="240"/>
                </a:lnTo>
                <a:lnTo>
                  <a:pt x="65" y="246"/>
                </a:lnTo>
                <a:lnTo>
                  <a:pt x="50" y="258"/>
                </a:lnTo>
                <a:lnTo>
                  <a:pt x="43" y="266"/>
                </a:lnTo>
                <a:lnTo>
                  <a:pt x="32" y="273"/>
                </a:lnTo>
                <a:lnTo>
                  <a:pt x="25" y="282"/>
                </a:lnTo>
                <a:lnTo>
                  <a:pt x="19" y="292"/>
                </a:lnTo>
                <a:lnTo>
                  <a:pt x="7" y="298"/>
                </a:lnTo>
                <a:lnTo>
                  <a:pt x="1" y="309"/>
                </a:lnTo>
                <a:lnTo>
                  <a:pt x="2" y="294"/>
                </a:lnTo>
                <a:lnTo>
                  <a:pt x="0" y="299"/>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65" name="Oval 49"/>
          <p:cNvSpPr>
            <a:spLocks noChangeArrowheads="1"/>
          </p:cNvSpPr>
          <p:nvPr/>
        </p:nvSpPr>
        <p:spPr bwMode="auto">
          <a:xfrm rot="18420000">
            <a:off x="3878263" y="4430713"/>
            <a:ext cx="88900" cy="3810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未知"/>
          <p:cNvSpPr/>
          <p:nvPr/>
        </p:nvSpPr>
        <p:spPr bwMode="auto">
          <a:xfrm>
            <a:off x="3825875" y="3771900"/>
            <a:ext cx="444500" cy="317500"/>
          </a:xfrm>
          <a:custGeom>
            <a:avLst/>
            <a:gdLst>
              <a:gd name="T0" fmla="*/ 9 w 315"/>
              <a:gd name="T1" fmla="*/ 179 h 200"/>
              <a:gd name="T2" fmla="*/ 24 w 315"/>
              <a:gd name="T3" fmla="*/ 161 h 200"/>
              <a:gd name="T4" fmla="*/ 40 w 315"/>
              <a:gd name="T5" fmla="*/ 141 h 200"/>
              <a:gd name="T6" fmla="*/ 59 w 315"/>
              <a:gd name="T7" fmla="*/ 115 h 200"/>
              <a:gd name="T8" fmla="*/ 75 w 315"/>
              <a:gd name="T9" fmla="*/ 96 h 200"/>
              <a:gd name="T10" fmla="*/ 88 w 315"/>
              <a:gd name="T11" fmla="*/ 74 h 200"/>
              <a:gd name="T12" fmla="*/ 107 w 315"/>
              <a:gd name="T13" fmla="*/ 60 h 200"/>
              <a:gd name="T14" fmla="*/ 128 w 315"/>
              <a:gd name="T15" fmla="*/ 46 h 200"/>
              <a:gd name="T16" fmla="*/ 157 w 315"/>
              <a:gd name="T17" fmla="*/ 40 h 200"/>
              <a:gd name="T18" fmla="*/ 176 w 315"/>
              <a:gd name="T19" fmla="*/ 28 h 200"/>
              <a:gd name="T20" fmla="*/ 201 w 315"/>
              <a:gd name="T21" fmla="*/ 25 h 200"/>
              <a:gd name="T22" fmla="*/ 227 w 315"/>
              <a:gd name="T23" fmla="*/ 23 h 200"/>
              <a:gd name="T24" fmla="*/ 252 w 315"/>
              <a:gd name="T25" fmla="*/ 20 h 200"/>
              <a:gd name="T26" fmla="*/ 282 w 315"/>
              <a:gd name="T27" fmla="*/ 14 h 200"/>
              <a:gd name="T28" fmla="*/ 309 w 315"/>
              <a:gd name="T29" fmla="*/ 4 h 200"/>
              <a:gd name="T30" fmla="*/ 312 w 315"/>
              <a:gd name="T31" fmla="*/ 20 h 200"/>
              <a:gd name="T32" fmla="*/ 307 w 315"/>
              <a:gd name="T33" fmla="*/ 12 h 200"/>
              <a:gd name="T34" fmla="*/ 291 w 315"/>
              <a:gd name="T35" fmla="*/ 30 h 200"/>
              <a:gd name="T36" fmla="*/ 276 w 315"/>
              <a:gd name="T37" fmla="*/ 49 h 200"/>
              <a:gd name="T38" fmla="*/ 258 w 315"/>
              <a:gd name="T39" fmla="*/ 68 h 200"/>
              <a:gd name="T40" fmla="*/ 246 w 315"/>
              <a:gd name="T41" fmla="*/ 90 h 200"/>
              <a:gd name="T42" fmla="*/ 227 w 315"/>
              <a:gd name="T43" fmla="*/ 103 h 200"/>
              <a:gd name="T44" fmla="*/ 208 w 315"/>
              <a:gd name="T45" fmla="*/ 116 h 200"/>
              <a:gd name="T46" fmla="*/ 188 w 315"/>
              <a:gd name="T47" fmla="*/ 130 h 200"/>
              <a:gd name="T48" fmla="*/ 168 w 315"/>
              <a:gd name="T49" fmla="*/ 142 h 200"/>
              <a:gd name="T50" fmla="*/ 143 w 315"/>
              <a:gd name="T51" fmla="*/ 146 h 200"/>
              <a:gd name="T52" fmla="*/ 121 w 315"/>
              <a:gd name="T53" fmla="*/ 154 h 200"/>
              <a:gd name="T54" fmla="*/ 94 w 315"/>
              <a:gd name="T55" fmla="*/ 164 h 200"/>
              <a:gd name="T56" fmla="*/ 63 w 315"/>
              <a:gd name="T57" fmla="*/ 171 h 200"/>
              <a:gd name="T58" fmla="*/ 41 w 315"/>
              <a:gd name="T59" fmla="*/ 178 h 200"/>
              <a:gd name="T60" fmla="*/ 22 w 315"/>
              <a:gd name="T61" fmla="*/ 191 h 200"/>
              <a:gd name="T62" fmla="*/ 0 w 315"/>
              <a:gd name="T63" fmla="*/ 199 h 200"/>
              <a:gd name="T64" fmla="*/ 2 w 315"/>
              <a:gd name="T65" fmla="*/ 19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5" h="200">
                <a:moveTo>
                  <a:pt x="2" y="190"/>
                </a:moveTo>
                <a:lnTo>
                  <a:pt x="9" y="179"/>
                </a:lnTo>
                <a:lnTo>
                  <a:pt x="18" y="172"/>
                </a:lnTo>
                <a:lnTo>
                  <a:pt x="24" y="161"/>
                </a:lnTo>
                <a:lnTo>
                  <a:pt x="34" y="155"/>
                </a:lnTo>
                <a:lnTo>
                  <a:pt x="40" y="141"/>
                </a:lnTo>
                <a:lnTo>
                  <a:pt x="47" y="130"/>
                </a:lnTo>
                <a:lnTo>
                  <a:pt x="59" y="115"/>
                </a:lnTo>
                <a:lnTo>
                  <a:pt x="65" y="102"/>
                </a:lnTo>
                <a:lnTo>
                  <a:pt x="75" y="96"/>
                </a:lnTo>
                <a:lnTo>
                  <a:pt x="79" y="80"/>
                </a:lnTo>
                <a:lnTo>
                  <a:pt x="88" y="74"/>
                </a:lnTo>
                <a:lnTo>
                  <a:pt x="98" y="67"/>
                </a:lnTo>
                <a:lnTo>
                  <a:pt x="107" y="60"/>
                </a:lnTo>
                <a:lnTo>
                  <a:pt x="117" y="53"/>
                </a:lnTo>
                <a:lnTo>
                  <a:pt x="128" y="46"/>
                </a:lnTo>
                <a:lnTo>
                  <a:pt x="139" y="46"/>
                </a:lnTo>
                <a:lnTo>
                  <a:pt x="157" y="40"/>
                </a:lnTo>
                <a:lnTo>
                  <a:pt x="167" y="34"/>
                </a:lnTo>
                <a:lnTo>
                  <a:pt x="176" y="28"/>
                </a:lnTo>
                <a:lnTo>
                  <a:pt x="189" y="27"/>
                </a:lnTo>
                <a:lnTo>
                  <a:pt x="201" y="25"/>
                </a:lnTo>
                <a:lnTo>
                  <a:pt x="214" y="23"/>
                </a:lnTo>
                <a:lnTo>
                  <a:pt x="227" y="23"/>
                </a:lnTo>
                <a:lnTo>
                  <a:pt x="240" y="21"/>
                </a:lnTo>
                <a:lnTo>
                  <a:pt x="252" y="20"/>
                </a:lnTo>
                <a:lnTo>
                  <a:pt x="270" y="15"/>
                </a:lnTo>
                <a:lnTo>
                  <a:pt x="282" y="14"/>
                </a:lnTo>
                <a:lnTo>
                  <a:pt x="292" y="8"/>
                </a:lnTo>
                <a:lnTo>
                  <a:pt x="309" y="4"/>
                </a:lnTo>
                <a:lnTo>
                  <a:pt x="312" y="20"/>
                </a:lnTo>
                <a:lnTo>
                  <a:pt x="312" y="20"/>
                </a:lnTo>
                <a:lnTo>
                  <a:pt x="314" y="0"/>
                </a:lnTo>
                <a:lnTo>
                  <a:pt x="307" y="12"/>
                </a:lnTo>
                <a:lnTo>
                  <a:pt x="301" y="24"/>
                </a:lnTo>
                <a:lnTo>
                  <a:pt x="291" y="30"/>
                </a:lnTo>
                <a:lnTo>
                  <a:pt x="285" y="42"/>
                </a:lnTo>
                <a:lnTo>
                  <a:pt x="276" y="49"/>
                </a:lnTo>
                <a:lnTo>
                  <a:pt x="269" y="60"/>
                </a:lnTo>
                <a:lnTo>
                  <a:pt x="258" y="68"/>
                </a:lnTo>
                <a:lnTo>
                  <a:pt x="253" y="79"/>
                </a:lnTo>
                <a:lnTo>
                  <a:pt x="246" y="90"/>
                </a:lnTo>
                <a:lnTo>
                  <a:pt x="236" y="96"/>
                </a:lnTo>
                <a:lnTo>
                  <a:pt x="227" y="103"/>
                </a:lnTo>
                <a:lnTo>
                  <a:pt x="219" y="115"/>
                </a:lnTo>
                <a:lnTo>
                  <a:pt x="208" y="116"/>
                </a:lnTo>
                <a:lnTo>
                  <a:pt x="199" y="123"/>
                </a:lnTo>
                <a:lnTo>
                  <a:pt x="188" y="130"/>
                </a:lnTo>
                <a:lnTo>
                  <a:pt x="179" y="135"/>
                </a:lnTo>
                <a:lnTo>
                  <a:pt x="168" y="142"/>
                </a:lnTo>
                <a:lnTo>
                  <a:pt x="155" y="145"/>
                </a:lnTo>
                <a:lnTo>
                  <a:pt x="143" y="146"/>
                </a:lnTo>
                <a:lnTo>
                  <a:pt x="133" y="153"/>
                </a:lnTo>
                <a:lnTo>
                  <a:pt x="121" y="154"/>
                </a:lnTo>
                <a:lnTo>
                  <a:pt x="112" y="160"/>
                </a:lnTo>
                <a:lnTo>
                  <a:pt x="94" y="164"/>
                </a:lnTo>
                <a:lnTo>
                  <a:pt x="81" y="166"/>
                </a:lnTo>
                <a:lnTo>
                  <a:pt x="63" y="171"/>
                </a:lnTo>
                <a:lnTo>
                  <a:pt x="54" y="177"/>
                </a:lnTo>
                <a:lnTo>
                  <a:pt x="41" y="178"/>
                </a:lnTo>
                <a:lnTo>
                  <a:pt x="32" y="184"/>
                </a:lnTo>
                <a:lnTo>
                  <a:pt x="22" y="191"/>
                </a:lnTo>
                <a:lnTo>
                  <a:pt x="10" y="192"/>
                </a:lnTo>
                <a:lnTo>
                  <a:pt x="0" y="199"/>
                </a:lnTo>
                <a:lnTo>
                  <a:pt x="7" y="187"/>
                </a:lnTo>
                <a:lnTo>
                  <a:pt x="2" y="190"/>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67" name="Oval 51"/>
          <p:cNvSpPr>
            <a:spLocks noChangeArrowheads="1"/>
          </p:cNvSpPr>
          <p:nvPr/>
        </p:nvSpPr>
        <p:spPr bwMode="auto">
          <a:xfrm rot="19680000">
            <a:off x="3990975" y="3895726"/>
            <a:ext cx="77788" cy="412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未知"/>
          <p:cNvSpPr/>
          <p:nvPr/>
        </p:nvSpPr>
        <p:spPr bwMode="auto">
          <a:xfrm>
            <a:off x="4370388" y="3624263"/>
            <a:ext cx="442912" cy="317500"/>
          </a:xfrm>
          <a:custGeom>
            <a:avLst/>
            <a:gdLst>
              <a:gd name="T0" fmla="*/ 9 w 314"/>
              <a:gd name="T1" fmla="*/ 179 h 200"/>
              <a:gd name="T2" fmla="*/ 24 w 314"/>
              <a:gd name="T3" fmla="*/ 161 h 200"/>
              <a:gd name="T4" fmla="*/ 40 w 314"/>
              <a:gd name="T5" fmla="*/ 141 h 200"/>
              <a:gd name="T6" fmla="*/ 59 w 314"/>
              <a:gd name="T7" fmla="*/ 115 h 200"/>
              <a:gd name="T8" fmla="*/ 75 w 314"/>
              <a:gd name="T9" fmla="*/ 96 h 200"/>
              <a:gd name="T10" fmla="*/ 88 w 314"/>
              <a:gd name="T11" fmla="*/ 74 h 200"/>
              <a:gd name="T12" fmla="*/ 107 w 314"/>
              <a:gd name="T13" fmla="*/ 60 h 200"/>
              <a:gd name="T14" fmla="*/ 127 w 314"/>
              <a:gd name="T15" fmla="*/ 46 h 200"/>
              <a:gd name="T16" fmla="*/ 157 w 314"/>
              <a:gd name="T17" fmla="*/ 40 h 200"/>
              <a:gd name="T18" fmla="*/ 175 w 314"/>
              <a:gd name="T19" fmla="*/ 28 h 200"/>
              <a:gd name="T20" fmla="*/ 201 w 314"/>
              <a:gd name="T21" fmla="*/ 25 h 200"/>
              <a:gd name="T22" fmla="*/ 227 w 314"/>
              <a:gd name="T23" fmla="*/ 23 h 200"/>
              <a:gd name="T24" fmla="*/ 251 w 314"/>
              <a:gd name="T25" fmla="*/ 20 h 200"/>
              <a:gd name="T26" fmla="*/ 281 w 314"/>
              <a:gd name="T27" fmla="*/ 14 h 200"/>
              <a:gd name="T28" fmla="*/ 308 w 314"/>
              <a:gd name="T29" fmla="*/ 4 h 200"/>
              <a:gd name="T30" fmla="*/ 311 w 314"/>
              <a:gd name="T31" fmla="*/ 20 h 200"/>
              <a:gd name="T32" fmla="*/ 306 w 314"/>
              <a:gd name="T33" fmla="*/ 12 h 200"/>
              <a:gd name="T34" fmla="*/ 290 w 314"/>
              <a:gd name="T35" fmla="*/ 30 h 200"/>
              <a:gd name="T36" fmla="*/ 275 w 314"/>
              <a:gd name="T37" fmla="*/ 49 h 200"/>
              <a:gd name="T38" fmla="*/ 258 w 314"/>
              <a:gd name="T39" fmla="*/ 68 h 200"/>
              <a:gd name="T40" fmla="*/ 245 w 314"/>
              <a:gd name="T41" fmla="*/ 90 h 200"/>
              <a:gd name="T42" fmla="*/ 226 w 314"/>
              <a:gd name="T43" fmla="*/ 103 h 200"/>
              <a:gd name="T44" fmla="*/ 207 w 314"/>
              <a:gd name="T45" fmla="*/ 116 h 200"/>
              <a:gd name="T46" fmla="*/ 187 w 314"/>
              <a:gd name="T47" fmla="*/ 130 h 200"/>
              <a:gd name="T48" fmla="*/ 168 w 314"/>
              <a:gd name="T49" fmla="*/ 142 h 200"/>
              <a:gd name="T50" fmla="*/ 143 w 314"/>
              <a:gd name="T51" fmla="*/ 146 h 200"/>
              <a:gd name="T52" fmla="*/ 121 w 314"/>
              <a:gd name="T53" fmla="*/ 154 h 200"/>
              <a:gd name="T54" fmla="*/ 94 w 314"/>
              <a:gd name="T55" fmla="*/ 164 h 200"/>
              <a:gd name="T56" fmla="*/ 63 w 314"/>
              <a:gd name="T57" fmla="*/ 171 h 200"/>
              <a:gd name="T58" fmla="*/ 41 w 314"/>
              <a:gd name="T59" fmla="*/ 178 h 200"/>
              <a:gd name="T60" fmla="*/ 22 w 314"/>
              <a:gd name="T61" fmla="*/ 191 h 200"/>
              <a:gd name="T62" fmla="*/ 0 w 314"/>
              <a:gd name="T63" fmla="*/ 199 h 200"/>
              <a:gd name="T64" fmla="*/ 2 w 314"/>
              <a:gd name="T65" fmla="*/ 19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00">
                <a:moveTo>
                  <a:pt x="2" y="190"/>
                </a:moveTo>
                <a:lnTo>
                  <a:pt x="9" y="179"/>
                </a:lnTo>
                <a:lnTo>
                  <a:pt x="18" y="172"/>
                </a:lnTo>
                <a:lnTo>
                  <a:pt x="24" y="161"/>
                </a:lnTo>
                <a:lnTo>
                  <a:pt x="33" y="155"/>
                </a:lnTo>
                <a:lnTo>
                  <a:pt x="40" y="141"/>
                </a:lnTo>
                <a:lnTo>
                  <a:pt x="46" y="130"/>
                </a:lnTo>
                <a:lnTo>
                  <a:pt x="59" y="115"/>
                </a:lnTo>
                <a:lnTo>
                  <a:pt x="65" y="102"/>
                </a:lnTo>
                <a:lnTo>
                  <a:pt x="75" y="96"/>
                </a:lnTo>
                <a:lnTo>
                  <a:pt x="78" y="80"/>
                </a:lnTo>
                <a:lnTo>
                  <a:pt x="88" y="74"/>
                </a:lnTo>
                <a:lnTo>
                  <a:pt x="98" y="67"/>
                </a:lnTo>
                <a:lnTo>
                  <a:pt x="107" y="60"/>
                </a:lnTo>
                <a:lnTo>
                  <a:pt x="117" y="53"/>
                </a:lnTo>
                <a:lnTo>
                  <a:pt x="127" y="46"/>
                </a:lnTo>
                <a:lnTo>
                  <a:pt x="139" y="46"/>
                </a:lnTo>
                <a:lnTo>
                  <a:pt x="157" y="40"/>
                </a:lnTo>
                <a:lnTo>
                  <a:pt x="166" y="34"/>
                </a:lnTo>
                <a:lnTo>
                  <a:pt x="175" y="28"/>
                </a:lnTo>
                <a:lnTo>
                  <a:pt x="188" y="27"/>
                </a:lnTo>
                <a:lnTo>
                  <a:pt x="201" y="25"/>
                </a:lnTo>
                <a:lnTo>
                  <a:pt x="214" y="23"/>
                </a:lnTo>
                <a:lnTo>
                  <a:pt x="227" y="23"/>
                </a:lnTo>
                <a:lnTo>
                  <a:pt x="240" y="21"/>
                </a:lnTo>
                <a:lnTo>
                  <a:pt x="251" y="20"/>
                </a:lnTo>
                <a:lnTo>
                  <a:pt x="269" y="15"/>
                </a:lnTo>
                <a:lnTo>
                  <a:pt x="281" y="14"/>
                </a:lnTo>
                <a:lnTo>
                  <a:pt x="291" y="8"/>
                </a:lnTo>
                <a:lnTo>
                  <a:pt x="308" y="4"/>
                </a:lnTo>
                <a:lnTo>
                  <a:pt x="311" y="20"/>
                </a:lnTo>
                <a:lnTo>
                  <a:pt x="311" y="20"/>
                </a:lnTo>
                <a:lnTo>
                  <a:pt x="313" y="0"/>
                </a:lnTo>
                <a:lnTo>
                  <a:pt x="306" y="12"/>
                </a:lnTo>
                <a:lnTo>
                  <a:pt x="300" y="24"/>
                </a:lnTo>
                <a:lnTo>
                  <a:pt x="290" y="30"/>
                </a:lnTo>
                <a:lnTo>
                  <a:pt x="284" y="42"/>
                </a:lnTo>
                <a:lnTo>
                  <a:pt x="275" y="49"/>
                </a:lnTo>
                <a:lnTo>
                  <a:pt x="268" y="60"/>
                </a:lnTo>
                <a:lnTo>
                  <a:pt x="258" y="68"/>
                </a:lnTo>
                <a:lnTo>
                  <a:pt x="252" y="79"/>
                </a:lnTo>
                <a:lnTo>
                  <a:pt x="245" y="90"/>
                </a:lnTo>
                <a:lnTo>
                  <a:pt x="236" y="96"/>
                </a:lnTo>
                <a:lnTo>
                  <a:pt x="226" y="103"/>
                </a:lnTo>
                <a:lnTo>
                  <a:pt x="218" y="115"/>
                </a:lnTo>
                <a:lnTo>
                  <a:pt x="207" y="116"/>
                </a:lnTo>
                <a:lnTo>
                  <a:pt x="198" y="123"/>
                </a:lnTo>
                <a:lnTo>
                  <a:pt x="187" y="130"/>
                </a:lnTo>
                <a:lnTo>
                  <a:pt x="179" y="135"/>
                </a:lnTo>
                <a:lnTo>
                  <a:pt x="168" y="142"/>
                </a:lnTo>
                <a:lnTo>
                  <a:pt x="155" y="145"/>
                </a:lnTo>
                <a:lnTo>
                  <a:pt x="143" y="146"/>
                </a:lnTo>
                <a:lnTo>
                  <a:pt x="133" y="153"/>
                </a:lnTo>
                <a:lnTo>
                  <a:pt x="121" y="154"/>
                </a:lnTo>
                <a:lnTo>
                  <a:pt x="112" y="160"/>
                </a:lnTo>
                <a:lnTo>
                  <a:pt x="94" y="164"/>
                </a:lnTo>
                <a:lnTo>
                  <a:pt x="81" y="166"/>
                </a:lnTo>
                <a:lnTo>
                  <a:pt x="63" y="171"/>
                </a:lnTo>
                <a:lnTo>
                  <a:pt x="54" y="177"/>
                </a:lnTo>
                <a:lnTo>
                  <a:pt x="41" y="178"/>
                </a:lnTo>
                <a:lnTo>
                  <a:pt x="32" y="184"/>
                </a:lnTo>
                <a:lnTo>
                  <a:pt x="22" y="191"/>
                </a:lnTo>
                <a:lnTo>
                  <a:pt x="10" y="192"/>
                </a:lnTo>
                <a:lnTo>
                  <a:pt x="0" y="199"/>
                </a:lnTo>
                <a:lnTo>
                  <a:pt x="7" y="187"/>
                </a:lnTo>
                <a:lnTo>
                  <a:pt x="2" y="190"/>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69" name="Oval 53"/>
          <p:cNvSpPr>
            <a:spLocks noChangeArrowheads="1"/>
          </p:cNvSpPr>
          <p:nvPr/>
        </p:nvSpPr>
        <p:spPr bwMode="auto">
          <a:xfrm rot="19680000">
            <a:off x="4535489" y="3746501"/>
            <a:ext cx="79375" cy="42863"/>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未知"/>
          <p:cNvSpPr/>
          <p:nvPr/>
        </p:nvSpPr>
        <p:spPr bwMode="auto">
          <a:xfrm>
            <a:off x="5021263" y="3478214"/>
            <a:ext cx="482600" cy="211137"/>
          </a:xfrm>
          <a:custGeom>
            <a:avLst/>
            <a:gdLst>
              <a:gd name="T0" fmla="*/ 11 w 342"/>
              <a:gd name="T1" fmla="*/ 113 h 133"/>
              <a:gd name="T2" fmla="*/ 29 w 342"/>
              <a:gd name="T3" fmla="*/ 100 h 133"/>
              <a:gd name="T4" fmla="*/ 49 w 342"/>
              <a:gd name="T5" fmla="*/ 84 h 133"/>
              <a:gd name="T6" fmla="*/ 72 w 342"/>
              <a:gd name="T7" fmla="*/ 63 h 133"/>
              <a:gd name="T8" fmla="*/ 91 w 342"/>
              <a:gd name="T9" fmla="*/ 47 h 133"/>
              <a:gd name="T10" fmla="*/ 109 w 342"/>
              <a:gd name="T11" fmla="*/ 28 h 133"/>
              <a:gd name="T12" fmla="*/ 128 w 342"/>
              <a:gd name="T13" fmla="*/ 19 h 133"/>
              <a:gd name="T14" fmla="*/ 151 w 342"/>
              <a:gd name="T15" fmla="*/ 9 h 133"/>
              <a:gd name="T16" fmla="*/ 181 w 342"/>
              <a:gd name="T17" fmla="*/ 9 h 133"/>
              <a:gd name="T18" fmla="*/ 202 w 342"/>
              <a:gd name="T19" fmla="*/ 0 h 133"/>
              <a:gd name="T20" fmla="*/ 227 w 342"/>
              <a:gd name="T21" fmla="*/ 4 h 133"/>
              <a:gd name="T22" fmla="*/ 252 w 342"/>
              <a:gd name="T23" fmla="*/ 7 h 133"/>
              <a:gd name="T24" fmla="*/ 277 w 342"/>
              <a:gd name="T25" fmla="*/ 10 h 133"/>
              <a:gd name="T26" fmla="*/ 308 w 342"/>
              <a:gd name="T27" fmla="*/ 10 h 133"/>
              <a:gd name="T28" fmla="*/ 337 w 342"/>
              <a:gd name="T29" fmla="*/ 4 h 133"/>
              <a:gd name="T30" fmla="*/ 336 w 342"/>
              <a:gd name="T31" fmla="*/ 22 h 133"/>
              <a:gd name="T32" fmla="*/ 334 w 342"/>
              <a:gd name="T33" fmla="*/ 12 h 133"/>
              <a:gd name="T34" fmla="*/ 314 w 342"/>
              <a:gd name="T35" fmla="*/ 27 h 133"/>
              <a:gd name="T36" fmla="*/ 295 w 342"/>
              <a:gd name="T37" fmla="*/ 43 h 133"/>
              <a:gd name="T38" fmla="*/ 276 w 342"/>
              <a:gd name="T39" fmla="*/ 58 h 133"/>
              <a:gd name="T40" fmla="*/ 259 w 342"/>
              <a:gd name="T41" fmla="*/ 76 h 133"/>
              <a:gd name="T42" fmla="*/ 237 w 342"/>
              <a:gd name="T43" fmla="*/ 85 h 133"/>
              <a:gd name="T44" fmla="*/ 217 w 342"/>
              <a:gd name="T45" fmla="*/ 95 h 133"/>
              <a:gd name="T46" fmla="*/ 196 w 342"/>
              <a:gd name="T47" fmla="*/ 103 h 133"/>
              <a:gd name="T48" fmla="*/ 175 w 342"/>
              <a:gd name="T49" fmla="*/ 112 h 133"/>
              <a:gd name="T50" fmla="*/ 148 w 342"/>
              <a:gd name="T51" fmla="*/ 110 h 133"/>
              <a:gd name="T52" fmla="*/ 126 w 342"/>
              <a:gd name="T53" fmla="*/ 113 h 133"/>
              <a:gd name="T54" fmla="*/ 97 w 342"/>
              <a:gd name="T55" fmla="*/ 118 h 133"/>
              <a:gd name="T56" fmla="*/ 66 w 342"/>
              <a:gd name="T57" fmla="*/ 118 h 133"/>
              <a:gd name="T58" fmla="*/ 43 w 342"/>
              <a:gd name="T59" fmla="*/ 120 h 133"/>
              <a:gd name="T60" fmla="*/ 22 w 342"/>
              <a:gd name="T61" fmla="*/ 129 h 133"/>
              <a:gd name="T62" fmla="*/ 0 w 342"/>
              <a:gd name="T63" fmla="*/ 132 h 133"/>
              <a:gd name="T64" fmla="*/ 2 w 342"/>
              <a:gd name="T65" fmla="*/ 12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2" h="133">
                <a:moveTo>
                  <a:pt x="2" y="124"/>
                </a:moveTo>
                <a:lnTo>
                  <a:pt x="11" y="113"/>
                </a:lnTo>
                <a:lnTo>
                  <a:pt x="21" y="110"/>
                </a:lnTo>
                <a:lnTo>
                  <a:pt x="29" y="100"/>
                </a:lnTo>
                <a:lnTo>
                  <a:pt x="40" y="96"/>
                </a:lnTo>
                <a:lnTo>
                  <a:pt x="49" y="84"/>
                </a:lnTo>
                <a:lnTo>
                  <a:pt x="57" y="74"/>
                </a:lnTo>
                <a:lnTo>
                  <a:pt x="72" y="63"/>
                </a:lnTo>
                <a:lnTo>
                  <a:pt x="80" y="51"/>
                </a:lnTo>
                <a:lnTo>
                  <a:pt x="91" y="47"/>
                </a:lnTo>
                <a:lnTo>
                  <a:pt x="97" y="32"/>
                </a:lnTo>
                <a:lnTo>
                  <a:pt x="109" y="28"/>
                </a:lnTo>
                <a:lnTo>
                  <a:pt x="118" y="23"/>
                </a:lnTo>
                <a:lnTo>
                  <a:pt x="128" y="19"/>
                </a:lnTo>
                <a:lnTo>
                  <a:pt x="140" y="14"/>
                </a:lnTo>
                <a:lnTo>
                  <a:pt x="151" y="9"/>
                </a:lnTo>
                <a:lnTo>
                  <a:pt x="162" y="12"/>
                </a:lnTo>
                <a:lnTo>
                  <a:pt x="181" y="9"/>
                </a:lnTo>
                <a:lnTo>
                  <a:pt x="192" y="4"/>
                </a:lnTo>
                <a:lnTo>
                  <a:pt x="202" y="0"/>
                </a:lnTo>
                <a:lnTo>
                  <a:pt x="215" y="3"/>
                </a:lnTo>
                <a:lnTo>
                  <a:pt x="227" y="4"/>
                </a:lnTo>
                <a:lnTo>
                  <a:pt x="240" y="4"/>
                </a:lnTo>
                <a:lnTo>
                  <a:pt x="252" y="7"/>
                </a:lnTo>
                <a:lnTo>
                  <a:pt x="266" y="8"/>
                </a:lnTo>
                <a:lnTo>
                  <a:pt x="277" y="10"/>
                </a:lnTo>
                <a:lnTo>
                  <a:pt x="295" y="8"/>
                </a:lnTo>
                <a:lnTo>
                  <a:pt x="308" y="10"/>
                </a:lnTo>
                <a:lnTo>
                  <a:pt x="319" y="5"/>
                </a:lnTo>
                <a:lnTo>
                  <a:pt x="337" y="4"/>
                </a:lnTo>
                <a:lnTo>
                  <a:pt x="336" y="22"/>
                </a:lnTo>
                <a:lnTo>
                  <a:pt x="336" y="22"/>
                </a:lnTo>
                <a:lnTo>
                  <a:pt x="341" y="3"/>
                </a:lnTo>
                <a:lnTo>
                  <a:pt x="334" y="12"/>
                </a:lnTo>
                <a:lnTo>
                  <a:pt x="325" y="24"/>
                </a:lnTo>
                <a:lnTo>
                  <a:pt x="314" y="27"/>
                </a:lnTo>
                <a:lnTo>
                  <a:pt x="306" y="37"/>
                </a:lnTo>
                <a:lnTo>
                  <a:pt x="295" y="43"/>
                </a:lnTo>
                <a:lnTo>
                  <a:pt x="286" y="52"/>
                </a:lnTo>
                <a:lnTo>
                  <a:pt x="276" y="58"/>
                </a:lnTo>
                <a:lnTo>
                  <a:pt x="268" y="66"/>
                </a:lnTo>
                <a:lnTo>
                  <a:pt x="259" y="76"/>
                </a:lnTo>
                <a:lnTo>
                  <a:pt x="249" y="81"/>
                </a:lnTo>
                <a:lnTo>
                  <a:pt x="237" y="85"/>
                </a:lnTo>
                <a:lnTo>
                  <a:pt x="229" y="96"/>
                </a:lnTo>
                <a:lnTo>
                  <a:pt x="217" y="95"/>
                </a:lnTo>
                <a:lnTo>
                  <a:pt x="207" y="99"/>
                </a:lnTo>
                <a:lnTo>
                  <a:pt x="196" y="103"/>
                </a:lnTo>
                <a:lnTo>
                  <a:pt x="186" y="106"/>
                </a:lnTo>
                <a:lnTo>
                  <a:pt x="175" y="112"/>
                </a:lnTo>
                <a:lnTo>
                  <a:pt x="161" y="112"/>
                </a:lnTo>
                <a:lnTo>
                  <a:pt x="148" y="110"/>
                </a:lnTo>
                <a:lnTo>
                  <a:pt x="139" y="114"/>
                </a:lnTo>
                <a:lnTo>
                  <a:pt x="126" y="113"/>
                </a:lnTo>
                <a:lnTo>
                  <a:pt x="116" y="118"/>
                </a:lnTo>
                <a:lnTo>
                  <a:pt x="97" y="118"/>
                </a:lnTo>
                <a:lnTo>
                  <a:pt x="85" y="117"/>
                </a:lnTo>
                <a:lnTo>
                  <a:pt x="66" y="118"/>
                </a:lnTo>
                <a:lnTo>
                  <a:pt x="55" y="121"/>
                </a:lnTo>
                <a:lnTo>
                  <a:pt x="43" y="120"/>
                </a:lnTo>
                <a:lnTo>
                  <a:pt x="33" y="124"/>
                </a:lnTo>
                <a:lnTo>
                  <a:pt x="22" y="129"/>
                </a:lnTo>
                <a:lnTo>
                  <a:pt x="10" y="128"/>
                </a:lnTo>
                <a:lnTo>
                  <a:pt x="0" y="132"/>
                </a:lnTo>
                <a:lnTo>
                  <a:pt x="7" y="121"/>
                </a:lnTo>
                <a:lnTo>
                  <a:pt x="2" y="124"/>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71" name="Oval 55"/>
          <p:cNvSpPr>
            <a:spLocks noChangeArrowheads="1"/>
          </p:cNvSpPr>
          <p:nvPr/>
        </p:nvSpPr>
        <p:spPr bwMode="auto">
          <a:xfrm rot="20340000">
            <a:off x="5208589" y="3546476"/>
            <a:ext cx="77787" cy="412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未知"/>
          <p:cNvSpPr/>
          <p:nvPr/>
        </p:nvSpPr>
        <p:spPr bwMode="auto">
          <a:xfrm>
            <a:off x="5846764" y="3421063"/>
            <a:ext cx="509587" cy="176212"/>
          </a:xfrm>
          <a:custGeom>
            <a:avLst/>
            <a:gdLst>
              <a:gd name="T0" fmla="*/ 16 w 362"/>
              <a:gd name="T1" fmla="*/ 51 h 111"/>
              <a:gd name="T2" fmla="*/ 37 w 362"/>
              <a:gd name="T3" fmla="*/ 44 h 111"/>
              <a:gd name="T4" fmla="*/ 60 w 362"/>
              <a:gd name="T5" fmla="*/ 35 h 111"/>
              <a:gd name="T6" fmla="*/ 89 w 362"/>
              <a:gd name="T7" fmla="*/ 24 h 111"/>
              <a:gd name="T8" fmla="*/ 112 w 362"/>
              <a:gd name="T9" fmla="*/ 15 h 111"/>
              <a:gd name="T10" fmla="*/ 134 w 362"/>
              <a:gd name="T11" fmla="*/ 4 h 111"/>
              <a:gd name="T12" fmla="*/ 155 w 362"/>
              <a:gd name="T13" fmla="*/ 2 h 111"/>
              <a:gd name="T14" fmla="*/ 179 w 362"/>
              <a:gd name="T15" fmla="*/ 0 h 111"/>
              <a:gd name="T16" fmla="*/ 208 w 362"/>
              <a:gd name="T17" fmla="*/ 11 h 111"/>
              <a:gd name="T18" fmla="*/ 230 w 362"/>
              <a:gd name="T19" fmla="*/ 10 h 111"/>
              <a:gd name="T20" fmla="*/ 253 w 362"/>
              <a:gd name="T21" fmla="*/ 22 h 111"/>
              <a:gd name="T22" fmla="*/ 275 w 362"/>
              <a:gd name="T23" fmla="*/ 35 h 111"/>
              <a:gd name="T24" fmla="*/ 299 w 362"/>
              <a:gd name="T25" fmla="*/ 46 h 111"/>
              <a:gd name="T26" fmla="*/ 328 w 362"/>
              <a:gd name="T27" fmla="*/ 57 h 111"/>
              <a:gd name="T28" fmla="*/ 356 w 362"/>
              <a:gd name="T29" fmla="*/ 62 h 111"/>
              <a:gd name="T30" fmla="*/ 350 w 362"/>
              <a:gd name="T31" fmla="*/ 79 h 111"/>
              <a:gd name="T32" fmla="*/ 351 w 362"/>
              <a:gd name="T33" fmla="*/ 68 h 111"/>
              <a:gd name="T34" fmla="*/ 328 w 362"/>
              <a:gd name="T35" fmla="*/ 75 h 111"/>
              <a:gd name="T36" fmla="*/ 306 w 362"/>
              <a:gd name="T37" fmla="*/ 83 h 111"/>
              <a:gd name="T38" fmla="*/ 283 w 362"/>
              <a:gd name="T39" fmla="*/ 90 h 111"/>
              <a:gd name="T40" fmla="*/ 262 w 362"/>
              <a:gd name="T41" fmla="*/ 102 h 111"/>
              <a:gd name="T42" fmla="*/ 239 w 362"/>
              <a:gd name="T43" fmla="*/ 104 h 111"/>
              <a:gd name="T44" fmla="*/ 216 w 362"/>
              <a:gd name="T45" fmla="*/ 106 h 111"/>
              <a:gd name="T46" fmla="*/ 193 w 362"/>
              <a:gd name="T47" fmla="*/ 106 h 111"/>
              <a:gd name="T48" fmla="*/ 171 w 362"/>
              <a:gd name="T49" fmla="*/ 106 h 111"/>
              <a:gd name="T50" fmla="*/ 147 w 362"/>
              <a:gd name="T51" fmla="*/ 95 h 111"/>
              <a:gd name="T52" fmla="*/ 124 w 362"/>
              <a:gd name="T53" fmla="*/ 90 h 111"/>
              <a:gd name="T54" fmla="*/ 96 w 362"/>
              <a:gd name="T55" fmla="*/ 85 h 111"/>
              <a:gd name="T56" fmla="*/ 67 w 362"/>
              <a:gd name="T57" fmla="*/ 74 h 111"/>
              <a:gd name="T58" fmla="*/ 45 w 362"/>
              <a:gd name="T59" fmla="*/ 67 h 111"/>
              <a:gd name="T60" fmla="*/ 22 w 362"/>
              <a:gd name="T61" fmla="*/ 69 h 111"/>
              <a:gd name="T62" fmla="*/ 0 w 362"/>
              <a:gd name="T63" fmla="*/ 64 h 111"/>
              <a:gd name="T64" fmla="*/ 5 w 362"/>
              <a:gd name="T65" fmla="*/ 5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2" h="111">
                <a:moveTo>
                  <a:pt x="5" y="57"/>
                </a:moveTo>
                <a:lnTo>
                  <a:pt x="16" y="51"/>
                </a:lnTo>
                <a:lnTo>
                  <a:pt x="27" y="50"/>
                </a:lnTo>
                <a:lnTo>
                  <a:pt x="37" y="44"/>
                </a:lnTo>
                <a:lnTo>
                  <a:pt x="49" y="43"/>
                </a:lnTo>
                <a:lnTo>
                  <a:pt x="60" y="35"/>
                </a:lnTo>
                <a:lnTo>
                  <a:pt x="72" y="29"/>
                </a:lnTo>
                <a:lnTo>
                  <a:pt x="89" y="24"/>
                </a:lnTo>
                <a:lnTo>
                  <a:pt x="99" y="16"/>
                </a:lnTo>
                <a:lnTo>
                  <a:pt x="112" y="15"/>
                </a:lnTo>
                <a:lnTo>
                  <a:pt x="121" y="4"/>
                </a:lnTo>
                <a:lnTo>
                  <a:pt x="134" y="4"/>
                </a:lnTo>
                <a:lnTo>
                  <a:pt x="144" y="3"/>
                </a:lnTo>
                <a:lnTo>
                  <a:pt x="155" y="2"/>
                </a:lnTo>
                <a:lnTo>
                  <a:pt x="167" y="2"/>
                </a:lnTo>
                <a:lnTo>
                  <a:pt x="179" y="0"/>
                </a:lnTo>
                <a:lnTo>
                  <a:pt x="189" y="6"/>
                </a:lnTo>
                <a:lnTo>
                  <a:pt x="208" y="11"/>
                </a:lnTo>
                <a:lnTo>
                  <a:pt x="219" y="11"/>
                </a:lnTo>
                <a:lnTo>
                  <a:pt x="230" y="10"/>
                </a:lnTo>
                <a:lnTo>
                  <a:pt x="241" y="18"/>
                </a:lnTo>
                <a:lnTo>
                  <a:pt x="253" y="22"/>
                </a:lnTo>
                <a:lnTo>
                  <a:pt x="264" y="28"/>
                </a:lnTo>
                <a:lnTo>
                  <a:pt x="275" y="35"/>
                </a:lnTo>
                <a:lnTo>
                  <a:pt x="288" y="41"/>
                </a:lnTo>
                <a:lnTo>
                  <a:pt x="299" y="46"/>
                </a:lnTo>
                <a:lnTo>
                  <a:pt x="316" y="51"/>
                </a:lnTo>
                <a:lnTo>
                  <a:pt x="328" y="57"/>
                </a:lnTo>
                <a:lnTo>
                  <a:pt x="339" y="57"/>
                </a:lnTo>
                <a:lnTo>
                  <a:pt x="356" y="62"/>
                </a:lnTo>
                <a:lnTo>
                  <a:pt x="350" y="79"/>
                </a:lnTo>
                <a:lnTo>
                  <a:pt x="350" y="79"/>
                </a:lnTo>
                <a:lnTo>
                  <a:pt x="361" y="62"/>
                </a:lnTo>
                <a:lnTo>
                  <a:pt x="351" y="68"/>
                </a:lnTo>
                <a:lnTo>
                  <a:pt x="339" y="77"/>
                </a:lnTo>
                <a:lnTo>
                  <a:pt x="328" y="75"/>
                </a:lnTo>
                <a:lnTo>
                  <a:pt x="317" y="83"/>
                </a:lnTo>
                <a:lnTo>
                  <a:pt x="306" y="83"/>
                </a:lnTo>
                <a:lnTo>
                  <a:pt x="294" y="90"/>
                </a:lnTo>
                <a:lnTo>
                  <a:pt x="283" y="90"/>
                </a:lnTo>
                <a:lnTo>
                  <a:pt x="273" y="97"/>
                </a:lnTo>
                <a:lnTo>
                  <a:pt x="262" y="102"/>
                </a:lnTo>
                <a:lnTo>
                  <a:pt x="250" y="103"/>
                </a:lnTo>
                <a:lnTo>
                  <a:pt x="239" y="104"/>
                </a:lnTo>
                <a:lnTo>
                  <a:pt x="227" y="110"/>
                </a:lnTo>
                <a:lnTo>
                  <a:pt x="216" y="106"/>
                </a:lnTo>
                <a:lnTo>
                  <a:pt x="206" y="106"/>
                </a:lnTo>
                <a:lnTo>
                  <a:pt x="193" y="106"/>
                </a:lnTo>
                <a:lnTo>
                  <a:pt x="183" y="105"/>
                </a:lnTo>
                <a:lnTo>
                  <a:pt x="171" y="106"/>
                </a:lnTo>
                <a:lnTo>
                  <a:pt x="158" y="101"/>
                </a:lnTo>
                <a:lnTo>
                  <a:pt x="147" y="95"/>
                </a:lnTo>
                <a:lnTo>
                  <a:pt x="136" y="96"/>
                </a:lnTo>
                <a:lnTo>
                  <a:pt x="124" y="90"/>
                </a:lnTo>
                <a:lnTo>
                  <a:pt x="114" y="91"/>
                </a:lnTo>
                <a:lnTo>
                  <a:pt x="96" y="85"/>
                </a:lnTo>
                <a:lnTo>
                  <a:pt x="85" y="80"/>
                </a:lnTo>
                <a:lnTo>
                  <a:pt x="67" y="74"/>
                </a:lnTo>
                <a:lnTo>
                  <a:pt x="55" y="74"/>
                </a:lnTo>
                <a:lnTo>
                  <a:pt x="45" y="67"/>
                </a:lnTo>
                <a:lnTo>
                  <a:pt x="34" y="67"/>
                </a:lnTo>
                <a:lnTo>
                  <a:pt x="22" y="69"/>
                </a:lnTo>
                <a:lnTo>
                  <a:pt x="11" y="63"/>
                </a:lnTo>
                <a:lnTo>
                  <a:pt x="0" y="64"/>
                </a:lnTo>
                <a:lnTo>
                  <a:pt x="10" y="57"/>
                </a:lnTo>
                <a:lnTo>
                  <a:pt x="5" y="5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73" name="Oval 57"/>
          <p:cNvSpPr>
            <a:spLocks noChangeArrowheads="1"/>
          </p:cNvSpPr>
          <p:nvPr/>
        </p:nvSpPr>
        <p:spPr bwMode="auto">
          <a:xfrm rot="21480000">
            <a:off x="6053139" y="3479801"/>
            <a:ext cx="77787" cy="412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未知"/>
          <p:cNvSpPr/>
          <p:nvPr/>
        </p:nvSpPr>
        <p:spPr bwMode="auto">
          <a:xfrm>
            <a:off x="6394451" y="3338513"/>
            <a:ext cx="512763" cy="176212"/>
          </a:xfrm>
          <a:custGeom>
            <a:avLst/>
            <a:gdLst>
              <a:gd name="T0" fmla="*/ 16 w 363"/>
              <a:gd name="T1" fmla="*/ 51 h 111"/>
              <a:gd name="T2" fmla="*/ 37 w 363"/>
              <a:gd name="T3" fmla="*/ 44 h 111"/>
              <a:gd name="T4" fmla="*/ 60 w 363"/>
              <a:gd name="T5" fmla="*/ 35 h 111"/>
              <a:gd name="T6" fmla="*/ 89 w 363"/>
              <a:gd name="T7" fmla="*/ 24 h 111"/>
              <a:gd name="T8" fmla="*/ 112 w 363"/>
              <a:gd name="T9" fmla="*/ 15 h 111"/>
              <a:gd name="T10" fmla="*/ 134 w 363"/>
              <a:gd name="T11" fmla="*/ 4 h 111"/>
              <a:gd name="T12" fmla="*/ 155 w 363"/>
              <a:gd name="T13" fmla="*/ 2 h 111"/>
              <a:gd name="T14" fmla="*/ 180 w 363"/>
              <a:gd name="T15" fmla="*/ 0 h 111"/>
              <a:gd name="T16" fmla="*/ 208 w 363"/>
              <a:gd name="T17" fmla="*/ 11 h 111"/>
              <a:gd name="T18" fmla="*/ 230 w 363"/>
              <a:gd name="T19" fmla="*/ 10 h 111"/>
              <a:gd name="T20" fmla="*/ 253 w 363"/>
              <a:gd name="T21" fmla="*/ 22 h 111"/>
              <a:gd name="T22" fmla="*/ 276 w 363"/>
              <a:gd name="T23" fmla="*/ 35 h 111"/>
              <a:gd name="T24" fmla="*/ 300 w 363"/>
              <a:gd name="T25" fmla="*/ 46 h 111"/>
              <a:gd name="T26" fmla="*/ 328 w 363"/>
              <a:gd name="T27" fmla="*/ 57 h 111"/>
              <a:gd name="T28" fmla="*/ 357 w 363"/>
              <a:gd name="T29" fmla="*/ 62 h 111"/>
              <a:gd name="T30" fmla="*/ 351 w 363"/>
              <a:gd name="T31" fmla="*/ 79 h 111"/>
              <a:gd name="T32" fmla="*/ 352 w 363"/>
              <a:gd name="T33" fmla="*/ 68 h 111"/>
              <a:gd name="T34" fmla="*/ 328 w 363"/>
              <a:gd name="T35" fmla="*/ 75 h 111"/>
              <a:gd name="T36" fmla="*/ 306 w 363"/>
              <a:gd name="T37" fmla="*/ 83 h 111"/>
              <a:gd name="T38" fmla="*/ 284 w 363"/>
              <a:gd name="T39" fmla="*/ 90 h 111"/>
              <a:gd name="T40" fmla="*/ 262 w 363"/>
              <a:gd name="T41" fmla="*/ 102 h 111"/>
              <a:gd name="T42" fmla="*/ 239 w 363"/>
              <a:gd name="T43" fmla="*/ 104 h 111"/>
              <a:gd name="T44" fmla="*/ 217 w 363"/>
              <a:gd name="T45" fmla="*/ 106 h 111"/>
              <a:gd name="T46" fmla="*/ 194 w 363"/>
              <a:gd name="T47" fmla="*/ 106 h 111"/>
              <a:gd name="T48" fmla="*/ 172 w 363"/>
              <a:gd name="T49" fmla="*/ 106 h 111"/>
              <a:gd name="T50" fmla="*/ 147 w 363"/>
              <a:gd name="T51" fmla="*/ 95 h 111"/>
              <a:gd name="T52" fmla="*/ 124 w 363"/>
              <a:gd name="T53" fmla="*/ 90 h 111"/>
              <a:gd name="T54" fmla="*/ 96 w 363"/>
              <a:gd name="T55" fmla="*/ 85 h 111"/>
              <a:gd name="T56" fmla="*/ 67 w 363"/>
              <a:gd name="T57" fmla="*/ 74 h 111"/>
              <a:gd name="T58" fmla="*/ 45 w 363"/>
              <a:gd name="T59" fmla="*/ 67 h 111"/>
              <a:gd name="T60" fmla="*/ 22 w 363"/>
              <a:gd name="T61" fmla="*/ 69 h 111"/>
              <a:gd name="T62" fmla="*/ 0 w 363"/>
              <a:gd name="T63" fmla="*/ 64 h 111"/>
              <a:gd name="T64" fmla="*/ 5 w 363"/>
              <a:gd name="T65" fmla="*/ 5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3" h="111">
                <a:moveTo>
                  <a:pt x="5" y="57"/>
                </a:moveTo>
                <a:lnTo>
                  <a:pt x="16" y="51"/>
                </a:lnTo>
                <a:lnTo>
                  <a:pt x="27" y="50"/>
                </a:lnTo>
                <a:lnTo>
                  <a:pt x="37" y="44"/>
                </a:lnTo>
                <a:lnTo>
                  <a:pt x="49" y="43"/>
                </a:lnTo>
                <a:lnTo>
                  <a:pt x="60" y="35"/>
                </a:lnTo>
                <a:lnTo>
                  <a:pt x="72" y="29"/>
                </a:lnTo>
                <a:lnTo>
                  <a:pt x="89" y="24"/>
                </a:lnTo>
                <a:lnTo>
                  <a:pt x="100" y="16"/>
                </a:lnTo>
                <a:lnTo>
                  <a:pt x="112" y="15"/>
                </a:lnTo>
                <a:lnTo>
                  <a:pt x="122" y="4"/>
                </a:lnTo>
                <a:lnTo>
                  <a:pt x="134" y="4"/>
                </a:lnTo>
                <a:lnTo>
                  <a:pt x="145" y="3"/>
                </a:lnTo>
                <a:lnTo>
                  <a:pt x="155" y="2"/>
                </a:lnTo>
                <a:lnTo>
                  <a:pt x="168" y="2"/>
                </a:lnTo>
                <a:lnTo>
                  <a:pt x="180" y="0"/>
                </a:lnTo>
                <a:lnTo>
                  <a:pt x="190" y="6"/>
                </a:lnTo>
                <a:lnTo>
                  <a:pt x="208" y="11"/>
                </a:lnTo>
                <a:lnTo>
                  <a:pt x="220" y="11"/>
                </a:lnTo>
                <a:lnTo>
                  <a:pt x="230" y="10"/>
                </a:lnTo>
                <a:lnTo>
                  <a:pt x="242" y="18"/>
                </a:lnTo>
                <a:lnTo>
                  <a:pt x="253" y="22"/>
                </a:lnTo>
                <a:lnTo>
                  <a:pt x="265" y="28"/>
                </a:lnTo>
                <a:lnTo>
                  <a:pt x="276" y="35"/>
                </a:lnTo>
                <a:lnTo>
                  <a:pt x="289" y="41"/>
                </a:lnTo>
                <a:lnTo>
                  <a:pt x="300" y="46"/>
                </a:lnTo>
                <a:lnTo>
                  <a:pt x="317" y="51"/>
                </a:lnTo>
                <a:lnTo>
                  <a:pt x="328" y="57"/>
                </a:lnTo>
                <a:lnTo>
                  <a:pt x="340" y="57"/>
                </a:lnTo>
                <a:lnTo>
                  <a:pt x="357" y="62"/>
                </a:lnTo>
                <a:lnTo>
                  <a:pt x="351" y="79"/>
                </a:lnTo>
                <a:lnTo>
                  <a:pt x="351" y="79"/>
                </a:lnTo>
                <a:lnTo>
                  <a:pt x="362" y="62"/>
                </a:lnTo>
                <a:lnTo>
                  <a:pt x="352" y="68"/>
                </a:lnTo>
                <a:lnTo>
                  <a:pt x="340" y="77"/>
                </a:lnTo>
                <a:lnTo>
                  <a:pt x="328" y="75"/>
                </a:lnTo>
                <a:lnTo>
                  <a:pt x="318" y="83"/>
                </a:lnTo>
                <a:lnTo>
                  <a:pt x="306" y="83"/>
                </a:lnTo>
                <a:lnTo>
                  <a:pt x="295" y="90"/>
                </a:lnTo>
                <a:lnTo>
                  <a:pt x="284" y="90"/>
                </a:lnTo>
                <a:lnTo>
                  <a:pt x="274" y="97"/>
                </a:lnTo>
                <a:lnTo>
                  <a:pt x="262" y="102"/>
                </a:lnTo>
                <a:lnTo>
                  <a:pt x="251" y="103"/>
                </a:lnTo>
                <a:lnTo>
                  <a:pt x="239" y="104"/>
                </a:lnTo>
                <a:lnTo>
                  <a:pt x="228" y="110"/>
                </a:lnTo>
                <a:lnTo>
                  <a:pt x="217" y="106"/>
                </a:lnTo>
                <a:lnTo>
                  <a:pt x="207" y="106"/>
                </a:lnTo>
                <a:lnTo>
                  <a:pt x="194" y="106"/>
                </a:lnTo>
                <a:lnTo>
                  <a:pt x="184" y="105"/>
                </a:lnTo>
                <a:lnTo>
                  <a:pt x="172" y="106"/>
                </a:lnTo>
                <a:lnTo>
                  <a:pt x="159" y="101"/>
                </a:lnTo>
                <a:lnTo>
                  <a:pt x="147" y="95"/>
                </a:lnTo>
                <a:lnTo>
                  <a:pt x="136" y="96"/>
                </a:lnTo>
                <a:lnTo>
                  <a:pt x="124" y="90"/>
                </a:lnTo>
                <a:lnTo>
                  <a:pt x="114" y="91"/>
                </a:lnTo>
                <a:lnTo>
                  <a:pt x="96" y="85"/>
                </a:lnTo>
                <a:lnTo>
                  <a:pt x="85" y="80"/>
                </a:lnTo>
                <a:lnTo>
                  <a:pt x="67" y="74"/>
                </a:lnTo>
                <a:lnTo>
                  <a:pt x="56" y="74"/>
                </a:lnTo>
                <a:lnTo>
                  <a:pt x="45" y="67"/>
                </a:lnTo>
                <a:lnTo>
                  <a:pt x="34" y="67"/>
                </a:lnTo>
                <a:lnTo>
                  <a:pt x="22" y="69"/>
                </a:lnTo>
                <a:lnTo>
                  <a:pt x="11" y="63"/>
                </a:lnTo>
                <a:lnTo>
                  <a:pt x="0" y="64"/>
                </a:lnTo>
                <a:lnTo>
                  <a:pt x="10" y="57"/>
                </a:lnTo>
                <a:lnTo>
                  <a:pt x="5" y="5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75" name="Oval 59"/>
          <p:cNvSpPr>
            <a:spLocks noChangeArrowheads="1"/>
          </p:cNvSpPr>
          <p:nvPr/>
        </p:nvSpPr>
        <p:spPr bwMode="auto">
          <a:xfrm rot="21480000">
            <a:off x="6604000" y="3395663"/>
            <a:ext cx="77788" cy="4286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未知"/>
          <p:cNvSpPr/>
          <p:nvPr/>
        </p:nvSpPr>
        <p:spPr bwMode="auto">
          <a:xfrm>
            <a:off x="7253288" y="3667126"/>
            <a:ext cx="495300" cy="212725"/>
          </a:xfrm>
          <a:custGeom>
            <a:avLst/>
            <a:gdLst>
              <a:gd name="T0" fmla="*/ 18 w 351"/>
              <a:gd name="T1" fmla="*/ 17 h 134"/>
              <a:gd name="T2" fmla="*/ 39 w 351"/>
              <a:gd name="T3" fmla="*/ 16 h 134"/>
              <a:gd name="T4" fmla="*/ 64 w 351"/>
              <a:gd name="T5" fmla="*/ 14 h 134"/>
              <a:gd name="T6" fmla="*/ 94 w 351"/>
              <a:gd name="T7" fmla="*/ 11 h 134"/>
              <a:gd name="T8" fmla="*/ 118 w 351"/>
              <a:gd name="T9" fmla="*/ 8 h 134"/>
              <a:gd name="T10" fmla="*/ 143 w 351"/>
              <a:gd name="T11" fmla="*/ 3 h 134"/>
              <a:gd name="T12" fmla="*/ 164 w 351"/>
              <a:gd name="T13" fmla="*/ 7 h 134"/>
              <a:gd name="T14" fmla="*/ 188 w 351"/>
              <a:gd name="T15" fmla="*/ 12 h 134"/>
              <a:gd name="T16" fmla="*/ 213 w 351"/>
              <a:gd name="T17" fmla="*/ 28 h 134"/>
              <a:gd name="T18" fmla="*/ 234 w 351"/>
              <a:gd name="T19" fmla="*/ 35 h 134"/>
              <a:gd name="T20" fmla="*/ 254 w 351"/>
              <a:gd name="T21" fmla="*/ 52 h 134"/>
              <a:gd name="T22" fmla="*/ 273 w 351"/>
              <a:gd name="T23" fmla="*/ 71 h 134"/>
              <a:gd name="T24" fmla="*/ 294 w 351"/>
              <a:gd name="T25" fmla="*/ 87 h 134"/>
              <a:gd name="T26" fmla="*/ 320 w 351"/>
              <a:gd name="T27" fmla="*/ 106 h 134"/>
              <a:gd name="T28" fmla="*/ 346 w 351"/>
              <a:gd name="T29" fmla="*/ 118 h 134"/>
              <a:gd name="T30" fmla="*/ 336 w 351"/>
              <a:gd name="T31" fmla="*/ 133 h 134"/>
              <a:gd name="T32" fmla="*/ 339 w 351"/>
              <a:gd name="T33" fmla="*/ 123 h 134"/>
              <a:gd name="T34" fmla="*/ 316 w 351"/>
              <a:gd name="T35" fmla="*/ 122 h 134"/>
              <a:gd name="T36" fmla="*/ 291 w 351"/>
              <a:gd name="T37" fmla="*/ 125 h 134"/>
              <a:gd name="T38" fmla="*/ 268 w 351"/>
              <a:gd name="T39" fmla="*/ 126 h 134"/>
              <a:gd name="T40" fmla="*/ 245 w 351"/>
              <a:gd name="T41" fmla="*/ 131 h 134"/>
              <a:gd name="T42" fmla="*/ 223 w 351"/>
              <a:gd name="T43" fmla="*/ 127 h 134"/>
              <a:gd name="T44" fmla="*/ 200 w 351"/>
              <a:gd name="T45" fmla="*/ 123 h 134"/>
              <a:gd name="T46" fmla="*/ 178 w 351"/>
              <a:gd name="T47" fmla="*/ 117 h 134"/>
              <a:gd name="T48" fmla="*/ 156 w 351"/>
              <a:gd name="T49" fmla="*/ 112 h 134"/>
              <a:gd name="T50" fmla="*/ 135 w 351"/>
              <a:gd name="T51" fmla="*/ 95 h 134"/>
              <a:gd name="T52" fmla="*/ 113 w 351"/>
              <a:gd name="T53" fmla="*/ 84 h 134"/>
              <a:gd name="T54" fmla="*/ 88 w 351"/>
              <a:gd name="T55" fmla="*/ 72 h 134"/>
              <a:gd name="T56" fmla="*/ 62 w 351"/>
              <a:gd name="T57" fmla="*/ 52 h 134"/>
              <a:gd name="T58" fmla="*/ 42 w 351"/>
              <a:gd name="T59" fmla="*/ 42 h 134"/>
              <a:gd name="T60" fmla="*/ 20 w 351"/>
              <a:gd name="T61" fmla="*/ 37 h 134"/>
              <a:gd name="T62" fmla="*/ 0 w 351"/>
              <a:gd name="T63" fmla="*/ 27 h 134"/>
              <a:gd name="T64" fmla="*/ 6 w 351"/>
              <a:gd name="T65" fmla="*/ 2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1" h="134">
                <a:moveTo>
                  <a:pt x="6" y="20"/>
                </a:moveTo>
                <a:lnTo>
                  <a:pt x="18" y="17"/>
                </a:lnTo>
                <a:lnTo>
                  <a:pt x="29" y="20"/>
                </a:lnTo>
                <a:lnTo>
                  <a:pt x="39" y="16"/>
                </a:lnTo>
                <a:lnTo>
                  <a:pt x="51" y="19"/>
                </a:lnTo>
                <a:lnTo>
                  <a:pt x="64" y="14"/>
                </a:lnTo>
                <a:lnTo>
                  <a:pt x="77" y="12"/>
                </a:lnTo>
                <a:lnTo>
                  <a:pt x="94" y="11"/>
                </a:lnTo>
                <a:lnTo>
                  <a:pt x="107" y="5"/>
                </a:lnTo>
                <a:lnTo>
                  <a:pt x="118" y="8"/>
                </a:lnTo>
                <a:lnTo>
                  <a:pt x="131" y="0"/>
                </a:lnTo>
                <a:lnTo>
                  <a:pt x="143" y="3"/>
                </a:lnTo>
                <a:lnTo>
                  <a:pt x="153" y="4"/>
                </a:lnTo>
                <a:lnTo>
                  <a:pt x="164" y="7"/>
                </a:lnTo>
                <a:lnTo>
                  <a:pt x="175" y="10"/>
                </a:lnTo>
                <a:lnTo>
                  <a:pt x="188" y="12"/>
                </a:lnTo>
                <a:lnTo>
                  <a:pt x="196" y="20"/>
                </a:lnTo>
                <a:lnTo>
                  <a:pt x="213" y="28"/>
                </a:lnTo>
                <a:lnTo>
                  <a:pt x="224" y="32"/>
                </a:lnTo>
                <a:lnTo>
                  <a:pt x="234" y="35"/>
                </a:lnTo>
                <a:lnTo>
                  <a:pt x="244" y="44"/>
                </a:lnTo>
                <a:lnTo>
                  <a:pt x="254" y="52"/>
                </a:lnTo>
                <a:lnTo>
                  <a:pt x="264" y="61"/>
                </a:lnTo>
                <a:lnTo>
                  <a:pt x="273" y="71"/>
                </a:lnTo>
                <a:lnTo>
                  <a:pt x="285" y="79"/>
                </a:lnTo>
                <a:lnTo>
                  <a:pt x="294" y="87"/>
                </a:lnTo>
                <a:lnTo>
                  <a:pt x="309" y="97"/>
                </a:lnTo>
                <a:lnTo>
                  <a:pt x="320" y="106"/>
                </a:lnTo>
                <a:lnTo>
                  <a:pt x="330" y="108"/>
                </a:lnTo>
                <a:lnTo>
                  <a:pt x="346" y="118"/>
                </a:lnTo>
                <a:lnTo>
                  <a:pt x="336" y="133"/>
                </a:lnTo>
                <a:lnTo>
                  <a:pt x="336" y="133"/>
                </a:lnTo>
                <a:lnTo>
                  <a:pt x="350" y="120"/>
                </a:lnTo>
                <a:lnTo>
                  <a:pt x="339" y="123"/>
                </a:lnTo>
                <a:lnTo>
                  <a:pt x="326" y="128"/>
                </a:lnTo>
                <a:lnTo>
                  <a:pt x="316" y="122"/>
                </a:lnTo>
                <a:lnTo>
                  <a:pt x="303" y="128"/>
                </a:lnTo>
                <a:lnTo>
                  <a:pt x="291" y="125"/>
                </a:lnTo>
                <a:lnTo>
                  <a:pt x="280" y="129"/>
                </a:lnTo>
                <a:lnTo>
                  <a:pt x="268" y="126"/>
                </a:lnTo>
                <a:lnTo>
                  <a:pt x="258" y="130"/>
                </a:lnTo>
                <a:lnTo>
                  <a:pt x="245" y="131"/>
                </a:lnTo>
                <a:lnTo>
                  <a:pt x="233" y="129"/>
                </a:lnTo>
                <a:lnTo>
                  <a:pt x="223" y="127"/>
                </a:lnTo>
                <a:lnTo>
                  <a:pt x="210" y="130"/>
                </a:lnTo>
                <a:lnTo>
                  <a:pt x="200" y="123"/>
                </a:lnTo>
                <a:lnTo>
                  <a:pt x="190" y="121"/>
                </a:lnTo>
                <a:lnTo>
                  <a:pt x="178" y="117"/>
                </a:lnTo>
                <a:lnTo>
                  <a:pt x="168" y="113"/>
                </a:lnTo>
                <a:lnTo>
                  <a:pt x="156" y="112"/>
                </a:lnTo>
                <a:lnTo>
                  <a:pt x="144" y="103"/>
                </a:lnTo>
                <a:lnTo>
                  <a:pt x="135" y="95"/>
                </a:lnTo>
                <a:lnTo>
                  <a:pt x="125" y="93"/>
                </a:lnTo>
                <a:lnTo>
                  <a:pt x="113" y="84"/>
                </a:lnTo>
                <a:lnTo>
                  <a:pt x="104" y="82"/>
                </a:lnTo>
                <a:lnTo>
                  <a:pt x="88" y="72"/>
                </a:lnTo>
                <a:lnTo>
                  <a:pt x="78" y="64"/>
                </a:lnTo>
                <a:lnTo>
                  <a:pt x="62" y="52"/>
                </a:lnTo>
                <a:lnTo>
                  <a:pt x="51" y="50"/>
                </a:lnTo>
                <a:lnTo>
                  <a:pt x="42" y="42"/>
                </a:lnTo>
                <a:lnTo>
                  <a:pt x="32" y="39"/>
                </a:lnTo>
                <a:lnTo>
                  <a:pt x="20" y="37"/>
                </a:lnTo>
                <a:lnTo>
                  <a:pt x="10" y="28"/>
                </a:lnTo>
                <a:lnTo>
                  <a:pt x="0" y="27"/>
                </a:lnTo>
                <a:lnTo>
                  <a:pt x="11" y="21"/>
                </a:lnTo>
                <a:lnTo>
                  <a:pt x="6" y="20"/>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77" name="Oval 61"/>
          <p:cNvSpPr>
            <a:spLocks noChangeArrowheads="1"/>
          </p:cNvSpPr>
          <p:nvPr/>
        </p:nvSpPr>
        <p:spPr bwMode="auto">
          <a:xfrm rot="720000">
            <a:off x="7458076" y="3736976"/>
            <a:ext cx="79375" cy="412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未知"/>
          <p:cNvSpPr/>
          <p:nvPr/>
        </p:nvSpPr>
        <p:spPr bwMode="auto">
          <a:xfrm>
            <a:off x="7735888" y="3702051"/>
            <a:ext cx="495300" cy="212725"/>
          </a:xfrm>
          <a:custGeom>
            <a:avLst/>
            <a:gdLst>
              <a:gd name="T0" fmla="*/ 18 w 351"/>
              <a:gd name="T1" fmla="*/ 17 h 134"/>
              <a:gd name="T2" fmla="*/ 39 w 351"/>
              <a:gd name="T3" fmla="*/ 16 h 134"/>
              <a:gd name="T4" fmla="*/ 64 w 351"/>
              <a:gd name="T5" fmla="*/ 14 h 134"/>
              <a:gd name="T6" fmla="*/ 94 w 351"/>
              <a:gd name="T7" fmla="*/ 11 h 134"/>
              <a:gd name="T8" fmla="*/ 118 w 351"/>
              <a:gd name="T9" fmla="*/ 8 h 134"/>
              <a:gd name="T10" fmla="*/ 143 w 351"/>
              <a:gd name="T11" fmla="*/ 3 h 134"/>
              <a:gd name="T12" fmla="*/ 164 w 351"/>
              <a:gd name="T13" fmla="*/ 7 h 134"/>
              <a:gd name="T14" fmla="*/ 188 w 351"/>
              <a:gd name="T15" fmla="*/ 12 h 134"/>
              <a:gd name="T16" fmla="*/ 213 w 351"/>
              <a:gd name="T17" fmla="*/ 28 h 134"/>
              <a:gd name="T18" fmla="*/ 234 w 351"/>
              <a:gd name="T19" fmla="*/ 35 h 134"/>
              <a:gd name="T20" fmla="*/ 254 w 351"/>
              <a:gd name="T21" fmla="*/ 52 h 134"/>
              <a:gd name="T22" fmla="*/ 273 w 351"/>
              <a:gd name="T23" fmla="*/ 71 h 134"/>
              <a:gd name="T24" fmla="*/ 294 w 351"/>
              <a:gd name="T25" fmla="*/ 87 h 134"/>
              <a:gd name="T26" fmla="*/ 320 w 351"/>
              <a:gd name="T27" fmla="*/ 106 h 134"/>
              <a:gd name="T28" fmla="*/ 346 w 351"/>
              <a:gd name="T29" fmla="*/ 118 h 134"/>
              <a:gd name="T30" fmla="*/ 336 w 351"/>
              <a:gd name="T31" fmla="*/ 133 h 134"/>
              <a:gd name="T32" fmla="*/ 339 w 351"/>
              <a:gd name="T33" fmla="*/ 123 h 134"/>
              <a:gd name="T34" fmla="*/ 316 w 351"/>
              <a:gd name="T35" fmla="*/ 122 h 134"/>
              <a:gd name="T36" fmla="*/ 291 w 351"/>
              <a:gd name="T37" fmla="*/ 125 h 134"/>
              <a:gd name="T38" fmla="*/ 268 w 351"/>
              <a:gd name="T39" fmla="*/ 126 h 134"/>
              <a:gd name="T40" fmla="*/ 245 w 351"/>
              <a:gd name="T41" fmla="*/ 131 h 134"/>
              <a:gd name="T42" fmla="*/ 223 w 351"/>
              <a:gd name="T43" fmla="*/ 127 h 134"/>
              <a:gd name="T44" fmla="*/ 200 w 351"/>
              <a:gd name="T45" fmla="*/ 123 h 134"/>
              <a:gd name="T46" fmla="*/ 178 w 351"/>
              <a:gd name="T47" fmla="*/ 117 h 134"/>
              <a:gd name="T48" fmla="*/ 156 w 351"/>
              <a:gd name="T49" fmla="*/ 112 h 134"/>
              <a:gd name="T50" fmla="*/ 135 w 351"/>
              <a:gd name="T51" fmla="*/ 95 h 134"/>
              <a:gd name="T52" fmla="*/ 113 w 351"/>
              <a:gd name="T53" fmla="*/ 84 h 134"/>
              <a:gd name="T54" fmla="*/ 88 w 351"/>
              <a:gd name="T55" fmla="*/ 72 h 134"/>
              <a:gd name="T56" fmla="*/ 62 w 351"/>
              <a:gd name="T57" fmla="*/ 52 h 134"/>
              <a:gd name="T58" fmla="*/ 42 w 351"/>
              <a:gd name="T59" fmla="*/ 42 h 134"/>
              <a:gd name="T60" fmla="*/ 20 w 351"/>
              <a:gd name="T61" fmla="*/ 37 h 134"/>
              <a:gd name="T62" fmla="*/ 0 w 351"/>
              <a:gd name="T63" fmla="*/ 27 h 134"/>
              <a:gd name="T64" fmla="*/ 6 w 351"/>
              <a:gd name="T65" fmla="*/ 2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1" h="134">
                <a:moveTo>
                  <a:pt x="6" y="20"/>
                </a:moveTo>
                <a:lnTo>
                  <a:pt x="18" y="17"/>
                </a:lnTo>
                <a:lnTo>
                  <a:pt x="29" y="20"/>
                </a:lnTo>
                <a:lnTo>
                  <a:pt x="39" y="16"/>
                </a:lnTo>
                <a:lnTo>
                  <a:pt x="51" y="19"/>
                </a:lnTo>
                <a:lnTo>
                  <a:pt x="64" y="14"/>
                </a:lnTo>
                <a:lnTo>
                  <a:pt x="77" y="12"/>
                </a:lnTo>
                <a:lnTo>
                  <a:pt x="94" y="11"/>
                </a:lnTo>
                <a:lnTo>
                  <a:pt x="107" y="5"/>
                </a:lnTo>
                <a:lnTo>
                  <a:pt x="118" y="8"/>
                </a:lnTo>
                <a:lnTo>
                  <a:pt x="131" y="0"/>
                </a:lnTo>
                <a:lnTo>
                  <a:pt x="143" y="3"/>
                </a:lnTo>
                <a:lnTo>
                  <a:pt x="153" y="4"/>
                </a:lnTo>
                <a:lnTo>
                  <a:pt x="164" y="7"/>
                </a:lnTo>
                <a:lnTo>
                  <a:pt x="175" y="10"/>
                </a:lnTo>
                <a:lnTo>
                  <a:pt x="188" y="12"/>
                </a:lnTo>
                <a:lnTo>
                  <a:pt x="196" y="20"/>
                </a:lnTo>
                <a:lnTo>
                  <a:pt x="213" y="28"/>
                </a:lnTo>
                <a:lnTo>
                  <a:pt x="224" y="32"/>
                </a:lnTo>
                <a:lnTo>
                  <a:pt x="234" y="35"/>
                </a:lnTo>
                <a:lnTo>
                  <a:pt x="244" y="44"/>
                </a:lnTo>
                <a:lnTo>
                  <a:pt x="254" y="52"/>
                </a:lnTo>
                <a:lnTo>
                  <a:pt x="264" y="61"/>
                </a:lnTo>
                <a:lnTo>
                  <a:pt x="273" y="71"/>
                </a:lnTo>
                <a:lnTo>
                  <a:pt x="285" y="79"/>
                </a:lnTo>
                <a:lnTo>
                  <a:pt x="294" y="87"/>
                </a:lnTo>
                <a:lnTo>
                  <a:pt x="309" y="97"/>
                </a:lnTo>
                <a:lnTo>
                  <a:pt x="320" y="106"/>
                </a:lnTo>
                <a:lnTo>
                  <a:pt x="330" y="108"/>
                </a:lnTo>
                <a:lnTo>
                  <a:pt x="346" y="118"/>
                </a:lnTo>
                <a:lnTo>
                  <a:pt x="336" y="133"/>
                </a:lnTo>
                <a:lnTo>
                  <a:pt x="336" y="133"/>
                </a:lnTo>
                <a:lnTo>
                  <a:pt x="350" y="120"/>
                </a:lnTo>
                <a:lnTo>
                  <a:pt x="339" y="123"/>
                </a:lnTo>
                <a:lnTo>
                  <a:pt x="326" y="128"/>
                </a:lnTo>
                <a:lnTo>
                  <a:pt x="316" y="122"/>
                </a:lnTo>
                <a:lnTo>
                  <a:pt x="303" y="128"/>
                </a:lnTo>
                <a:lnTo>
                  <a:pt x="291" y="125"/>
                </a:lnTo>
                <a:lnTo>
                  <a:pt x="280" y="129"/>
                </a:lnTo>
                <a:lnTo>
                  <a:pt x="268" y="126"/>
                </a:lnTo>
                <a:lnTo>
                  <a:pt x="258" y="130"/>
                </a:lnTo>
                <a:lnTo>
                  <a:pt x="245" y="131"/>
                </a:lnTo>
                <a:lnTo>
                  <a:pt x="233" y="129"/>
                </a:lnTo>
                <a:lnTo>
                  <a:pt x="223" y="127"/>
                </a:lnTo>
                <a:lnTo>
                  <a:pt x="210" y="130"/>
                </a:lnTo>
                <a:lnTo>
                  <a:pt x="200" y="123"/>
                </a:lnTo>
                <a:lnTo>
                  <a:pt x="190" y="121"/>
                </a:lnTo>
                <a:lnTo>
                  <a:pt x="178" y="117"/>
                </a:lnTo>
                <a:lnTo>
                  <a:pt x="168" y="113"/>
                </a:lnTo>
                <a:lnTo>
                  <a:pt x="156" y="112"/>
                </a:lnTo>
                <a:lnTo>
                  <a:pt x="144" y="103"/>
                </a:lnTo>
                <a:lnTo>
                  <a:pt x="135" y="95"/>
                </a:lnTo>
                <a:lnTo>
                  <a:pt x="125" y="93"/>
                </a:lnTo>
                <a:lnTo>
                  <a:pt x="113" y="84"/>
                </a:lnTo>
                <a:lnTo>
                  <a:pt x="104" y="82"/>
                </a:lnTo>
                <a:lnTo>
                  <a:pt x="88" y="72"/>
                </a:lnTo>
                <a:lnTo>
                  <a:pt x="78" y="64"/>
                </a:lnTo>
                <a:lnTo>
                  <a:pt x="62" y="52"/>
                </a:lnTo>
                <a:lnTo>
                  <a:pt x="51" y="50"/>
                </a:lnTo>
                <a:lnTo>
                  <a:pt x="42" y="42"/>
                </a:lnTo>
                <a:lnTo>
                  <a:pt x="32" y="39"/>
                </a:lnTo>
                <a:lnTo>
                  <a:pt x="20" y="37"/>
                </a:lnTo>
                <a:lnTo>
                  <a:pt x="10" y="28"/>
                </a:lnTo>
                <a:lnTo>
                  <a:pt x="0" y="27"/>
                </a:lnTo>
                <a:lnTo>
                  <a:pt x="11" y="21"/>
                </a:lnTo>
                <a:lnTo>
                  <a:pt x="6" y="20"/>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79" name="Oval 63"/>
          <p:cNvSpPr>
            <a:spLocks noChangeArrowheads="1"/>
          </p:cNvSpPr>
          <p:nvPr/>
        </p:nvSpPr>
        <p:spPr bwMode="auto">
          <a:xfrm rot="720000">
            <a:off x="7940676" y="3771901"/>
            <a:ext cx="79375" cy="412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未知"/>
          <p:cNvSpPr/>
          <p:nvPr/>
        </p:nvSpPr>
        <p:spPr bwMode="auto">
          <a:xfrm>
            <a:off x="8302626" y="4165600"/>
            <a:ext cx="479425" cy="260350"/>
          </a:xfrm>
          <a:custGeom>
            <a:avLst/>
            <a:gdLst>
              <a:gd name="T0" fmla="*/ 20 w 340"/>
              <a:gd name="T1" fmla="*/ 1 h 164"/>
              <a:gd name="T2" fmla="*/ 43 w 340"/>
              <a:gd name="T3" fmla="*/ 4 h 164"/>
              <a:gd name="T4" fmla="*/ 67 w 340"/>
              <a:gd name="T5" fmla="*/ 6 h 164"/>
              <a:gd name="T6" fmla="*/ 97 w 340"/>
              <a:gd name="T7" fmla="*/ 5 h 164"/>
              <a:gd name="T8" fmla="*/ 121 w 340"/>
              <a:gd name="T9" fmla="*/ 8 h 164"/>
              <a:gd name="T10" fmla="*/ 146 w 340"/>
              <a:gd name="T11" fmla="*/ 4 h 164"/>
              <a:gd name="T12" fmla="*/ 168 w 340"/>
              <a:gd name="T13" fmla="*/ 12 h 164"/>
              <a:gd name="T14" fmla="*/ 190 w 340"/>
              <a:gd name="T15" fmla="*/ 21 h 164"/>
              <a:gd name="T16" fmla="*/ 212 w 340"/>
              <a:gd name="T17" fmla="*/ 43 h 164"/>
              <a:gd name="T18" fmla="*/ 233 w 340"/>
              <a:gd name="T19" fmla="*/ 52 h 164"/>
              <a:gd name="T20" fmla="*/ 251 w 340"/>
              <a:gd name="T21" fmla="*/ 72 h 164"/>
              <a:gd name="T22" fmla="*/ 269 w 340"/>
              <a:gd name="T23" fmla="*/ 93 h 164"/>
              <a:gd name="T24" fmla="*/ 285 w 340"/>
              <a:gd name="T25" fmla="*/ 112 h 164"/>
              <a:gd name="T26" fmla="*/ 309 w 340"/>
              <a:gd name="T27" fmla="*/ 135 h 164"/>
              <a:gd name="T28" fmla="*/ 333 w 340"/>
              <a:gd name="T29" fmla="*/ 151 h 164"/>
              <a:gd name="T30" fmla="*/ 322 w 340"/>
              <a:gd name="T31" fmla="*/ 163 h 164"/>
              <a:gd name="T32" fmla="*/ 326 w 340"/>
              <a:gd name="T33" fmla="*/ 154 h 164"/>
              <a:gd name="T34" fmla="*/ 302 w 340"/>
              <a:gd name="T35" fmla="*/ 151 h 164"/>
              <a:gd name="T36" fmla="*/ 279 w 340"/>
              <a:gd name="T37" fmla="*/ 149 h 164"/>
              <a:gd name="T38" fmla="*/ 255 w 340"/>
              <a:gd name="T39" fmla="*/ 146 h 164"/>
              <a:gd name="T40" fmla="*/ 231 w 340"/>
              <a:gd name="T41" fmla="*/ 151 h 164"/>
              <a:gd name="T42" fmla="*/ 210 w 340"/>
              <a:gd name="T43" fmla="*/ 142 h 164"/>
              <a:gd name="T44" fmla="*/ 188 w 340"/>
              <a:gd name="T45" fmla="*/ 133 h 164"/>
              <a:gd name="T46" fmla="*/ 166 w 340"/>
              <a:gd name="T47" fmla="*/ 125 h 164"/>
              <a:gd name="T48" fmla="*/ 145 w 340"/>
              <a:gd name="T49" fmla="*/ 116 h 164"/>
              <a:gd name="T50" fmla="*/ 128 w 340"/>
              <a:gd name="T51" fmla="*/ 96 h 164"/>
              <a:gd name="T52" fmla="*/ 108 w 340"/>
              <a:gd name="T53" fmla="*/ 82 h 164"/>
              <a:gd name="T54" fmla="*/ 83 w 340"/>
              <a:gd name="T55" fmla="*/ 65 h 164"/>
              <a:gd name="T56" fmla="*/ 60 w 340"/>
              <a:gd name="T57" fmla="*/ 43 h 164"/>
              <a:gd name="T58" fmla="*/ 41 w 340"/>
              <a:gd name="T59" fmla="*/ 29 h 164"/>
              <a:gd name="T60" fmla="*/ 20 w 340"/>
              <a:gd name="T61" fmla="*/ 20 h 164"/>
              <a:gd name="T62" fmla="*/ 0 w 340"/>
              <a:gd name="T63" fmla="*/ 6 h 164"/>
              <a:gd name="T64" fmla="*/ 7 w 340"/>
              <a:gd name="T65" fmla="*/ 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0" h="164">
                <a:moveTo>
                  <a:pt x="7" y="2"/>
                </a:moveTo>
                <a:lnTo>
                  <a:pt x="20" y="1"/>
                </a:lnTo>
                <a:lnTo>
                  <a:pt x="30" y="5"/>
                </a:lnTo>
                <a:lnTo>
                  <a:pt x="43" y="4"/>
                </a:lnTo>
                <a:lnTo>
                  <a:pt x="54" y="8"/>
                </a:lnTo>
                <a:lnTo>
                  <a:pt x="67" y="6"/>
                </a:lnTo>
                <a:lnTo>
                  <a:pt x="79" y="4"/>
                </a:lnTo>
                <a:lnTo>
                  <a:pt x="97" y="5"/>
                </a:lnTo>
                <a:lnTo>
                  <a:pt x="111" y="4"/>
                </a:lnTo>
                <a:lnTo>
                  <a:pt x="121" y="8"/>
                </a:lnTo>
                <a:lnTo>
                  <a:pt x="136" y="0"/>
                </a:lnTo>
                <a:lnTo>
                  <a:pt x="146" y="4"/>
                </a:lnTo>
                <a:lnTo>
                  <a:pt x="157" y="9"/>
                </a:lnTo>
                <a:lnTo>
                  <a:pt x="168" y="12"/>
                </a:lnTo>
                <a:lnTo>
                  <a:pt x="179" y="17"/>
                </a:lnTo>
                <a:lnTo>
                  <a:pt x="190" y="21"/>
                </a:lnTo>
                <a:lnTo>
                  <a:pt x="197" y="31"/>
                </a:lnTo>
                <a:lnTo>
                  <a:pt x="212" y="43"/>
                </a:lnTo>
                <a:lnTo>
                  <a:pt x="223" y="48"/>
                </a:lnTo>
                <a:lnTo>
                  <a:pt x="233" y="52"/>
                </a:lnTo>
                <a:lnTo>
                  <a:pt x="242" y="62"/>
                </a:lnTo>
                <a:lnTo>
                  <a:pt x="251" y="72"/>
                </a:lnTo>
                <a:lnTo>
                  <a:pt x="260" y="82"/>
                </a:lnTo>
                <a:lnTo>
                  <a:pt x="269" y="93"/>
                </a:lnTo>
                <a:lnTo>
                  <a:pt x="278" y="102"/>
                </a:lnTo>
                <a:lnTo>
                  <a:pt x="285" y="112"/>
                </a:lnTo>
                <a:lnTo>
                  <a:pt x="301" y="124"/>
                </a:lnTo>
                <a:lnTo>
                  <a:pt x="309" y="135"/>
                </a:lnTo>
                <a:lnTo>
                  <a:pt x="319" y="139"/>
                </a:lnTo>
                <a:lnTo>
                  <a:pt x="333" y="151"/>
                </a:lnTo>
                <a:lnTo>
                  <a:pt x="322" y="163"/>
                </a:lnTo>
                <a:lnTo>
                  <a:pt x="322" y="163"/>
                </a:lnTo>
                <a:lnTo>
                  <a:pt x="339" y="152"/>
                </a:lnTo>
                <a:lnTo>
                  <a:pt x="326" y="154"/>
                </a:lnTo>
                <a:lnTo>
                  <a:pt x="313" y="156"/>
                </a:lnTo>
                <a:lnTo>
                  <a:pt x="302" y="151"/>
                </a:lnTo>
                <a:lnTo>
                  <a:pt x="291" y="153"/>
                </a:lnTo>
                <a:lnTo>
                  <a:pt x="279" y="149"/>
                </a:lnTo>
                <a:lnTo>
                  <a:pt x="268" y="151"/>
                </a:lnTo>
                <a:lnTo>
                  <a:pt x="255" y="146"/>
                </a:lnTo>
                <a:lnTo>
                  <a:pt x="243" y="148"/>
                </a:lnTo>
                <a:lnTo>
                  <a:pt x="231" y="151"/>
                </a:lnTo>
                <a:lnTo>
                  <a:pt x="220" y="146"/>
                </a:lnTo>
                <a:lnTo>
                  <a:pt x="210" y="142"/>
                </a:lnTo>
                <a:lnTo>
                  <a:pt x="197" y="143"/>
                </a:lnTo>
                <a:lnTo>
                  <a:pt x="188" y="133"/>
                </a:lnTo>
                <a:lnTo>
                  <a:pt x="178" y="129"/>
                </a:lnTo>
                <a:lnTo>
                  <a:pt x="166" y="125"/>
                </a:lnTo>
                <a:lnTo>
                  <a:pt x="156" y="120"/>
                </a:lnTo>
                <a:lnTo>
                  <a:pt x="145" y="116"/>
                </a:lnTo>
                <a:lnTo>
                  <a:pt x="136" y="105"/>
                </a:lnTo>
                <a:lnTo>
                  <a:pt x="128" y="96"/>
                </a:lnTo>
                <a:lnTo>
                  <a:pt x="116" y="91"/>
                </a:lnTo>
                <a:lnTo>
                  <a:pt x="108" y="82"/>
                </a:lnTo>
                <a:lnTo>
                  <a:pt x="97" y="78"/>
                </a:lnTo>
                <a:lnTo>
                  <a:pt x="83" y="65"/>
                </a:lnTo>
                <a:lnTo>
                  <a:pt x="75" y="56"/>
                </a:lnTo>
                <a:lnTo>
                  <a:pt x="60" y="43"/>
                </a:lnTo>
                <a:lnTo>
                  <a:pt x="50" y="39"/>
                </a:lnTo>
                <a:lnTo>
                  <a:pt x="41" y="29"/>
                </a:lnTo>
                <a:lnTo>
                  <a:pt x="31" y="25"/>
                </a:lnTo>
                <a:lnTo>
                  <a:pt x="20" y="20"/>
                </a:lnTo>
                <a:lnTo>
                  <a:pt x="11" y="11"/>
                </a:lnTo>
                <a:lnTo>
                  <a:pt x="0" y="6"/>
                </a:lnTo>
                <a:lnTo>
                  <a:pt x="13" y="4"/>
                </a:lnTo>
                <a:lnTo>
                  <a:pt x="7" y="2"/>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81" name="Oval 65"/>
          <p:cNvSpPr>
            <a:spLocks noChangeArrowheads="1"/>
          </p:cNvSpPr>
          <p:nvPr/>
        </p:nvSpPr>
        <p:spPr bwMode="auto">
          <a:xfrm rot="1200000">
            <a:off x="8502650" y="4249738"/>
            <a:ext cx="76200" cy="3810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66" descr="Outlined diamond"/>
          <p:cNvSpPr>
            <a:spLocks noChangeArrowheads="1"/>
          </p:cNvSpPr>
          <p:nvPr/>
        </p:nvSpPr>
        <p:spPr bwMode="auto">
          <a:xfrm>
            <a:off x="2273300" y="5257800"/>
            <a:ext cx="7556500" cy="393700"/>
          </a:xfrm>
          <a:prstGeom prst="rect">
            <a:avLst/>
          </a:prstGeom>
          <a:blipFill dpi="0" rotWithShape="0">
            <a:blip r:embed="rId2"/>
            <a:srcRect/>
            <a:tile tx="0" ty="0" sx="100000" sy="100000" flip="none" algn="tl"/>
          </a:blipFill>
          <a:ln w="12700" cmpd="sng">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3" name="未知"/>
          <p:cNvSpPr/>
          <p:nvPr/>
        </p:nvSpPr>
        <p:spPr bwMode="auto">
          <a:xfrm>
            <a:off x="4425951" y="3941764"/>
            <a:ext cx="474663" cy="238125"/>
          </a:xfrm>
          <a:custGeom>
            <a:avLst/>
            <a:gdLst>
              <a:gd name="T0" fmla="*/ 12 w 337"/>
              <a:gd name="T1" fmla="*/ 130 h 150"/>
              <a:gd name="T2" fmla="*/ 29 w 337"/>
              <a:gd name="T3" fmla="*/ 115 h 150"/>
              <a:gd name="T4" fmla="*/ 48 w 337"/>
              <a:gd name="T5" fmla="*/ 98 h 150"/>
              <a:gd name="T6" fmla="*/ 69 w 337"/>
              <a:gd name="T7" fmla="*/ 76 h 150"/>
              <a:gd name="T8" fmla="*/ 88 w 337"/>
              <a:gd name="T9" fmla="*/ 59 h 150"/>
              <a:gd name="T10" fmla="*/ 104 w 337"/>
              <a:gd name="T11" fmla="*/ 38 h 150"/>
              <a:gd name="T12" fmla="*/ 124 w 337"/>
              <a:gd name="T13" fmla="*/ 28 h 150"/>
              <a:gd name="T14" fmla="*/ 145 w 337"/>
              <a:gd name="T15" fmla="*/ 17 h 150"/>
              <a:gd name="T16" fmla="*/ 176 w 337"/>
              <a:gd name="T17" fmla="*/ 15 h 150"/>
              <a:gd name="T18" fmla="*/ 195 w 337"/>
              <a:gd name="T19" fmla="*/ 6 h 150"/>
              <a:gd name="T20" fmla="*/ 222 w 337"/>
              <a:gd name="T21" fmla="*/ 8 h 150"/>
              <a:gd name="T22" fmla="*/ 247 w 337"/>
              <a:gd name="T23" fmla="*/ 11 h 150"/>
              <a:gd name="T24" fmla="*/ 271 w 337"/>
              <a:gd name="T25" fmla="*/ 11 h 150"/>
              <a:gd name="T26" fmla="*/ 302 w 337"/>
              <a:gd name="T27" fmla="*/ 9 h 150"/>
              <a:gd name="T28" fmla="*/ 331 w 337"/>
              <a:gd name="T29" fmla="*/ 2 h 150"/>
              <a:gd name="T30" fmla="*/ 331 w 337"/>
              <a:gd name="T31" fmla="*/ 20 h 150"/>
              <a:gd name="T32" fmla="*/ 327 w 337"/>
              <a:gd name="T33" fmla="*/ 11 h 150"/>
              <a:gd name="T34" fmla="*/ 309 w 337"/>
              <a:gd name="T35" fmla="*/ 27 h 150"/>
              <a:gd name="T36" fmla="*/ 292 w 337"/>
              <a:gd name="T37" fmla="*/ 41 h 150"/>
              <a:gd name="T38" fmla="*/ 272 w 337"/>
              <a:gd name="T39" fmla="*/ 58 h 150"/>
              <a:gd name="T40" fmla="*/ 257 w 337"/>
              <a:gd name="T41" fmla="*/ 78 h 150"/>
              <a:gd name="T42" fmla="*/ 236 w 337"/>
              <a:gd name="T43" fmla="*/ 89 h 150"/>
              <a:gd name="T44" fmla="*/ 217 w 337"/>
              <a:gd name="T45" fmla="*/ 99 h 150"/>
              <a:gd name="T46" fmla="*/ 195 w 337"/>
              <a:gd name="T47" fmla="*/ 110 h 150"/>
              <a:gd name="T48" fmla="*/ 175 w 337"/>
              <a:gd name="T49" fmla="*/ 119 h 150"/>
              <a:gd name="T50" fmla="*/ 148 w 337"/>
              <a:gd name="T51" fmla="*/ 118 h 150"/>
              <a:gd name="T52" fmla="*/ 126 w 337"/>
              <a:gd name="T53" fmla="*/ 123 h 150"/>
              <a:gd name="T54" fmla="*/ 98 w 337"/>
              <a:gd name="T55" fmla="*/ 129 h 150"/>
              <a:gd name="T56" fmla="*/ 67 w 337"/>
              <a:gd name="T57" fmla="*/ 130 h 150"/>
              <a:gd name="T58" fmla="*/ 44 w 337"/>
              <a:gd name="T59" fmla="*/ 134 h 150"/>
              <a:gd name="T60" fmla="*/ 23 w 337"/>
              <a:gd name="T61" fmla="*/ 144 h 150"/>
              <a:gd name="T62" fmla="*/ 0 w 337"/>
              <a:gd name="T63" fmla="*/ 149 h 150"/>
              <a:gd name="T64" fmla="*/ 3 w 337"/>
              <a:gd name="T65" fmla="*/ 14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7" h="150">
                <a:moveTo>
                  <a:pt x="3" y="141"/>
                </a:moveTo>
                <a:lnTo>
                  <a:pt x="12" y="130"/>
                </a:lnTo>
                <a:lnTo>
                  <a:pt x="22" y="125"/>
                </a:lnTo>
                <a:lnTo>
                  <a:pt x="29" y="115"/>
                </a:lnTo>
                <a:lnTo>
                  <a:pt x="39" y="111"/>
                </a:lnTo>
                <a:lnTo>
                  <a:pt x="48" y="98"/>
                </a:lnTo>
                <a:lnTo>
                  <a:pt x="55" y="89"/>
                </a:lnTo>
                <a:lnTo>
                  <a:pt x="69" y="76"/>
                </a:lnTo>
                <a:lnTo>
                  <a:pt x="78" y="63"/>
                </a:lnTo>
                <a:lnTo>
                  <a:pt x="88" y="59"/>
                </a:lnTo>
                <a:lnTo>
                  <a:pt x="93" y="44"/>
                </a:lnTo>
                <a:lnTo>
                  <a:pt x="104" y="38"/>
                </a:lnTo>
                <a:lnTo>
                  <a:pt x="115" y="32"/>
                </a:lnTo>
                <a:lnTo>
                  <a:pt x="124" y="28"/>
                </a:lnTo>
                <a:lnTo>
                  <a:pt x="133" y="22"/>
                </a:lnTo>
                <a:lnTo>
                  <a:pt x="145" y="17"/>
                </a:lnTo>
                <a:lnTo>
                  <a:pt x="157" y="19"/>
                </a:lnTo>
                <a:lnTo>
                  <a:pt x="176" y="15"/>
                </a:lnTo>
                <a:lnTo>
                  <a:pt x="186" y="12"/>
                </a:lnTo>
                <a:lnTo>
                  <a:pt x="195" y="6"/>
                </a:lnTo>
                <a:lnTo>
                  <a:pt x="208" y="8"/>
                </a:lnTo>
                <a:lnTo>
                  <a:pt x="222" y="8"/>
                </a:lnTo>
                <a:lnTo>
                  <a:pt x="234" y="8"/>
                </a:lnTo>
                <a:lnTo>
                  <a:pt x="247" y="11"/>
                </a:lnTo>
                <a:lnTo>
                  <a:pt x="260" y="11"/>
                </a:lnTo>
                <a:lnTo>
                  <a:pt x="271" y="11"/>
                </a:lnTo>
                <a:lnTo>
                  <a:pt x="290" y="8"/>
                </a:lnTo>
                <a:lnTo>
                  <a:pt x="302" y="9"/>
                </a:lnTo>
                <a:lnTo>
                  <a:pt x="313" y="5"/>
                </a:lnTo>
                <a:lnTo>
                  <a:pt x="331" y="2"/>
                </a:lnTo>
                <a:lnTo>
                  <a:pt x="331" y="20"/>
                </a:lnTo>
                <a:lnTo>
                  <a:pt x="331" y="20"/>
                </a:lnTo>
                <a:lnTo>
                  <a:pt x="336" y="0"/>
                </a:lnTo>
                <a:lnTo>
                  <a:pt x="327" y="11"/>
                </a:lnTo>
                <a:lnTo>
                  <a:pt x="320" y="21"/>
                </a:lnTo>
                <a:lnTo>
                  <a:pt x="309" y="27"/>
                </a:lnTo>
                <a:lnTo>
                  <a:pt x="302" y="35"/>
                </a:lnTo>
                <a:lnTo>
                  <a:pt x="292" y="41"/>
                </a:lnTo>
                <a:lnTo>
                  <a:pt x="284" y="52"/>
                </a:lnTo>
                <a:lnTo>
                  <a:pt x="272" y="58"/>
                </a:lnTo>
                <a:lnTo>
                  <a:pt x="264" y="69"/>
                </a:lnTo>
                <a:lnTo>
                  <a:pt x="257" y="78"/>
                </a:lnTo>
                <a:lnTo>
                  <a:pt x="246" y="83"/>
                </a:lnTo>
                <a:lnTo>
                  <a:pt x="236" y="89"/>
                </a:lnTo>
                <a:lnTo>
                  <a:pt x="227" y="99"/>
                </a:lnTo>
                <a:lnTo>
                  <a:pt x="217" y="99"/>
                </a:lnTo>
                <a:lnTo>
                  <a:pt x="206" y="104"/>
                </a:lnTo>
                <a:lnTo>
                  <a:pt x="195" y="110"/>
                </a:lnTo>
                <a:lnTo>
                  <a:pt x="185" y="114"/>
                </a:lnTo>
                <a:lnTo>
                  <a:pt x="175" y="119"/>
                </a:lnTo>
                <a:lnTo>
                  <a:pt x="161" y="119"/>
                </a:lnTo>
                <a:lnTo>
                  <a:pt x="148" y="118"/>
                </a:lnTo>
                <a:lnTo>
                  <a:pt x="138" y="124"/>
                </a:lnTo>
                <a:lnTo>
                  <a:pt x="126" y="123"/>
                </a:lnTo>
                <a:lnTo>
                  <a:pt x="116" y="128"/>
                </a:lnTo>
                <a:lnTo>
                  <a:pt x="98" y="129"/>
                </a:lnTo>
                <a:lnTo>
                  <a:pt x="85" y="128"/>
                </a:lnTo>
                <a:lnTo>
                  <a:pt x="67" y="130"/>
                </a:lnTo>
                <a:lnTo>
                  <a:pt x="57" y="135"/>
                </a:lnTo>
                <a:lnTo>
                  <a:pt x="44" y="134"/>
                </a:lnTo>
                <a:lnTo>
                  <a:pt x="34" y="138"/>
                </a:lnTo>
                <a:lnTo>
                  <a:pt x="23" y="144"/>
                </a:lnTo>
                <a:lnTo>
                  <a:pt x="11" y="143"/>
                </a:lnTo>
                <a:lnTo>
                  <a:pt x="0" y="149"/>
                </a:lnTo>
                <a:lnTo>
                  <a:pt x="9" y="138"/>
                </a:lnTo>
                <a:lnTo>
                  <a:pt x="3" y="141"/>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84" name="Oval 68"/>
          <p:cNvSpPr>
            <a:spLocks noChangeArrowheads="1"/>
          </p:cNvSpPr>
          <p:nvPr/>
        </p:nvSpPr>
        <p:spPr bwMode="auto">
          <a:xfrm rot="20160000">
            <a:off x="4606925" y="4022726"/>
            <a:ext cx="77788" cy="412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未知"/>
          <p:cNvSpPr/>
          <p:nvPr/>
        </p:nvSpPr>
        <p:spPr bwMode="auto">
          <a:xfrm>
            <a:off x="4983164" y="3744913"/>
            <a:ext cx="479425" cy="239712"/>
          </a:xfrm>
          <a:custGeom>
            <a:avLst/>
            <a:gdLst>
              <a:gd name="T0" fmla="*/ 12 w 340"/>
              <a:gd name="T1" fmla="*/ 131 h 151"/>
              <a:gd name="T2" fmla="*/ 30 w 340"/>
              <a:gd name="T3" fmla="*/ 115 h 151"/>
              <a:gd name="T4" fmla="*/ 48 w 340"/>
              <a:gd name="T5" fmla="*/ 99 h 151"/>
              <a:gd name="T6" fmla="*/ 70 w 340"/>
              <a:gd name="T7" fmla="*/ 76 h 151"/>
              <a:gd name="T8" fmla="*/ 89 w 340"/>
              <a:gd name="T9" fmla="*/ 60 h 151"/>
              <a:gd name="T10" fmla="*/ 105 w 340"/>
              <a:gd name="T11" fmla="*/ 38 h 151"/>
              <a:gd name="T12" fmla="*/ 125 w 340"/>
              <a:gd name="T13" fmla="*/ 29 h 151"/>
              <a:gd name="T14" fmla="*/ 147 w 340"/>
              <a:gd name="T15" fmla="*/ 17 h 151"/>
              <a:gd name="T16" fmla="*/ 177 w 340"/>
              <a:gd name="T17" fmla="*/ 15 h 151"/>
              <a:gd name="T18" fmla="*/ 197 w 340"/>
              <a:gd name="T19" fmla="*/ 6 h 151"/>
              <a:gd name="T20" fmla="*/ 224 w 340"/>
              <a:gd name="T21" fmla="*/ 8 h 151"/>
              <a:gd name="T22" fmla="*/ 249 w 340"/>
              <a:gd name="T23" fmla="*/ 11 h 151"/>
              <a:gd name="T24" fmla="*/ 273 w 340"/>
              <a:gd name="T25" fmla="*/ 11 h 151"/>
              <a:gd name="T26" fmla="*/ 305 w 340"/>
              <a:gd name="T27" fmla="*/ 10 h 151"/>
              <a:gd name="T28" fmla="*/ 334 w 340"/>
              <a:gd name="T29" fmla="*/ 2 h 151"/>
              <a:gd name="T30" fmla="*/ 334 w 340"/>
              <a:gd name="T31" fmla="*/ 20 h 151"/>
              <a:gd name="T32" fmla="*/ 330 w 340"/>
              <a:gd name="T33" fmla="*/ 11 h 151"/>
              <a:gd name="T34" fmla="*/ 312 w 340"/>
              <a:gd name="T35" fmla="*/ 27 h 151"/>
              <a:gd name="T36" fmla="*/ 294 w 340"/>
              <a:gd name="T37" fmla="*/ 42 h 151"/>
              <a:gd name="T38" fmla="*/ 274 w 340"/>
              <a:gd name="T39" fmla="*/ 58 h 151"/>
              <a:gd name="T40" fmla="*/ 259 w 340"/>
              <a:gd name="T41" fmla="*/ 79 h 151"/>
              <a:gd name="T42" fmla="*/ 238 w 340"/>
              <a:gd name="T43" fmla="*/ 89 h 151"/>
              <a:gd name="T44" fmla="*/ 219 w 340"/>
              <a:gd name="T45" fmla="*/ 100 h 151"/>
              <a:gd name="T46" fmla="*/ 197 w 340"/>
              <a:gd name="T47" fmla="*/ 111 h 151"/>
              <a:gd name="T48" fmla="*/ 176 w 340"/>
              <a:gd name="T49" fmla="*/ 120 h 151"/>
              <a:gd name="T50" fmla="*/ 150 w 340"/>
              <a:gd name="T51" fmla="*/ 119 h 151"/>
              <a:gd name="T52" fmla="*/ 127 w 340"/>
              <a:gd name="T53" fmla="*/ 124 h 151"/>
              <a:gd name="T54" fmla="*/ 98 w 340"/>
              <a:gd name="T55" fmla="*/ 130 h 151"/>
              <a:gd name="T56" fmla="*/ 68 w 340"/>
              <a:gd name="T57" fmla="*/ 131 h 151"/>
              <a:gd name="T58" fmla="*/ 45 w 340"/>
              <a:gd name="T59" fmla="*/ 135 h 151"/>
              <a:gd name="T60" fmla="*/ 23 w 340"/>
              <a:gd name="T61" fmla="*/ 145 h 151"/>
              <a:gd name="T62" fmla="*/ 0 w 340"/>
              <a:gd name="T63" fmla="*/ 150 h 151"/>
              <a:gd name="T64" fmla="*/ 3 w 340"/>
              <a:gd name="T65" fmla="*/ 1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0" h="151">
                <a:moveTo>
                  <a:pt x="3" y="142"/>
                </a:moveTo>
                <a:lnTo>
                  <a:pt x="12" y="131"/>
                </a:lnTo>
                <a:lnTo>
                  <a:pt x="22" y="126"/>
                </a:lnTo>
                <a:lnTo>
                  <a:pt x="30" y="115"/>
                </a:lnTo>
                <a:lnTo>
                  <a:pt x="39" y="112"/>
                </a:lnTo>
                <a:lnTo>
                  <a:pt x="48" y="99"/>
                </a:lnTo>
                <a:lnTo>
                  <a:pt x="56" y="89"/>
                </a:lnTo>
                <a:lnTo>
                  <a:pt x="70" y="76"/>
                </a:lnTo>
                <a:lnTo>
                  <a:pt x="79" y="63"/>
                </a:lnTo>
                <a:lnTo>
                  <a:pt x="89" y="60"/>
                </a:lnTo>
                <a:lnTo>
                  <a:pt x="94" y="44"/>
                </a:lnTo>
                <a:lnTo>
                  <a:pt x="105" y="38"/>
                </a:lnTo>
                <a:lnTo>
                  <a:pt x="116" y="32"/>
                </a:lnTo>
                <a:lnTo>
                  <a:pt x="125" y="29"/>
                </a:lnTo>
                <a:lnTo>
                  <a:pt x="135" y="23"/>
                </a:lnTo>
                <a:lnTo>
                  <a:pt x="147" y="17"/>
                </a:lnTo>
                <a:lnTo>
                  <a:pt x="159" y="19"/>
                </a:lnTo>
                <a:lnTo>
                  <a:pt x="177" y="15"/>
                </a:lnTo>
                <a:lnTo>
                  <a:pt x="188" y="12"/>
                </a:lnTo>
                <a:lnTo>
                  <a:pt x="197" y="6"/>
                </a:lnTo>
                <a:lnTo>
                  <a:pt x="210" y="8"/>
                </a:lnTo>
                <a:lnTo>
                  <a:pt x="224" y="8"/>
                </a:lnTo>
                <a:lnTo>
                  <a:pt x="236" y="8"/>
                </a:lnTo>
                <a:lnTo>
                  <a:pt x="249" y="11"/>
                </a:lnTo>
                <a:lnTo>
                  <a:pt x="262" y="11"/>
                </a:lnTo>
                <a:lnTo>
                  <a:pt x="273" y="11"/>
                </a:lnTo>
                <a:lnTo>
                  <a:pt x="293" y="8"/>
                </a:lnTo>
                <a:lnTo>
                  <a:pt x="305" y="10"/>
                </a:lnTo>
                <a:lnTo>
                  <a:pt x="316" y="5"/>
                </a:lnTo>
                <a:lnTo>
                  <a:pt x="334" y="2"/>
                </a:lnTo>
                <a:lnTo>
                  <a:pt x="334" y="20"/>
                </a:lnTo>
                <a:lnTo>
                  <a:pt x="334" y="20"/>
                </a:lnTo>
                <a:lnTo>
                  <a:pt x="339" y="0"/>
                </a:lnTo>
                <a:lnTo>
                  <a:pt x="330" y="11"/>
                </a:lnTo>
                <a:lnTo>
                  <a:pt x="323" y="21"/>
                </a:lnTo>
                <a:lnTo>
                  <a:pt x="312" y="27"/>
                </a:lnTo>
                <a:lnTo>
                  <a:pt x="305" y="36"/>
                </a:lnTo>
                <a:lnTo>
                  <a:pt x="294" y="42"/>
                </a:lnTo>
                <a:lnTo>
                  <a:pt x="287" y="52"/>
                </a:lnTo>
                <a:lnTo>
                  <a:pt x="274" y="58"/>
                </a:lnTo>
                <a:lnTo>
                  <a:pt x="267" y="69"/>
                </a:lnTo>
                <a:lnTo>
                  <a:pt x="259" y="79"/>
                </a:lnTo>
                <a:lnTo>
                  <a:pt x="248" y="83"/>
                </a:lnTo>
                <a:lnTo>
                  <a:pt x="238" y="89"/>
                </a:lnTo>
                <a:lnTo>
                  <a:pt x="229" y="100"/>
                </a:lnTo>
                <a:lnTo>
                  <a:pt x="219" y="100"/>
                </a:lnTo>
                <a:lnTo>
                  <a:pt x="208" y="105"/>
                </a:lnTo>
                <a:lnTo>
                  <a:pt x="197" y="111"/>
                </a:lnTo>
                <a:lnTo>
                  <a:pt x="187" y="114"/>
                </a:lnTo>
                <a:lnTo>
                  <a:pt x="176" y="120"/>
                </a:lnTo>
                <a:lnTo>
                  <a:pt x="163" y="120"/>
                </a:lnTo>
                <a:lnTo>
                  <a:pt x="150" y="119"/>
                </a:lnTo>
                <a:lnTo>
                  <a:pt x="139" y="125"/>
                </a:lnTo>
                <a:lnTo>
                  <a:pt x="127" y="124"/>
                </a:lnTo>
                <a:lnTo>
                  <a:pt x="117" y="129"/>
                </a:lnTo>
                <a:lnTo>
                  <a:pt x="98" y="130"/>
                </a:lnTo>
                <a:lnTo>
                  <a:pt x="85" y="129"/>
                </a:lnTo>
                <a:lnTo>
                  <a:pt x="68" y="131"/>
                </a:lnTo>
                <a:lnTo>
                  <a:pt x="58" y="136"/>
                </a:lnTo>
                <a:lnTo>
                  <a:pt x="45" y="135"/>
                </a:lnTo>
                <a:lnTo>
                  <a:pt x="34" y="139"/>
                </a:lnTo>
                <a:lnTo>
                  <a:pt x="23" y="145"/>
                </a:lnTo>
                <a:lnTo>
                  <a:pt x="11" y="144"/>
                </a:lnTo>
                <a:lnTo>
                  <a:pt x="0" y="150"/>
                </a:lnTo>
                <a:lnTo>
                  <a:pt x="9" y="139"/>
                </a:lnTo>
                <a:lnTo>
                  <a:pt x="3" y="142"/>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86" name="Oval 70"/>
          <p:cNvSpPr>
            <a:spLocks noChangeArrowheads="1"/>
          </p:cNvSpPr>
          <p:nvPr/>
        </p:nvSpPr>
        <p:spPr bwMode="auto">
          <a:xfrm rot="20160000">
            <a:off x="5168900" y="3824288"/>
            <a:ext cx="77788" cy="4286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7" name="未知"/>
          <p:cNvSpPr/>
          <p:nvPr/>
        </p:nvSpPr>
        <p:spPr bwMode="auto">
          <a:xfrm>
            <a:off x="5613401" y="3619501"/>
            <a:ext cx="512763" cy="176213"/>
          </a:xfrm>
          <a:custGeom>
            <a:avLst/>
            <a:gdLst>
              <a:gd name="T0" fmla="*/ 16 w 363"/>
              <a:gd name="T1" fmla="*/ 51 h 111"/>
              <a:gd name="T2" fmla="*/ 37 w 363"/>
              <a:gd name="T3" fmla="*/ 44 h 111"/>
              <a:gd name="T4" fmla="*/ 60 w 363"/>
              <a:gd name="T5" fmla="*/ 35 h 111"/>
              <a:gd name="T6" fmla="*/ 89 w 363"/>
              <a:gd name="T7" fmla="*/ 24 h 111"/>
              <a:gd name="T8" fmla="*/ 112 w 363"/>
              <a:gd name="T9" fmla="*/ 15 h 111"/>
              <a:gd name="T10" fmla="*/ 134 w 363"/>
              <a:gd name="T11" fmla="*/ 4 h 111"/>
              <a:gd name="T12" fmla="*/ 155 w 363"/>
              <a:gd name="T13" fmla="*/ 2 h 111"/>
              <a:gd name="T14" fmla="*/ 180 w 363"/>
              <a:gd name="T15" fmla="*/ 0 h 111"/>
              <a:gd name="T16" fmla="*/ 208 w 363"/>
              <a:gd name="T17" fmla="*/ 11 h 111"/>
              <a:gd name="T18" fmla="*/ 230 w 363"/>
              <a:gd name="T19" fmla="*/ 10 h 111"/>
              <a:gd name="T20" fmla="*/ 253 w 363"/>
              <a:gd name="T21" fmla="*/ 22 h 111"/>
              <a:gd name="T22" fmla="*/ 276 w 363"/>
              <a:gd name="T23" fmla="*/ 35 h 111"/>
              <a:gd name="T24" fmla="*/ 300 w 363"/>
              <a:gd name="T25" fmla="*/ 46 h 111"/>
              <a:gd name="T26" fmla="*/ 328 w 363"/>
              <a:gd name="T27" fmla="*/ 57 h 111"/>
              <a:gd name="T28" fmla="*/ 357 w 363"/>
              <a:gd name="T29" fmla="*/ 62 h 111"/>
              <a:gd name="T30" fmla="*/ 351 w 363"/>
              <a:gd name="T31" fmla="*/ 79 h 111"/>
              <a:gd name="T32" fmla="*/ 352 w 363"/>
              <a:gd name="T33" fmla="*/ 68 h 111"/>
              <a:gd name="T34" fmla="*/ 328 w 363"/>
              <a:gd name="T35" fmla="*/ 75 h 111"/>
              <a:gd name="T36" fmla="*/ 306 w 363"/>
              <a:gd name="T37" fmla="*/ 83 h 111"/>
              <a:gd name="T38" fmla="*/ 284 w 363"/>
              <a:gd name="T39" fmla="*/ 90 h 111"/>
              <a:gd name="T40" fmla="*/ 262 w 363"/>
              <a:gd name="T41" fmla="*/ 102 h 111"/>
              <a:gd name="T42" fmla="*/ 239 w 363"/>
              <a:gd name="T43" fmla="*/ 104 h 111"/>
              <a:gd name="T44" fmla="*/ 217 w 363"/>
              <a:gd name="T45" fmla="*/ 106 h 111"/>
              <a:gd name="T46" fmla="*/ 194 w 363"/>
              <a:gd name="T47" fmla="*/ 106 h 111"/>
              <a:gd name="T48" fmla="*/ 172 w 363"/>
              <a:gd name="T49" fmla="*/ 106 h 111"/>
              <a:gd name="T50" fmla="*/ 147 w 363"/>
              <a:gd name="T51" fmla="*/ 95 h 111"/>
              <a:gd name="T52" fmla="*/ 124 w 363"/>
              <a:gd name="T53" fmla="*/ 90 h 111"/>
              <a:gd name="T54" fmla="*/ 96 w 363"/>
              <a:gd name="T55" fmla="*/ 85 h 111"/>
              <a:gd name="T56" fmla="*/ 67 w 363"/>
              <a:gd name="T57" fmla="*/ 74 h 111"/>
              <a:gd name="T58" fmla="*/ 45 w 363"/>
              <a:gd name="T59" fmla="*/ 67 h 111"/>
              <a:gd name="T60" fmla="*/ 22 w 363"/>
              <a:gd name="T61" fmla="*/ 69 h 111"/>
              <a:gd name="T62" fmla="*/ 0 w 363"/>
              <a:gd name="T63" fmla="*/ 64 h 111"/>
              <a:gd name="T64" fmla="*/ 5 w 363"/>
              <a:gd name="T65" fmla="*/ 5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3" h="111">
                <a:moveTo>
                  <a:pt x="5" y="57"/>
                </a:moveTo>
                <a:lnTo>
                  <a:pt x="16" y="51"/>
                </a:lnTo>
                <a:lnTo>
                  <a:pt x="27" y="50"/>
                </a:lnTo>
                <a:lnTo>
                  <a:pt x="37" y="44"/>
                </a:lnTo>
                <a:lnTo>
                  <a:pt x="49" y="43"/>
                </a:lnTo>
                <a:lnTo>
                  <a:pt x="60" y="35"/>
                </a:lnTo>
                <a:lnTo>
                  <a:pt x="72" y="29"/>
                </a:lnTo>
                <a:lnTo>
                  <a:pt x="89" y="24"/>
                </a:lnTo>
                <a:lnTo>
                  <a:pt x="100" y="16"/>
                </a:lnTo>
                <a:lnTo>
                  <a:pt x="112" y="15"/>
                </a:lnTo>
                <a:lnTo>
                  <a:pt x="122" y="4"/>
                </a:lnTo>
                <a:lnTo>
                  <a:pt x="134" y="4"/>
                </a:lnTo>
                <a:lnTo>
                  <a:pt x="145" y="3"/>
                </a:lnTo>
                <a:lnTo>
                  <a:pt x="155" y="2"/>
                </a:lnTo>
                <a:lnTo>
                  <a:pt x="168" y="2"/>
                </a:lnTo>
                <a:lnTo>
                  <a:pt x="180" y="0"/>
                </a:lnTo>
                <a:lnTo>
                  <a:pt x="190" y="6"/>
                </a:lnTo>
                <a:lnTo>
                  <a:pt x="208" y="11"/>
                </a:lnTo>
                <a:lnTo>
                  <a:pt x="220" y="11"/>
                </a:lnTo>
                <a:lnTo>
                  <a:pt x="230" y="10"/>
                </a:lnTo>
                <a:lnTo>
                  <a:pt x="242" y="18"/>
                </a:lnTo>
                <a:lnTo>
                  <a:pt x="253" y="22"/>
                </a:lnTo>
                <a:lnTo>
                  <a:pt x="265" y="28"/>
                </a:lnTo>
                <a:lnTo>
                  <a:pt x="276" y="35"/>
                </a:lnTo>
                <a:lnTo>
                  <a:pt x="289" y="41"/>
                </a:lnTo>
                <a:lnTo>
                  <a:pt x="300" y="46"/>
                </a:lnTo>
                <a:lnTo>
                  <a:pt x="317" y="51"/>
                </a:lnTo>
                <a:lnTo>
                  <a:pt x="328" y="57"/>
                </a:lnTo>
                <a:lnTo>
                  <a:pt x="340" y="57"/>
                </a:lnTo>
                <a:lnTo>
                  <a:pt x="357" y="62"/>
                </a:lnTo>
                <a:lnTo>
                  <a:pt x="351" y="79"/>
                </a:lnTo>
                <a:lnTo>
                  <a:pt x="351" y="79"/>
                </a:lnTo>
                <a:lnTo>
                  <a:pt x="362" y="62"/>
                </a:lnTo>
                <a:lnTo>
                  <a:pt x="352" y="68"/>
                </a:lnTo>
                <a:lnTo>
                  <a:pt x="340" y="77"/>
                </a:lnTo>
                <a:lnTo>
                  <a:pt x="328" y="75"/>
                </a:lnTo>
                <a:lnTo>
                  <a:pt x="318" y="83"/>
                </a:lnTo>
                <a:lnTo>
                  <a:pt x="306" y="83"/>
                </a:lnTo>
                <a:lnTo>
                  <a:pt x="295" y="90"/>
                </a:lnTo>
                <a:lnTo>
                  <a:pt x="284" y="90"/>
                </a:lnTo>
                <a:lnTo>
                  <a:pt x="274" y="97"/>
                </a:lnTo>
                <a:lnTo>
                  <a:pt x="262" y="102"/>
                </a:lnTo>
                <a:lnTo>
                  <a:pt x="251" y="103"/>
                </a:lnTo>
                <a:lnTo>
                  <a:pt x="239" y="104"/>
                </a:lnTo>
                <a:lnTo>
                  <a:pt x="228" y="110"/>
                </a:lnTo>
                <a:lnTo>
                  <a:pt x="217" y="106"/>
                </a:lnTo>
                <a:lnTo>
                  <a:pt x="207" y="106"/>
                </a:lnTo>
                <a:lnTo>
                  <a:pt x="194" y="106"/>
                </a:lnTo>
                <a:lnTo>
                  <a:pt x="184" y="105"/>
                </a:lnTo>
                <a:lnTo>
                  <a:pt x="172" y="106"/>
                </a:lnTo>
                <a:lnTo>
                  <a:pt x="159" y="101"/>
                </a:lnTo>
                <a:lnTo>
                  <a:pt x="147" y="95"/>
                </a:lnTo>
                <a:lnTo>
                  <a:pt x="136" y="96"/>
                </a:lnTo>
                <a:lnTo>
                  <a:pt x="124" y="90"/>
                </a:lnTo>
                <a:lnTo>
                  <a:pt x="114" y="91"/>
                </a:lnTo>
                <a:lnTo>
                  <a:pt x="96" y="85"/>
                </a:lnTo>
                <a:lnTo>
                  <a:pt x="85" y="80"/>
                </a:lnTo>
                <a:lnTo>
                  <a:pt x="67" y="74"/>
                </a:lnTo>
                <a:lnTo>
                  <a:pt x="56" y="74"/>
                </a:lnTo>
                <a:lnTo>
                  <a:pt x="45" y="67"/>
                </a:lnTo>
                <a:lnTo>
                  <a:pt x="34" y="67"/>
                </a:lnTo>
                <a:lnTo>
                  <a:pt x="22" y="69"/>
                </a:lnTo>
                <a:lnTo>
                  <a:pt x="11" y="63"/>
                </a:lnTo>
                <a:lnTo>
                  <a:pt x="0" y="64"/>
                </a:lnTo>
                <a:lnTo>
                  <a:pt x="10" y="57"/>
                </a:lnTo>
                <a:lnTo>
                  <a:pt x="5" y="5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88" name="Oval 72"/>
          <p:cNvSpPr>
            <a:spLocks noChangeArrowheads="1"/>
          </p:cNvSpPr>
          <p:nvPr/>
        </p:nvSpPr>
        <p:spPr bwMode="auto">
          <a:xfrm rot="21480000">
            <a:off x="5822950" y="3676651"/>
            <a:ext cx="76200" cy="412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未知"/>
          <p:cNvSpPr/>
          <p:nvPr/>
        </p:nvSpPr>
        <p:spPr bwMode="auto">
          <a:xfrm>
            <a:off x="6300788" y="3667126"/>
            <a:ext cx="512762" cy="176213"/>
          </a:xfrm>
          <a:custGeom>
            <a:avLst/>
            <a:gdLst>
              <a:gd name="T0" fmla="*/ 16 w 363"/>
              <a:gd name="T1" fmla="*/ 51 h 111"/>
              <a:gd name="T2" fmla="*/ 37 w 363"/>
              <a:gd name="T3" fmla="*/ 44 h 111"/>
              <a:gd name="T4" fmla="*/ 60 w 363"/>
              <a:gd name="T5" fmla="*/ 35 h 111"/>
              <a:gd name="T6" fmla="*/ 89 w 363"/>
              <a:gd name="T7" fmla="*/ 24 h 111"/>
              <a:gd name="T8" fmla="*/ 112 w 363"/>
              <a:gd name="T9" fmla="*/ 15 h 111"/>
              <a:gd name="T10" fmla="*/ 134 w 363"/>
              <a:gd name="T11" fmla="*/ 4 h 111"/>
              <a:gd name="T12" fmla="*/ 155 w 363"/>
              <a:gd name="T13" fmla="*/ 2 h 111"/>
              <a:gd name="T14" fmla="*/ 180 w 363"/>
              <a:gd name="T15" fmla="*/ 0 h 111"/>
              <a:gd name="T16" fmla="*/ 208 w 363"/>
              <a:gd name="T17" fmla="*/ 11 h 111"/>
              <a:gd name="T18" fmla="*/ 230 w 363"/>
              <a:gd name="T19" fmla="*/ 10 h 111"/>
              <a:gd name="T20" fmla="*/ 253 w 363"/>
              <a:gd name="T21" fmla="*/ 22 h 111"/>
              <a:gd name="T22" fmla="*/ 276 w 363"/>
              <a:gd name="T23" fmla="*/ 35 h 111"/>
              <a:gd name="T24" fmla="*/ 300 w 363"/>
              <a:gd name="T25" fmla="*/ 46 h 111"/>
              <a:gd name="T26" fmla="*/ 328 w 363"/>
              <a:gd name="T27" fmla="*/ 57 h 111"/>
              <a:gd name="T28" fmla="*/ 357 w 363"/>
              <a:gd name="T29" fmla="*/ 62 h 111"/>
              <a:gd name="T30" fmla="*/ 351 w 363"/>
              <a:gd name="T31" fmla="*/ 79 h 111"/>
              <a:gd name="T32" fmla="*/ 352 w 363"/>
              <a:gd name="T33" fmla="*/ 68 h 111"/>
              <a:gd name="T34" fmla="*/ 328 w 363"/>
              <a:gd name="T35" fmla="*/ 75 h 111"/>
              <a:gd name="T36" fmla="*/ 306 w 363"/>
              <a:gd name="T37" fmla="*/ 83 h 111"/>
              <a:gd name="T38" fmla="*/ 284 w 363"/>
              <a:gd name="T39" fmla="*/ 90 h 111"/>
              <a:gd name="T40" fmla="*/ 262 w 363"/>
              <a:gd name="T41" fmla="*/ 102 h 111"/>
              <a:gd name="T42" fmla="*/ 239 w 363"/>
              <a:gd name="T43" fmla="*/ 104 h 111"/>
              <a:gd name="T44" fmla="*/ 217 w 363"/>
              <a:gd name="T45" fmla="*/ 106 h 111"/>
              <a:gd name="T46" fmla="*/ 194 w 363"/>
              <a:gd name="T47" fmla="*/ 106 h 111"/>
              <a:gd name="T48" fmla="*/ 172 w 363"/>
              <a:gd name="T49" fmla="*/ 106 h 111"/>
              <a:gd name="T50" fmla="*/ 147 w 363"/>
              <a:gd name="T51" fmla="*/ 95 h 111"/>
              <a:gd name="T52" fmla="*/ 124 w 363"/>
              <a:gd name="T53" fmla="*/ 90 h 111"/>
              <a:gd name="T54" fmla="*/ 96 w 363"/>
              <a:gd name="T55" fmla="*/ 85 h 111"/>
              <a:gd name="T56" fmla="*/ 67 w 363"/>
              <a:gd name="T57" fmla="*/ 74 h 111"/>
              <a:gd name="T58" fmla="*/ 45 w 363"/>
              <a:gd name="T59" fmla="*/ 67 h 111"/>
              <a:gd name="T60" fmla="*/ 22 w 363"/>
              <a:gd name="T61" fmla="*/ 69 h 111"/>
              <a:gd name="T62" fmla="*/ 0 w 363"/>
              <a:gd name="T63" fmla="*/ 64 h 111"/>
              <a:gd name="T64" fmla="*/ 5 w 363"/>
              <a:gd name="T65" fmla="*/ 5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3" h="111">
                <a:moveTo>
                  <a:pt x="5" y="57"/>
                </a:moveTo>
                <a:lnTo>
                  <a:pt x="16" y="51"/>
                </a:lnTo>
                <a:lnTo>
                  <a:pt x="27" y="50"/>
                </a:lnTo>
                <a:lnTo>
                  <a:pt x="37" y="44"/>
                </a:lnTo>
                <a:lnTo>
                  <a:pt x="49" y="43"/>
                </a:lnTo>
                <a:lnTo>
                  <a:pt x="60" y="35"/>
                </a:lnTo>
                <a:lnTo>
                  <a:pt x="72" y="29"/>
                </a:lnTo>
                <a:lnTo>
                  <a:pt x="89" y="24"/>
                </a:lnTo>
                <a:lnTo>
                  <a:pt x="100" y="16"/>
                </a:lnTo>
                <a:lnTo>
                  <a:pt x="112" y="15"/>
                </a:lnTo>
                <a:lnTo>
                  <a:pt x="122" y="4"/>
                </a:lnTo>
                <a:lnTo>
                  <a:pt x="134" y="4"/>
                </a:lnTo>
                <a:lnTo>
                  <a:pt x="145" y="3"/>
                </a:lnTo>
                <a:lnTo>
                  <a:pt x="155" y="2"/>
                </a:lnTo>
                <a:lnTo>
                  <a:pt x="168" y="2"/>
                </a:lnTo>
                <a:lnTo>
                  <a:pt x="180" y="0"/>
                </a:lnTo>
                <a:lnTo>
                  <a:pt x="190" y="6"/>
                </a:lnTo>
                <a:lnTo>
                  <a:pt x="208" y="11"/>
                </a:lnTo>
                <a:lnTo>
                  <a:pt x="220" y="11"/>
                </a:lnTo>
                <a:lnTo>
                  <a:pt x="230" y="10"/>
                </a:lnTo>
                <a:lnTo>
                  <a:pt x="242" y="18"/>
                </a:lnTo>
                <a:lnTo>
                  <a:pt x="253" y="22"/>
                </a:lnTo>
                <a:lnTo>
                  <a:pt x="265" y="28"/>
                </a:lnTo>
                <a:lnTo>
                  <a:pt x="276" y="35"/>
                </a:lnTo>
                <a:lnTo>
                  <a:pt x="289" y="41"/>
                </a:lnTo>
                <a:lnTo>
                  <a:pt x="300" y="46"/>
                </a:lnTo>
                <a:lnTo>
                  <a:pt x="317" y="51"/>
                </a:lnTo>
                <a:lnTo>
                  <a:pt x="328" y="57"/>
                </a:lnTo>
                <a:lnTo>
                  <a:pt x="340" y="57"/>
                </a:lnTo>
                <a:lnTo>
                  <a:pt x="357" y="62"/>
                </a:lnTo>
                <a:lnTo>
                  <a:pt x="351" y="79"/>
                </a:lnTo>
                <a:lnTo>
                  <a:pt x="351" y="79"/>
                </a:lnTo>
                <a:lnTo>
                  <a:pt x="362" y="62"/>
                </a:lnTo>
                <a:lnTo>
                  <a:pt x="352" y="68"/>
                </a:lnTo>
                <a:lnTo>
                  <a:pt x="340" y="77"/>
                </a:lnTo>
                <a:lnTo>
                  <a:pt x="328" y="75"/>
                </a:lnTo>
                <a:lnTo>
                  <a:pt x="318" y="83"/>
                </a:lnTo>
                <a:lnTo>
                  <a:pt x="306" y="83"/>
                </a:lnTo>
                <a:lnTo>
                  <a:pt x="295" y="90"/>
                </a:lnTo>
                <a:lnTo>
                  <a:pt x="284" y="90"/>
                </a:lnTo>
                <a:lnTo>
                  <a:pt x="274" y="97"/>
                </a:lnTo>
                <a:lnTo>
                  <a:pt x="262" y="102"/>
                </a:lnTo>
                <a:lnTo>
                  <a:pt x="251" y="103"/>
                </a:lnTo>
                <a:lnTo>
                  <a:pt x="239" y="104"/>
                </a:lnTo>
                <a:lnTo>
                  <a:pt x="228" y="110"/>
                </a:lnTo>
                <a:lnTo>
                  <a:pt x="217" y="106"/>
                </a:lnTo>
                <a:lnTo>
                  <a:pt x="207" y="106"/>
                </a:lnTo>
                <a:lnTo>
                  <a:pt x="194" y="106"/>
                </a:lnTo>
                <a:lnTo>
                  <a:pt x="184" y="105"/>
                </a:lnTo>
                <a:lnTo>
                  <a:pt x="172" y="106"/>
                </a:lnTo>
                <a:lnTo>
                  <a:pt x="159" y="101"/>
                </a:lnTo>
                <a:lnTo>
                  <a:pt x="147" y="95"/>
                </a:lnTo>
                <a:lnTo>
                  <a:pt x="136" y="96"/>
                </a:lnTo>
                <a:lnTo>
                  <a:pt x="124" y="90"/>
                </a:lnTo>
                <a:lnTo>
                  <a:pt x="114" y="91"/>
                </a:lnTo>
                <a:lnTo>
                  <a:pt x="96" y="85"/>
                </a:lnTo>
                <a:lnTo>
                  <a:pt x="85" y="80"/>
                </a:lnTo>
                <a:lnTo>
                  <a:pt x="67" y="74"/>
                </a:lnTo>
                <a:lnTo>
                  <a:pt x="56" y="74"/>
                </a:lnTo>
                <a:lnTo>
                  <a:pt x="45" y="67"/>
                </a:lnTo>
                <a:lnTo>
                  <a:pt x="34" y="67"/>
                </a:lnTo>
                <a:lnTo>
                  <a:pt x="22" y="69"/>
                </a:lnTo>
                <a:lnTo>
                  <a:pt x="11" y="63"/>
                </a:lnTo>
                <a:lnTo>
                  <a:pt x="0" y="64"/>
                </a:lnTo>
                <a:lnTo>
                  <a:pt x="10" y="57"/>
                </a:lnTo>
                <a:lnTo>
                  <a:pt x="5" y="5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90" name="Oval 74"/>
          <p:cNvSpPr>
            <a:spLocks noChangeArrowheads="1"/>
          </p:cNvSpPr>
          <p:nvPr/>
        </p:nvSpPr>
        <p:spPr bwMode="auto">
          <a:xfrm rot="21480000">
            <a:off x="6510338" y="3722689"/>
            <a:ext cx="76200" cy="412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1" name="未知"/>
          <p:cNvSpPr/>
          <p:nvPr/>
        </p:nvSpPr>
        <p:spPr bwMode="auto">
          <a:xfrm>
            <a:off x="6973889" y="3748088"/>
            <a:ext cx="496887" cy="214312"/>
          </a:xfrm>
          <a:custGeom>
            <a:avLst/>
            <a:gdLst>
              <a:gd name="T0" fmla="*/ 18 w 352"/>
              <a:gd name="T1" fmla="*/ 17 h 135"/>
              <a:gd name="T2" fmla="*/ 39 w 352"/>
              <a:gd name="T3" fmla="*/ 16 h 135"/>
              <a:gd name="T4" fmla="*/ 64 w 352"/>
              <a:gd name="T5" fmla="*/ 14 h 135"/>
              <a:gd name="T6" fmla="*/ 94 w 352"/>
              <a:gd name="T7" fmla="*/ 11 h 135"/>
              <a:gd name="T8" fmla="*/ 119 w 352"/>
              <a:gd name="T9" fmla="*/ 8 h 135"/>
              <a:gd name="T10" fmla="*/ 143 w 352"/>
              <a:gd name="T11" fmla="*/ 3 h 135"/>
              <a:gd name="T12" fmla="*/ 164 w 352"/>
              <a:gd name="T13" fmla="*/ 7 h 135"/>
              <a:gd name="T14" fmla="*/ 188 w 352"/>
              <a:gd name="T15" fmla="*/ 12 h 135"/>
              <a:gd name="T16" fmla="*/ 214 w 352"/>
              <a:gd name="T17" fmla="*/ 29 h 135"/>
              <a:gd name="T18" fmla="*/ 235 w 352"/>
              <a:gd name="T19" fmla="*/ 35 h 135"/>
              <a:gd name="T20" fmla="*/ 254 w 352"/>
              <a:gd name="T21" fmla="*/ 53 h 135"/>
              <a:gd name="T22" fmla="*/ 274 w 352"/>
              <a:gd name="T23" fmla="*/ 71 h 135"/>
              <a:gd name="T24" fmla="*/ 295 w 352"/>
              <a:gd name="T25" fmla="*/ 88 h 135"/>
              <a:gd name="T26" fmla="*/ 321 w 352"/>
              <a:gd name="T27" fmla="*/ 106 h 135"/>
              <a:gd name="T28" fmla="*/ 347 w 352"/>
              <a:gd name="T29" fmla="*/ 119 h 135"/>
              <a:gd name="T30" fmla="*/ 337 w 352"/>
              <a:gd name="T31" fmla="*/ 134 h 135"/>
              <a:gd name="T32" fmla="*/ 340 w 352"/>
              <a:gd name="T33" fmla="*/ 124 h 135"/>
              <a:gd name="T34" fmla="*/ 317 w 352"/>
              <a:gd name="T35" fmla="*/ 123 h 135"/>
              <a:gd name="T36" fmla="*/ 292 w 352"/>
              <a:gd name="T37" fmla="*/ 126 h 135"/>
              <a:gd name="T38" fmla="*/ 268 w 352"/>
              <a:gd name="T39" fmla="*/ 127 h 135"/>
              <a:gd name="T40" fmla="*/ 245 w 352"/>
              <a:gd name="T41" fmla="*/ 132 h 135"/>
              <a:gd name="T42" fmla="*/ 223 w 352"/>
              <a:gd name="T43" fmla="*/ 128 h 135"/>
              <a:gd name="T44" fmla="*/ 200 w 352"/>
              <a:gd name="T45" fmla="*/ 124 h 135"/>
              <a:gd name="T46" fmla="*/ 178 w 352"/>
              <a:gd name="T47" fmla="*/ 118 h 135"/>
              <a:gd name="T48" fmla="*/ 156 w 352"/>
              <a:gd name="T49" fmla="*/ 113 h 135"/>
              <a:gd name="T50" fmla="*/ 135 w 352"/>
              <a:gd name="T51" fmla="*/ 96 h 135"/>
              <a:gd name="T52" fmla="*/ 114 w 352"/>
              <a:gd name="T53" fmla="*/ 85 h 135"/>
              <a:gd name="T54" fmla="*/ 88 w 352"/>
              <a:gd name="T55" fmla="*/ 72 h 135"/>
              <a:gd name="T56" fmla="*/ 62 w 352"/>
              <a:gd name="T57" fmla="*/ 53 h 135"/>
              <a:gd name="T58" fmla="*/ 43 w 352"/>
              <a:gd name="T59" fmla="*/ 42 h 135"/>
              <a:gd name="T60" fmla="*/ 20 w 352"/>
              <a:gd name="T61" fmla="*/ 38 h 135"/>
              <a:gd name="T62" fmla="*/ 0 w 352"/>
              <a:gd name="T63" fmla="*/ 27 h 135"/>
              <a:gd name="T64" fmla="*/ 6 w 352"/>
              <a:gd name="T65" fmla="*/ 2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2" h="135">
                <a:moveTo>
                  <a:pt x="6" y="21"/>
                </a:moveTo>
                <a:lnTo>
                  <a:pt x="18" y="17"/>
                </a:lnTo>
                <a:lnTo>
                  <a:pt x="29" y="20"/>
                </a:lnTo>
                <a:lnTo>
                  <a:pt x="39" y="16"/>
                </a:lnTo>
                <a:lnTo>
                  <a:pt x="52" y="19"/>
                </a:lnTo>
                <a:lnTo>
                  <a:pt x="64" y="14"/>
                </a:lnTo>
                <a:lnTo>
                  <a:pt x="77" y="12"/>
                </a:lnTo>
                <a:lnTo>
                  <a:pt x="94" y="11"/>
                </a:lnTo>
                <a:lnTo>
                  <a:pt x="107" y="5"/>
                </a:lnTo>
                <a:lnTo>
                  <a:pt x="119" y="8"/>
                </a:lnTo>
                <a:lnTo>
                  <a:pt x="131" y="0"/>
                </a:lnTo>
                <a:lnTo>
                  <a:pt x="143" y="3"/>
                </a:lnTo>
                <a:lnTo>
                  <a:pt x="153" y="4"/>
                </a:lnTo>
                <a:lnTo>
                  <a:pt x="164" y="7"/>
                </a:lnTo>
                <a:lnTo>
                  <a:pt x="176" y="10"/>
                </a:lnTo>
                <a:lnTo>
                  <a:pt x="188" y="12"/>
                </a:lnTo>
                <a:lnTo>
                  <a:pt x="196" y="21"/>
                </a:lnTo>
                <a:lnTo>
                  <a:pt x="214" y="29"/>
                </a:lnTo>
                <a:lnTo>
                  <a:pt x="225" y="32"/>
                </a:lnTo>
                <a:lnTo>
                  <a:pt x="235" y="35"/>
                </a:lnTo>
                <a:lnTo>
                  <a:pt x="245" y="45"/>
                </a:lnTo>
                <a:lnTo>
                  <a:pt x="254" y="53"/>
                </a:lnTo>
                <a:lnTo>
                  <a:pt x="264" y="62"/>
                </a:lnTo>
                <a:lnTo>
                  <a:pt x="274" y="71"/>
                </a:lnTo>
                <a:lnTo>
                  <a:pt x="286" y="80"/>
                </a:lnTo>
                <a:lnTo>
                  <a:pt x="295" y="88"/>
                </a:lnTo>
                <a:lnTo>
                  <a:pt x="310" y="97"/>
                </a:lnTo>
                <a:lnTo>
                  <a:pt x="321" y="106"/>
                </a:lnTo>
                <a:lnTo>
                  <a:pt x="331" y="109"/>
                </a:lnTo>
                <a:lnTo>
                  <a:pt x="347" y="119"/>
                </a:lnTo>
                <a:lnTo>
                  <a:pt x="337" y="134"/>
                </a:lnTo>
                <a:lnTo>
                  <a:pt x="337" y="134"/>
                </a:lnTo>
                <a:lnTo>
                  <a:pt x="351" y="121"/>
                </a:lnTo>
                <a:lnTo>
                  <a:pt x="340" y="124"/>
                </a:lnTo>
                <a:lnTo>
                  <a:pt x="326" y="129"/>
                </a:lnTo>
                <a:lnTo>
                  <a:pt x="317" y="123"/>
                </a:lnTo>
                <a:lnTo>
                  <a:pt x="304" y="129"/>
                </a:lnTo>
                <a:lnTo>
                  <a:pt x="292" y="126"/>
                </a:lnTo>
                <a:lnTo>
                  <a:pt x="281" y="130"/>
                </a:lnTo>
                <a:lnTo>
                  <a:pt x="268" y="127"/>
                </a:lnTo>
                <a:lnTo>
                  <a:pt x="259" y="131"/>
                </a:lnTo>
                <a:lnTo>
                  <a:pt x="245" y="132"/>
                </a:lnTo>
                <a:lnTo>
                  <a:pt x="234" y="130"/>
                </a:lnTo>
                <a:lnTo>
                  <a:pt x="223" y="128"/>
                </a:lnTo>
                <a:lnTo>
                  <a:pt x="210" y="131"/>
                </a:lnTo>
                <a:lnTo>
                  <a:pt x="200" y="124"/>
                </a:lnTo>
                <a:lnTo>
                  <a:pt x="191" y="122"/>
                </a:lnTo>
                <a:lnTo>
                  <a:pt x="178" y="118"/>
                </a:lnTo>
                <a:lnTo>
                  <a:pt x="169" y="114"/>
                </a:lnTo>
                <a:lnTo>
                  <a:pt x="156" y="113"/>
                </a:lnTo>
                <a:lnTo>
                  <a:pt x="145" y="104"/>
                </a:lnTo>
                <a:lnTo>
                  <a:pt x="135" y="96"/>
                </a:lnTo>
                <a:lnTo>
                  <a:pt x="125" y="94"/>
                </a:lnTo>
                <a:lnTo>
                  <a:pt x="114" y="85"/>
                </a:lnTo>
                <a:lnTo>
                  <a:pt x="104" y="83"/>
                </a:lnTo>
                <a:lnTo>
                  <a:pt x="88" y="72"/>
                </a:lnTo>
                <a:lnTo>
                  <a:pt x="78" y="64"/>
                </a:lnTo>
                <a:lnTo>
                  <a:pt x="62" y="53"/>
                </a:lnTo>
                <a:lnTo>
                  <a:pt x="52" y="50"/>
                </a:lnTo>
                <a:lnTo>
                  <a:pt x="43" y="42"/>
                </a:lnTo>
                <a:lnTo>
                  <a:pt x="32" y="39"/>
                </a:lnTo>
                <a:lnTo>
                  <a:pt x="20" y="38"/>
                </a:lnTo>
                <a:lnTo>
                  <a:pt x="10" y="29"/>
                </a:lnTo>
                <a:lnTo>
                  <a:pt x="0" y="27"/>
                </a:lnTo>
                <a:lnTo>
                  <a:pt x="11" y="21"/>
                </a:lnTo>
                <a:lnTo>
                  <a:pt x="6" y="21"/>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92" name="Oval 76"/>
          <p:cNvSpPr>
            <a:spLocks noChangeArrowheads="1"/>
          </p:cNvSpPr>
          <p:nvPr/>
        </p:nvSpPr>
        <p:spPr bwMode="auto">
          <a:xfrm rot="720000">
            <a:off x="7180264" y="3819526"/>
            <a:ext cx="77787" cy="412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3" name="未知"/>
          <p:cNvSpPr/>
          <p:nvPr/>
        </p:nvSpPr>
        <p:spPr bwMode="auto">
          <a:xfrm>
            <a:off x="4013200" y="4308476"/>
            <a:ext cx="330200" cy="492125"/>
          </a:xfrm>
          <a:custGeom>
            <a:avLst/>
            <a:gdLst>
              <a:gd name="T0" fmla="*/ 2 w 234"/>
              <a:gd name="T1" fmla="*/ 286 h 310"/>
              <a:gd name="T2" fmla="*/ 11 w 234"/>
              <a:gd name="T3" fmla="*/ 263 h 310"/>
              <a:gd name="T4" fmla="*/ 20 w 234"/>
              <a:gd name="T5" fmla="*/ 239 h 310"/>
              <a:gd name="T6" fmla="*/ 28 w 234"/>
              <a:gd name="T7" fmla="*/ 208 h 310"/>
              <a:gd name="T8" fmla="*/ 38 w 234"/>
              <a:gd name="T9" fmla="*/ 183 h 310"/>
              <a:gd name="T10" fmla="*/ 43 w 234"/>
              <a:gd name="T11" fmla="*/ 157 h 310"/>
              <a:gd name="T12" fmla="*/ 55 w 234"/>
              <a:gd name="T13" fmla="*/ 138 h 310"/>
              <a:gd name="T14" fmla="*/ 69 w 234"/>
              <a:gd name="T15" fmla="*/ 116 h 310"/>
              <a:gd name="T16" fmla="*/ 95 w 234"/>
              <a:gd name="T17" fmla="*/ 99 h 310"/>
              <a:gd name="T18" fmla="*/ 108 w 234"/>
              <a:gd name="T19" fmla="*/ 80 h 310"/>
              <a:gd name="T20" fmla="*/ 131 w 234"/>
              <a:gd name="T21" fmla="*/ 68 h 310"/>
              <a:gd name="T22" fmla="*/ 155 w 234"/>
              <a:gd name="T23" fmla="*/ 56 h 310"/>
              <a:gd name="T24" fmla="*/ 177 w 234"/>
              <a:gd name="T25" fmla="*/ 44 h 310"/>
              <a:gd name="T26" fmla="*/ 204 w 234"/>
              <a:gd name="T27" fmla="*/ 26 h 310"/>
              <a:gd name="T28" fmla="*/ 226 w 234"/>
              <a:gd name="T29" fmla="*/ 5 h 310"/>
              <a:gd name="T30" fmla="*/ 233 w 234"/>
              <a:gd name="T31" fmla="*/ 20 h 310"/>
              <a:gd name="T32" fmla="*/ 227 w 234"/>
              <a:gd name="T33" fmla="*/ 14 h 310"/>
              <a:gd name="T34" fmla="*/ 217 w 234"/>
              <a:gd name="T35" fmla="*/ 37 h 310"/>
              <a:gd name="T36" fmla="*/ 209 w 234"/>
              <a:gd name="T37" fmla="*/ 61 h 310"/>
              <a:gd name="T38" fmla="*/ 199 w 234"/>
              <a:gd name="T39" fmla="*/ 85 h 310"/>
              <a:gd name="T40" fmla="*/ 195 w 234"/>
              <a:gd name="T41" fmla="*/ 111 h 310"/>
              <a:gd name="T42" fmla="*/ 180 w 234"/>
              <a:gd name="T43" fmla="*/ 131 h 310"/>
              <a:gd name="T44" fmla="*/ 168 w 234"/>
              <a:gd name="T45" fmla="*/ 151 h 310"/>
              <a:gd name="T46" fmla="*/ 153 w 234"/>
              <a:gd name="T47" fmla="*/ 170 h 310"/>
              <a:gd name="T48" fmla="*/ 139 w 234"/>
              <a:gd name="T49" fmla="*/ 190 h 310"/>
              <a:gd name="T50" fmla="*/ 117 w 234"/>
              <a:gd name="T51" fmla="*/ 203 h 310"/>
              <a:gd name="T52" fmla="*/ 99 w 234"/>
              <a:gd name="T53" fmla="*/ 219 h 310"/>
              <a:gd name="T54" fmla="*/ 77 w 234"/>
              <a:gd name="T55" fmla="*/ 240 h 310"/>
              <a:gd name="T56" fmla="*/ 51 w 234"/>
              <a:gd name="T57" fmla="*/ 258 h 310"/>
              <a:gd name="T58" fmla="*/ 32 w 234"/>
              <a:gd name="T59" fmla="*/ 273 h 310"/>
              <a:gd name="T60" fmla="*/ 19 w 234"/>
              <a:gd name="T61" fmla="*/ 292 h 310"/>
              <a:gd name="T62" fmla="*/ 1 w 234"/>
              <a:gd name="T63" fmla="*/ 309 h 310"/>
              <a:gd name="T64" fmla="*/ 0 w 234"/>
              <a:gd name="T65" fmla="*/ 299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4" h="310">
                <a:moveTo>
                  <a:pt x="0" y="299"/>
                </a:moveTo>
                <a:lnTo>
                  <a:pt x="2" y="286"/>
                </a:lnTo>
                <a:lnTo>
                  <a:pt x="8" y="277"/>
                </a:lnTo>
                <a:lnTo>
                  <a:pt x="11" y="263"/>
                </a:lnTo>
                <a:lnTo>
                  <a:pt x="17" y="254"/>
                </a:lnTo>
                <a:lnTo>
                  <a:pt x="20" y="239"/>
                </a:lnTo>
                <a:lnTo>
                  <a:pt x="21" y="226"/>
                </a:lnTo>
                <a:lnTo>
                  <a:pt x="28" y="208"/>
                </a:lnTo>
                <a:lnTo>
                  <a:pt x="30" y="193"/>
                </a:lnTo>
                <a:lnTo>
                  <a:pt x="38" y="183"/>
                </a:lnTo>
                <a:lnTo>
                  <a:pt x="34" y="166"/>
                </a:lnTo>
                <a:lnTo>
                  <a:pt x="43" y="157"/>
                </a:lnTo>
                <a:lnTo>
                  <a:pt x="49" y="147"/>
                </a:lnTo>
                <a:lnTo>
                  <a:pt x="55" y="138"/>
                </a:lnTo>
                <a:lnTo>
                  <a:pt x="62" y="127"/>
                </a:lnTo>
                <a:lnTo>
                  <a:pt x="69" y="116"/>
                </a:lnTo>
                <a:lnTo>
                  <a:pt x="80" y="112"/>
                </a:lnTo>
                <a:lnTo>
                  <a:pt x="95" y="99"/>
                </a:lnTo>
                <a:lnTo>
                  <a:pt x="102" y="90"/>
                </a:lnTo>
                <a:lnTo>
                  <a:pt x="108" y="80"/>
                </a:lnTo>
                <a:lnTo>
                  <a:pt x="121" y="74"/>
                </a:lnTo>
                <a:lnTo>
                  <a:pt x="131" y="68"/>
                </a:lnTo>
                <a:lnTo>
                  <a:pt x="143" y="61"/>
                </a:lnTo>
                <a:lnTo>
                  <a:pt x="155" y="56"/>
                </a:lnTo>
                <a:lnTo>
                  <a:pt x="167" y="49"/>
                </a:lnTo>
                <a:lnTo>
                  <a:pt x="177" y="44"/>
                </a:lnTo>
                <a:lnTo>
                  <a:pt x="193" y="32"/>
                </a:lnTo>
                <a:lnTo>
                  <a:pt x="204" y="26"/>
                </a:lnTo>
                <a:lnTo>
                  <a:pt x="211" y="17"/>
                </a:lnTo>
                <a:lnTo>
                  <a:pt x="226" y="5"/>
                </a:lnTo>
                <a:lnTo>
                  <a:pt x="233" y="20"/>
                </a:lnTo>
                <a:lnTo>
                  <a:pt x="233" y="20"/>
                </a:lnTo>
                <a:lnTo>
                  <a:pt x="229" y="0"/>
                </a:lnTo>
                <a:lnTo>
                  <a:pt x="227" y="14"/>
                </a:lnTo>
                <a:lnTo>
                  <a:pt x="225" y="28"/>
                </a:lnTo>
                <a:lnTo>
                  <a:pt x="217" y="37"/>
                </a:lnTo>
                <a:lnTo>
                  <a:pt x="217" y="51"/>
                </a:lnTo>
                <a:lnTo>
                  <a:pt x="209" y="61"/>
                </a:lnTo>
                <a:lnTo>
                  <a:pt x="207" y="75"/>
                </a:lnTo>
                <a:lnTo>
                  <a:pt x="199" y="85"/>
                </a:lnTo>
                <a:lnTo>
                  <a:pt x="198" y="99"/>
                </a:lnTo>
                <a:lnTo>
                  <a:pt x="195" y="111"/>
                </a:lnTo>
                <a:lnTo>
                  <a:pt x="189" y="120"/>
                </a:lnTo>
                <a:lnTo>
                  <a:pt x="180" y="131"/>
                </a:lnTo>
                <a:lnTo>
                  <a:pt x="178" y="145"/>
                </a:lnTo>
                <a:lnTo>
                  <a:pt x="168" y="151"/>
                </a:lnTo>
                <a:lnTo>
                  <a:pt x="162" y="160"/>
                </a:lnTo>
                <a:lnTo>
                  <a:pt x="153" y="170"/>
                </a:lnTo>
                <a:lnTo>
                  <a:pt x="147" y="178"/>
                </a:lnTo>
                <a:lnTo>
                  <a:pt x="139" y="190"/>
                </a:lnTo>
                <a:lnTo>
                  <a:pt x="128" y="198"/>
                </a:lnTo>
                <a:lnTo>
                  <a:pt x="117" y="203"/>
                </a:lnTo>
                <a:lnTo>
                  <a:pt x="111" y="213"/>
                </a:lnTo>
                <a:lnTo>
                  <a:pt x="99" y="219"/>
                </a:lnTo>
                <a:lnTo>
                  <a:pt x="93" y="228"/>
                </a:lnTo>
                <a:lnTo>
                  <a:pt x="77" y="240"/>
                </a:lnTo>
                <a:lnTo>
                  <a:pt x="66" y="246"/>
                </a:lnTo>
                <a:lnTo>
                  <a:pt x="51" y="258"/>
                </a:lnTo>
                <a:lnTo>
                  <a:pt x="43" y="266"/>
                </a:lnTo>
                <a:lnTo>
                  <a:pt x="32" y="273"/>
                </a:lnTo>
                <a:lnTo>
                  <a:pt x="25" y="282"/>
                </a:lnTo>
                <a:lnTo>
                  <a:pt x="19" y="292"/>
                </a:lnTo>
                <a:lnTo>
                  <a:pt x="7" y="298"/>
                </a:lnTo>
                <a:lnTo>
                  <a:pt x="1" y="309"/>
                </a:lnTo>
                <a:lnTo>
                  <a:pt x="2" y="294"/>
                </a:lnTo>
                <a:lnTo>
                  <a:pt x="0" y="299"/>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94" name="Oval 78"/>
          <p:cNvSpPr>
            <a:spLocks noChangeArrowheads="1"/>
          </p:cNvSpPr>
          <p:nvPr/>
        </p:nvSpPr>
        <p:spPr bwMode="auto">
          <a:xfrm rot="18420000">
            <a:off x="4110832" y="4528344"/>
            <a:ext cx="87312" cy="3810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5" name="未知"/>
          <p:cNvSpPr/>
          <p:nvPr/>
        </p:nvSpPr>
        <p:spPr bwMode="auto">
          <a:xfrm>
            <a:off x="7637463" y="4040189"/>
            <a:ext cx="417512" cy="382587"/>
          </a:xfrm>
          <a:custGeom>
            <a:avLst/>
            <a:gdLst>
              <a:gd name="T0" fmla="*/ 20 w 296"/>
              <a:gd name="T1" fmla="*/ 4 h 241"/>
              <a:gd name="T2" fmla="*/ 41 w 296"/>
              <a:gd name="T3" fmla="*/ 12 h 241"/>
              <a:gd name="T4" fmla="*/ 64 w 296"/>
              <a:gd name="T5" fmla="*/ 20 h 241"/>
              <a:gd name="T6" fmla="*/ 95 w 296"/>
              <a:gd name="T7" fmla="*/ 27 h 241"/>
              <a:gd name="T8" fmla="*/ 115 w 296"/>
              <a:gd name="T9" fmla="*/ 37 h 241"/>
              <a:gd name="T10" fmla="*/ 142 w 296"/>
              <a:gd name="T11" fmla="*/ 39 h 241"/>
              <a:gd name="T12" fmla="*/ 161 w 296"/>
              <a:gd name="T13" fmla="*/ 52 h 241"/>
              <a:gd name="T14" fmla="*/ 181 w 296"/>
              <a:gd name="T15" fmla="*/ 67 h 241"/>
              <a:gd name="T16" fmla="*/ 197 w 296"/>
              <a:gd name="T17" fmla="*/ 95 h 241"/>
              <a:gd name="T18" fmla="*/ 214 w 296"/>
              <a:gd name="T19" fmla="*/ 108 h 241"/>
              <a:gd name="T20" fmla="*/ 229 w 296"/>
              <a:gd name="T21" fmla="*/ 132 h 241"/>
              <a:gd name="T22" fmla="*/ 239 w 296"/>
              <a:gd name="T23" fmla="*/ 157 h 241"/>
              <a:gd name="T24" fmla="*/ 251 w 296"/>
              <a:gd name="T25" fmla="*/ 180 h 241"/>
              <a:gd name="T26" fmla="*/ 270 w 296"/>
              <a:gd name="T27" fmla="*/ 208 h 241"/>
              <a:gd name="T28" fmla="*/ 291 w 296"/>
              <a:gd name="T29" fmla="*/ 231 h 241"/>
              <a:gd name="T30" fmla="*/ 279 w 296"/>
              <a:gd name="T31" fmla="*/ 240 h 241"/>
              <a:gd name="T32" fmla="*/ 282 w 296"/>
              <a:gd name="T33" fmla="*/ 233 h 241"/>
              <a:gd name="T34" fmla="*/ 261 w 296"/>
              <a:gd name="T35" fmla="*/ 223 h 241"/>
              <a:gd name="T36" fmla="*/ 237 w 296"/>
              <a:gd name="T37" fmla="*/ 214 h 241"/>
              <a:gd name="T38" fmla="*/ 217 w 296"/>
              <a:gd name="T39" fmla="*/ 206 h 241"/>
              <a:gd name="T40" fmla="*/ 190 w 296"/>
              <a:gd name="T41" fmla="*/ 205 h 241"/>
              <a:gd name="T42" fmla="*/ 172 w 296"/>
              <a:gd name="T43" fmla="*/ 188 h 241"/>
              <a:gd name="T44" fmla="*/ 152 w 296"/>
              <a:gd name="T45" fmla="*/ 174 h 241"/>
              <a:gd name="T46" fmla="*/ 134 w 296"/>
              <a:gd name="T47" fmla="*/ 160 h 241"/>
              <a:gd name="T48" fmla="*/ 115 w 296"/>
              <a:gd name="T49" fmla="*/ 148 h 241"/>
              <a:gd name="T50" fmla="*/ 105 w 296"/>
              <a:gd name="T51" fmla="*/ 124 h 241"/>
              <a:gd name="T52" fmla="*/ 88 w 296"/>
              <a:gd name="T53" fmla="*/ 104 h 241"/>
              <a:gd name="T54" fmla="*/ 66 w 296"/>
              <a:gd name="T55" fmla="*/ 80 h 241"/>
              <a:gd name="T56" fmla="*/ 50 w 296"/>
              <a:gd name="T57" fmla="*/ 54 h 241"/>
              <a:gd name="T58" fmla="*/ 35 w 296"/>
              <a:gd name="T59" fmla="*/ 35 h 241"/>
              <a:gd name="T60" fmla="*/ 16 w 296"/>
              <a:gd name="T61" fmla="*/ 21 h 241"/>
              <a:gd name="T62" fmla="*/ 0 w 296"/>
              <a:gd name="T63" fmla="*/ 4 h 241"/>
              <a:gd name="T64" fmla="*/ 9 w 296"/>
              <a:gd name="T65"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6" h="241">
                <a:moveTo>
                  <a:pt x="9" y="0"/>
                </a:moveTo>
                <a:lnTo>
                  <a:pt x="20" y="4"/>
                </a:lnTo>
                <a:lnTo>
                  <a:pt x="29" y="8"/>
                </a:lnTo>
                <a:lnTo>
                  <a:pt x="41" y="12"/>
                </a:lnTo>
                <a:lnTo>
                  <a:pt x="52" y="19"/>
                </a:lnTo>
                <a:lnTo>
                  <a:pt x="64" y="20"/>
                </a:lnTo>
                <a:lnTo>
                  <a:pt x="77" y="21"/>
                </a:lnTo>
                <a:lnTo>
                  <a:pt x="95" y="27"/>
                </a:lnTo>
                <a:lnTo>
                  <a:pt x="108" y="28"/>
                </a:lnTo>
                <a:lnTo>
                  <a:pt x="115" y="37"/>
                </a:lnTo>
                <a:lnTo>
                  <a:pt x="134" y="33"/>
                </a:lnTo>
                <a:lnTo>
                  <a:pt x="142" y="39"/>
                </a:lnTo>
                <a:lnTo>
                  <a:pt x="152" y="46"/>
                </a:lnTo>
                <a:lnTo>
                  <a:pt x="161" y="52"/>
                </a:lnTo>
                <a:lnTo>
                  <a:pt x="170" y="60"/>
                </a:lnTo>
                <a:lnTo>
                  <a:pt x="181" y="67"/>
                </a:lnTo>
                <a:lnTo>
                  <a:pt x="186" y="78"/>
                </a:lnTo>
                <a:lnTo>
                  <a:pt x="197" y="95"/>
                </a:lnTo>
                <a:lnTo>
                  <a:pt x="208" y="100"/>
                </a:lnTo>
                <a:lnTo>
                  <a:pt x="214" y="108"/>
                </a:lnTo>
                <a:lnTo>
                  <a:pt x="221" y="121"/>
                </a:lnTo>
                <a:lnTo>
                  <a:pt x="229" y="132"/>
                </a:lnTo>
                <a:lnTo>
                  <a:pt x="235" y="144"/>
                </a:lnTo>
                <a:lnTo>
                  <a:pt x="239" y="157"/>
                </a:lnTo>
                <a:lnTo>
                  <a:pt x="246" y="168"/>
                </a:lnTo>
                <a:lnTo>
                  <a:pt x="251" y="180"/>
                </a:lnTo>
                <a:lnTo>
                  <a:pt x="266" y="195"/>
                </a:lnTo>
                <a:lnTo>
                  <a:pt x="270" y="208"/>
                </a:lnTo>
                <a:lnTo>
                  <a:pt x="279" y="215"/>
                </a:lnTo>
                <a:lnTo>
                  <a:pt x="291" y="231"/>
                </a:lnTo>
                <a:lnTo>
                  <a:pt x="279" y="240"/>
                </a:lnTo>
                <a:lnTo>
                  <a:pt x="279" y="240"/>
                </a:lnTo>
                <a:lnTo>
                  <a:pt x="295" y="233"/>
                </a:lnTo>
                <a:lnTo>
                  <a:pt x="282" y="233"/>
                </a:lnTo>
                <a:lnTo>
                  <a:pt x="269" y="229"/>
                </a:lnTo>
                <a:lnTo>
                  <a:pt x="261" y="223"/>
                </a:lnTo>
                <a:lnTo>
                  <a:pt x="247" y="221"/>
                </a:lnTo>
                <a:lnTo>
                  <a:pt x="237" y="214"/>
                </a:lnTo>
                <a:lnTo>
                  <a:pt x="228" y="214"/>
                </a:lnTo>
                <a:lnTo>
                  <a:pt x="217" y="206"/>
                </a:lnTo>
                <a:lnTo>
                  <a:pt x="204" y="205"/>
                </a:lnTo>
                <a:lnTo>
                  <a:pt x="190" y="205"/>
                </a:lnTo>
                <a:lnTo>
                  <a:pt x="183" y="195"/>
                </a:lnTo>
                <a:lnTo>
                  <a:pt x="172" y="188"/>
                </a:lnTo>
                <a:lnTo>
                  <a:pt x="159" y="186"/>
                </a:lnTo>
                <a:lnTo>
                  <a:pt x="152" y="174"/>
                </a:lnTo>
                <a:lnTo>
                  <a:pt x="144" y="169"/>
                </a:lnTo>
                <a:lnTo>
                  <a:pt x="134" y="160"/>
                </a:lnTo>
                <a:lnTo>
                  <a:pt x="126" y="154"/>
                </a:lnTo>
                <a:lnTo>
                  <a:pt x="115" y="148"/>
                </a:lnTo>
                <a:lnTo>
                  <a:pt x="110" y="135"/>
                </a:lnTo>
                <a:lnTo>
                  <a:pt x="105" y="124"/>
                </a:lnTo>
                <a:lnTo>
                  <a:pt x="93" y="116"/>
                </a:lnTo>
                <a:lnTo>
                  <a:pt x="88" y="104"/>
                </a:lnTo>
                <a:lnTo>
                  <a:pt x="78" y="98"/>
                </a:lnTo>
                <a:lnTo>
                  <a:pt x="66" y="80"/>
                </a:lnTo>
                <a:lnTo>
                  <a:pt x="61" y="69"/>
                </a:lnTo>
                <a:lnTo>
                  <a:pt x="50" y="54"/>
                </a:lnTo>
                <a:lnTo>
                  <a:pt x="41" y="47"/>
                </a:lnTo>
                <a:lnTo>
                  <a:pt x="35" y="35"/>
                </a:lnTo>
                <a:lnTo>
                  <a:pt x="26" y="28"/>
                </a:lnTo>
                <a:lnTo>
                  <a:pt x="16" y="21"/>
                </a:lnTo>
                <a:lnTo>
                  <a:pt x="10" y="9"/>
                </a:lnTo>
                <a:lnTo>
                  <a:pt x="0" y="4"/>
                </a:lnTo>
                <a:lnTo>
                  <a:pt x="14" y="5"/>
                </a:lnTo>
                <a:lnTo>
                  <a:pt x="9" y="0"/>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96" name="Oval 80"/>
          <p:cNvSpPr>
            <a:spLocks noChangeArrowheads="1"/>
          </p:cNvSpPr>
          <p:nvPr/>
        </p:nvSpPr>
        <p:spPr bwMode="auto">
          <a:xfrm rot="2040000">
            <a:off x="7808914" y="4183064"/>
            <a:ext cx="77787" cy="3968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7" name="未知"/>
          <p:cNvSpPr/>
          <p:nvPr/>
        </p:nvSpPr>
        <p:spPr bwMode="auto">
          <a:xfrm>
            <a:off x="4268788" y="3886200"/>
            <a:ext cx="3605212" cy="808038"/>
          </a:xfrm>
          <a:custGeom>
            <a:avLst/>
            <a:gdLst>
              <a:gd name="T0" fmla="*/ 198 w 2555"/>
              <a:gd name="T1" fmla="*/ 325 h 509"/>
              <a:gd name="T2" fmla="*/ 274 w 2555"/>
              <a:gd name="T3" fmla="*/ 268 h 509"/>
              <a:gd name="T4" fmla="*/ 341 w 2555"/>
              <a:gd name="T5" fmla="*/ 201 h 509"/>
              <a:gd name="T6" fmla="*/ 425 w 2555"/>
              <a:gd name="T7" fmla="*/ 143 h 509"/>
              <a:gd name="T8" fmla="*/ 501 w 2555"/>
              <a:gd name="T9" fmla="*/ 134 h 509"/>
              <a:gd name="T10" fmla="*/ 587 w 2555"/>
              <a:gd name="T11" fmla="*/ 96 h 509"/>
              <a:gd name="T12" fmla="*/ 671 w 2555"/>
              <a:gd name="T13" fmla="*/ 57 h 509"/>
              <a:gd name="T14" fmla="*/ 756 w 2555"/>
              <a:gd name="T15" fmla="*/ 39 h 509"/>
              <a:gd name="T16" fmla="*/ 832 w 2555"/>
              <a:gd name="T17" fmla="*/ 19 h 509"/>
              <a:gd name="T18" fmla="*/ 908 w 2555"/>
              <a:gd name="T19" fmla="*/ 0 h 509"/>
              <a:gd name="T20" fmla="*/ 1002 w 2555"/>
              <a:gd name="T21" fmla="*/ 10 h 509"/>
              <a:gd name="T22" fmla="*/ 1088 w 2555"/>
              <a:gd name="T23" fmla="*/ 29 h 509"/>
              <a:gd name="T24" fmla="*/ 1220 w 2555"/>
              <a:gd name="T25" fmla="*/ 57 h 509"/>
              <a:gd name="T26" fmla="*/ 1371 w 2555"/>
              <a:gd name="T27" fmla="*/ 67 h 509"/>
              <a:gd name="T28" fmla="*/ 1447 w 2555"/>
              <a:gd name="T29" fmla="*/ 57 h 509"/>
              <a:gd name="T30" fmla="*/ 1532 w 2555"/>
              <a:gd name="T31" fmla="*/ 19 h 509"/>
              <a:gd name="T32" fmla="*/ 1608 w 2555"/>
              <a:gd name="T33" fmla="*/ 10 h 509"/>
              <a:gd name="T34" fmla="*/ 1693 w 2555"/>
              <a:gd name="T35" fmla="*/ 10 h 509"/>
              <a:gd name="T36" fmla="*/ 1778 w 2555"/>
              <a:gd name="T37" fmla="*/ 29 h 509"/>
              <a:gd name="T38" fmla="*/ 1854 w 2555"/>
              <a:gd name="T39" fmla="*/ 57 h 509"/>
              <a:gd name="T40" fmla="*/ 1930 w 2555"/>
              <a:gd name="T41" fmla="*/ 67 h 509"/>
              <a:gd name="T42" fmla="*/ 2015 w 2555"/>
              <a:gd name="T43" fmla="*/ 105 h 509"/>
              <a:gd name="T44" fmla="*/ 2110 w 2555"/>
              <a:gd name="T45" fmla="*/ 134 h 509"/>
              <a:gd name="T46" fmla="*/ 2195 w 2555"/>
              <a:gd name="T47" fmla="*/ 172 h 509"/>
              <a:gd name="T48" fmla="*/ 2280 w 2555"/>
              <a:gd name="T49" fmla="*/ 201 h 509"/>
              <a:gd name="T50" fmla="*/ 2356 w 2555"/>
              <a:gd name="T51" fmla="*/ 249 h 509"/>
              <a:gd name="T52" fmla="*/ 2431 w 2555"/>
              <a:gd name="T53" fmla="*/ 296 h 509"/>
              <a:gd name="T54" fmla="*/ 2507 w 2555"/>
              <a:gd name="T55" fmla="*/ 345 h 509"/>
              <a:gd name="T56" fmla="*/ 2554 w 2555"/>
              <a:gd name="T57" fmla="*/ 421 h 509"/>
              <a:gd name="T58" fmla="*/ 2479 w 2555"/>
              <a:gd name="T59" fmla="*/ 460 h 509"/>
              <a:gd name="T60" fmla="*/ 2403 w 2555"/>
              <a:gd name="T61" fmla="*/ 460 h 509"/>
              <a:gd name="T62" fmla="*/ 2328 w 2555"/>
              <a:gd name="T63" fmla="*/ 479 h 509"/>
              <a:gd name="T64" fmla="*/ 2251 w 2555"/>
              <a:gd name="T65" fmla="*/ 460 h 509"/>
              <a:gd name="T66" fmla="*/ 2167 w 2555"/>
              <a:gd name="T67" fmla="*/ 469 h 509"/>
              <a:gd name="T68" fmla="*/ 2082 w 2555"/>
              <a:gd name="T69" fmla="*/ 488 h 509"/>
              <a:gd name="T70" fmla="*/ 2006 w 2555"/>
              <a:gd name="T71" fmla="*/ 498 h 509"/>
              <a:gd name="T72" fmla="*/ 1930 w 2555"/>
              <a:gd name="T73" fmla="*/ 488 h 509"/>
              <a:gd name="T74" fmla="*/ 1844 w 2555"/>
              <a:gd name="T75" fmla="*/ 479 h 509"/>
              <a:gd name="T76" fmla="*/ 1760 w 2555"/>
              <a:gd name="T77" fmla="*/ 451 h 509"/>
              <a:gd name="T78" fmla="*/ 1665 w 2555"/>
              <a:gd name="T79" fmla="*/ 460 h 509"/>
              <a:gd name="T80" fmla="*/ 1599 w 2555"/>
              <a:gd name="T81" fmla="*/ 488 h 509"/>
              <a:gd name="T82" fmla="*/ 1514 w 2555"/>
              <a:gd name="T83" fmla="*/ 498 h 509"/>
              <a:gd name="T84" fmla="*/ 1438 w 2555"/>
              <a:gd name="T85" fmla="*/ 508 h 509"/>
              <a:gd name="T86" fmla="*/ 1362 w 2555"/>
              <a:gd name="T87" fmla="*/ 498 h 509"/>
              <a:gd name="T88" fmla="*/ 1268 w 2555"/>
              <a:gd name="T89" fmla="*/ 469 h 509"/>
              <a:gd name="T90" fmla="*/ 1192 w 2555"/>
              <a:gd name="T91" fmla="*/ 479 h 509"/>
              <a:gd name="T92" fmla="*/ 1097 w 2555"/>
              <a:gd name="T93" fmla="*/ 488 h 509"/>
              <a:gd name="T94" fmla="*/ 1022 w 2555"/>
              <a:gd name="T95" fmla="*/ 479 h 509"/>
              <a:gd name="T96" fmla="*/ 936 w 2555"/>
              <a:gd name="T97" fmla="*/ 479 h 509"/>
              <a:gd name="T98" fmla="*/ 832 w 2555"/>
              <a:gd name="T99" fmla="*/ 479 h 509"/>
              <a:gd name="T100" fmla="*/ 718 w 2555"/>
              <a:gd name="T101" fmla="*/ 498 h 509"/>
              <a:gd name="T102" fmla="*/ 643 w 2555"/>
              <a:gd name="T103" fmla="*/ 498 h 509"/>
              <a:gd name="T104" fmla="*/ 567 w 2555"/>
              <a:gd name="T105" fmla="*/ 488 h 509"/>
              <a:gd name="T106" fmla="*/ 482 w 2555"/>
              <a:gd name="T107" fmla="*/ 469 h 509"/>
              <a:gd name="T108" fmla="*/ 397 w 2555"/>
              <a:gd name="T109" fmla="*/ 460 h 509"/>
              <a:gd name="T110" fmla="*/ 321 w 2555"/>
              <a:gd name="T111" fmla="*/ 451 h 509"/>
              <a:gd name="T112" fmla="*/ 236 w 2555"/>
              <a:gd name="T113" fmla="*/ 441 h 509"/>
              <a:gd name="T114" fmla="*/ 170 w 2555"/>
              <a:gd name="T115" fmla="*/ 431 h 509"/>
              <a:gd name="T116" fmla="*/ 85 w 2555"/>
              <a:gd name="T117" fmla="*/ 451 h 509"/>
              <a:gd name="T118" fmla="*/ 9 w 2555"/>
              <a:gd name="T119" fmla="*/ 479 h 509"/>
              <a:gd name="T120" fmla="*/ 28 w 2555"/>
              <a:gd name="T121" fmla="*/ 412 h 509"/>
              <a:gd name="T122" fmla="*/ 103 w 2555"/>
              <a:gd name="T123" fmla="*/ 383 h 509"/>
              <a:gd name="T124" fmla="*/ 141 w 2555"/>
              <a:gd name="T125" fmla="*/ 355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55" h="509">
                <a:moveTo>
                  <a:pt x="141" y="355"/>
                </a:moveTo>
                <a:lnTo>
                  <a:pt x="160" y="345"/>
                </a:lnTo>
                <a:lnTo>
                  <a:pt x="180" y="335"/>
                </a:lnTo>
                <a:lnTo>
                  <a:pt x="198" y="325"/>
                </a:lnTo>
                <a:lnTo>
                  <a:pt x="218" y="316"/>
                </a:lnTo>
                <a:lnTo>
                  <a:pt x="236" y="306"/>
                </a:lnTo>
                <a:lnTo>
                  <a:pt x="255" y="288"/>
                </a:lnTo>
                <a:lnTo>
                  <a:pt x="274" y="268"/>
                </a:lnTo>
                <a:lnTo>
                  <a:pt x="293" y="249"/>
                </a:lnTo>
                <a:lnTo>
                  <a:pt x="312" y="230"/>
                </a:lnTo>
                <a:lnTo>
                  <a:pt x="321" y="210"/>
                </a:lnTo>
                <a:lnTo>
                  <a:pt x="341" y="201"/>
                </a:lnTo>
                <a:lnTo>
                  <a:pt x="359" y="192"/>
                </a:lnTo>
                <a:lnTo>
                  <a:pt x="378" y="172"/>
                </a:lnTo>
                <a:lnTo>
                  <a:pt x="397" y="153"/>
                </a:lnTo>
                <a:lnTo>
                  <a:pt x="425" y="143"/>
                </a:lnTo>
                <a:lnTo>
                  <a:pt x="444" y="143"/>
                </a:lnTo>
                <a:lnTo>
                  <a:pt x="464" y="134"/>
                </a:lnTo>
                <a:lnTo>
                  <a:pt x="482" y="134"/>
                </a:lnTo>
                <a:lnTo>
                  <a:pt x="501" y="134"/>
                </a:lnTo>
                <a:lnTo>
                  <a:pt x="530" y="115"/>
                </a:lnTo>
                <a:lnTo>
                  <a:pt x="548" y="105"/>
                </a:lnTo>
                <a:lnTo>
                  <a:pt x="567" y="105"/>
                </a:lnTo>
                <a:lnTo>
                  <a:pt x="587" y="96"/>
                </a:lnTo>
                <a:lnTo>
                  <a:pt x="605" y="96"/>
                </a:lnTo>
                <a:lnTo>
                  <a:pt x="625" y="86"/>
                </a:lnTo>
                <a:lnTo>
                  <a:pt x="653" y="67"/>
                </a:lnTo>
                <a:lnTo>
                  <a:pt x="671" y="57"/>
                </a:lnTo>
                <a:lnTo>
                  <a:pt x="690" y="57"/>
                </a:lnTo>
                <a:lnTo>
                  <a:pt x="718" y="47"/>
                </a:lnTo>
                <a:lnTo>
                  <a:pt x="738" y="47"/>
                </a:lnTo>
                <a:lnTo>
                  <a:pt x="756" y="39"/>
                </a:lnTo>
                <a:lnTo>
                  <a:pt x="776" y="39"/>
                </a:lnTo>
                <a:lnTo>
                  <a:pt x="794" y="39"/>
                </a:lnTo>
                <a:lnTo>
                  <a:pt x="813" y="29"/>
                </a:lnTo>
                <a:lnTo>
                  <a:pt x="832" y="19"/>
                </a:lnTo>
                <a:lnTo>
                  <a:pt x="851" y="10"/>
                </a:lnTo>
                <a:lnTo>
                  <a:pt x="871" y="10"/>
                </a:lnTo>
                <a:lnTo>
                  <a:pt x="889" y="0"/>
                </a:lnTo>
                <a:lnTo>
                  <a:pt x="908" y="0"/>
                </a:lnTo>
                <a:lnTo>
                  <a:pt x="936" y="0"/>
                </a:lnTo>
                <a:lnTo>
                  <a:pt x="955" y="0"/>
                </a:lnTo>
                <a:lnTo>
                  <a:pt x="984" y="10"/>
                </a:lnTo>
                <a:lnTo>
                  <a:pt x="1002" y="10"/>
                </a:lnTo>
                <a:lnTo>
                  <a:pt x="1022" y="19"/>
                </a:lnTo>
                <a:lnTo>
                  <a:pt x="1050" y="19"/>
                </a:lnTo>
                <a:lnTo>
                  <a:pt x="1069" y="29"/>
                </a:lnTo>
                <a:lnTo>
                  <a:pt x="1088" y="29"/>
                </a:lnTo>
                <a:lnTo>
                  <a:pt x="1107" y="29"/>
                </a:lnTo>
                <a:lnTo>
                  <a:pt x="1125" y="39"/>
                </a:lnTo>
                <a:lnTo>
                  <a:pt x="1173" y="47"/>
                </a:lnTo>
                <a:lnTo>
                  <a:pt x="1220" y="57"/>
                </a:lnTo>
                <a:lnTo>
                  <a:pt x="1268" y="67"/>
                </a:lnTo>
                <a:lnTo>
                  <a:pt x="1315" y="67"/>
                </a:lnTo>
                <a:lnTo>
                  <a:pt x="1353" y="67"/>
                </a:lnTo>
                <a:lnTo>
                  <a:pt x="1371" y="67"/>
                </a:lnTo>
                <a:lnTo>
                  <a:pt x="1391" y="67"/>
                </a:lnTo>
                <a:lnTo>
                  <a:pt x="1409" y="67"/>
                </a:lnTo>
                <a:lnTo>
                  <a:pt x="1429" y="57"/>
                </a:lnTo>
                <a:lnTo>
                  <a:pt x="1447" y="57"/>
                </a:lnTo>
                <a:lnTo>
                  <a:pt x="1466" y="57"/>
                </a:lnTo>
                <a:lnTo>
                  <a:pt x="1495" y="39"/>
                </a:lnTo>
                <a:lnTo>
                  <a:pt x="1514" y="29"/>
                </a:lnTo>
                <a:lnTo>
                  <a:pt x="1532" y="19"/>
                </a:lnTo>
                <a:lnTo>
                  <a:pt x="1552" y="10"/>
                </a:lnTo>
                <a:lnTo>
                  <a:pt x="1570" y="10"/>
                </a:lnTo>
                <a:lnTo>
                  <a:pt x="1589" y="10"/>
                </a:lnTo>
                <a:lnTo>
                  <a:pt x="1608" y="10"/>
                </a:lnTo>
                <a:lnTo>
                  <a:pt x="1627" y="10"/>
                </a:lnTo>
                <a:lnTo>
                  <a:pt x="1655" y="10"/>
                </a:lnTo>
                <a:lnTo>
                  <a:pt x="1675" y="10"/>
                </a:lnTo>
                <a:lnTo>
                  <a:pt x="1693" y="10"/>
                </a:lnTo>
                <a:lnTo>
                  <a:pt x="1722" y="29"/>
                </a:lnTo>
                <a:lnTo>
                  <a:pt x="1741" y="29"/>
                </a:lnTo>
                <a:lnTo>
                  <a:pt x="1760" y="29"/>
                </a:lnTo>
                <a:lnTo>
                  <a:pt x="1778" y="29"/>
                </a:lnTo>
                <a:lnTo>
                  <a:pt x="1798" y="39"/>
                </a:lnTo>
                <a:lnTo>
                  <a:pt x="1816" y="39"/>
                </a:lnTo>
                <a:lnTo>
                  <a:pt x="1836" y="47"/>
                </a:lnTo>
                <a:lnTo>
                  <a:pt x="1854" y="57"/>
                </a:lnTo>
                <a:lnTo>
                  <a:pt x="1873" y="57"/>
                </a:lnTo>
                <a:lnTo>
                  <a:pt x="1892" y="67"/>
                </a:lnTo>
                <a:lnTo>
                  <a:pt x="1911" y="67"/>
                </a:lnTo>
                <a:lnTo>
                  <a:pt x="1930" y="67"/>
                </a:lnTo>
                <a:lnTo>
                  <a:pt x="1949" y="76"/>
                </a:lnTo>
                <a:lnTo>
                  <a:pt x="1967" y="86"/>
                </a:lnTo>
                <a:lnTo>
                  <a:pt x="1996" y="96"/>
                </a:lnTo>
                <a:lnTo>
                  <a:pt x="2015" y="105"/>
                </a:lnTo>
                <a:lnTo>
                  <a:pt x="2034" y="115"/>
                </a:lnTo>
                <a:lnTo>
                  <a:pt x="2053" y="115"/>
                </a:lnTo>
                <a:lnTo>
                  <a:pt x="2082" y="125"/>
                </a:lnTo>
                <a:lnTo>
                  <a:pt x="2110" y="134"/>
                </a:lnTo>
                <a:lnTo>
                  <a:pt x="2138" y="143"/>
                </a:lnTo>
                <a:lnTo>
                  <a:pt x="2157" y="153"/>
                </a:lnTo>
                <a:lnTo>
                  <a:pt x="2176" y="163"/>
                </a:lnTo>
                <a:lnTo>
                  <a:pt x="2195" y="172"/>
                </a:lnTo>
                <a:lnTo>
                  <a:pt x="2213" y="172"/>
                </a:lnTo>
                <a:lnTo>
                  <a:pt x="2233" y="182"/>
                </a:lnTo>
                <a:lnTo>
                  <a:pt x="2261" y="192"/>
                </a:lnTo>
                <a:lnTo>
                  <a:pt x="2280" y="201"/>
                </a:lnTo>
                <a:lnTo>
                  <a:pt x="2299" y="201"/>
                </a:lnTo>
                <a:lnTo>
                  <a:pt x="2328" y="220"/>
                </a:lnTo>
                <a:lnTo>
                  <a:pt x="2336" y="239"/>
                </a:lnTo>
                <a:lnTo>
                  <a:pt x="2356" y="249"/>
                </a:lnTo>
                <a:lnTo>
                  <a:pt x="2366" y="268"/>
                </a:lnTo>
                <a:lnTo>
                  <a:pt x="2384" y="268"/>
                </a:lnTo>
                <a:lnTo>
                  <a:pt x="2413" y="288"/>
                </a:lnTo>
                <a:lnTo>
                  <a:pt x="2431" y="296"/>
                </a:lnTo>
                <a:lnTo>
                  <a:pt x="2451" y="316"/>
                </a:lnTo>
                <a:lnTo>
                  <a:pt x="2469" y="325"/>
                </a:lnTo>
                <a:lnTo>
                  <a:pt x="2489" y="335"/>
                </a:lnTo>
                <a:lnTo>
                  <a:pt x="2507" y="345"/>
                </a:lnTo>
                <a:lnTo>
                  <a:pt x="2526" y="355"/>
                </a:lnTo>
                <a:lnTo>
                  <a:pt x="2536" y="374"/>
                </a:lnTo>
                <a:lnTo>
                  <a:pt x="2554" y="402"/>
                </a:lnTo>
                <a:lnTo>
                  <a:pt x="2554" y="421"/>
                </a:lnTo>
                <a:lnTo>
                  <a:pt x="2536" y="441"/>
                </a:lnTo>
                <a:lnTo>
                  <a:pt x="2517" y="451"/>
                </a:lnTo>
                <a:lnTo>
                  <a:pt x="2497" y="460"/>
                </a:lnTo>
                <a:lnTo>
                  <a:pt x="2479" y="460"/>
                </a:lnTo>
                <a:lnTo>
                  <a:pt x="2459" y="469"/>
                </a:lnTo>
                <a:lnTo>
                  <a:pt x="2441" y="469"/>
                </a:lnTo>
                <a:lnTo>
                  <a:pt x="2422" y="460"/>
                </a:lnTo>
                <a:lnTo>
                  <a:pt x="2403" y="460"/>
                </a:lnTo>
                <a:lnTo>
                  <a:pt x="2384" y="469"/>
                </a:lnTo>
                <a:lnTo>
                  <a:pt x="2366" y="469"/>
                </a:lnTo>
                <a:lnTo>
                  <a:pt x="2346" y="479"/>
                </a:lnTo>
                <a:lnTo>
                  <a:pt x="2328" y="479"/>
                </a:lnTo>
                <a:lnTo>
                  <a:pt x="2308" y="469"/>
                </a:lnTo>
                <a:lnTo>
                  <a:pt x="2290" y="460"/>
                </a:lnTo>
                <a:lnTo>
                  <a:pt x="2271" y="460"/>
                </a:lnTo>
                <a:lnTo>
                  <a:pt x="2251" y="460"/>
                </a:lnTo>
                <a:lnTo>
                  <a:pt x="2223" y="460"/>
                </a:lnTo>
                <a:lnTo>
                  <a:pt x="2205" y="460"/>
                </a:lnTo>
                <a:lnTo>
                  <a:pt x="2185" y="460"/>
                </a:lnTo>
                <a:lnTo>
                  <a:pt x="2167" y="469"/>
                </a:lnTo>
                <a:lnTo>
                  <a:pt x="2148" y="479"/>
                </a:lnTo>
                <a:lnTo>
                  <a:pt x="2119" y="479"/>
                </a:lnTo>
                <a:lnTo>
                  <a:pt x="2100" y="488"/>
                </a:lnTo>
                <a:lnTo>
                  <a:pt x="2082" y="488"/>
                </a:lnTo>
                <a:lnTo>
                  <a:pt x="2062" y="498"/>
                </a:lnTo>
                <a:lnTo>
                  <a:pt x="2044" y="498"/>
                </a:lnTo>
                <a:lnTo>
                  <a:pt x="2024" y="498"/>
                </a:lnTo>
                <a:lnTo>
                  <a:pt x="2006" y="498"/>
                </a:lnTo>
                <a:lnTo>
                  <a:pt x="1987" y="498"/>
                </a:lnTo>
                <a:lnTo>
                  <a:pt x="1967" y="488"/>
                </a:lnTo>
                <a:lnTo>
                  <a:pt x="1949" y="488"/>
                </a:lnTo>
                <a:lnTo>
                  <a:pt x="1930" y="488"/>
                </a:lnTo>
                <a:lnTo>
                  <a:pt x="1911" y="488"/>
                </a:lnTo>
                <a:lnTo>
                  <a:pt x="1892" y="488"/>
                </a:lnTo>
                <a:lnTo>
                  <a:pt x="1873" y="479"/>
                </a:lnTo>
                <a:lnTo>
                  <a:pt x="1844" y="479"/>
                </a:lnTo>
                <a:lnTo>
                  <a:pt x="1826" y="479"/>
                </a:lnTo>
                <a:lnTo>
                  <a:pt x="1806" y="469"/>
                </a:lnTo>
                <a:lnTo>
                  <a:pt x="1788" y="460"/>
                </a:lnTo>
                <a:lnTo>
                  <a:pt x="1760" y="451"/>
                </a:lnTo>
                <a:lnTo>
                  <a:pt x="1731" y="441"/>
                </a:lnTo>
                <a:lnTo>
                  <a:pt x="1713" y="441"/>
                </a:lnTo>
                <a:lnTo>
                  <a:pt x="1693" y="451"/>
                </a:lnTo>
                <a:lnTo>
                  <a:pt x="1665" y="460"/>
                </a:lnTo>
                <a:lnTo>
                  <a:pt x="1655" y="479"/>
                </a:lnTo>
                <a:lnTo>
                  <a:pt x="1637" y="488"/>
                </a:lnTo>
                <a:lnTo>
                  <a:pt x="1618" y="488"/>
                </a:lnTo>
                <a:lnTo>
                  <a:pt x="1599" y="488"/>
                </a:lnTo>
                <a:lnTo>
                  <a:pt x="1570" y="488"/>
                </a:lnTo>
                <a:lnTo>
                  <a:pt x="1552" y="488"/>
                </a:lnTo>
                <a:lnTo>
                  <a:pt x="1532" y="498"/>
                </a:lnTo>
                <a:lnTo>
                  <a:pt x="1514" y="498"/>
                </a:lnTo>
                <a:lnTo>
                  <a:pt x="1495" y="498"/>
                </a:lnTo>
                <a:lnTo>
                  <a:pt x="1476" y="508"/>
                </a:lnTo>
                <a:lnTo>
                  <a:pt x="1457" y="508"/>
                </a:lnTo>
                <a:lnTo>
                  <a:pt x="1438" y="508"/>
                </a:lnTo>
                <a:lnTo>
                  <a:pt x="1419" y="508"/>
                </a:lnTo>
                <a:lnTo>
                  <a:pt x="1401" y="508"/>
                </a:lnTo>
                <a:lnTo>
                  <a:pt x="1381" y="508"/>
                </a:lnTo>
                <a:lnTo>
                  <a:pt x="1362" y="498"/>
                </a:lnTo>
                <a:lnTo>
                  <a:pt x="1324" y="479"/>
                </a:lnTo>
                <a:lnTo>
                  <a:pt x="1306" y="469"/>
                </a:lnTo>
                <a:lnTo>
                  <a:pt x="1286" y="469"/>
                </a:lnTo>
                <a:lnTo>
                  <a:pt x="1268" y="469"/>
                </a:lnTo>
                <a:lnTo>
                  <a:pt x="1248" y="469"/>
                </a:lnTo>
                <a:lnTo>
                  <a:pt x="1230" y="469"/>
                </a:lnTo>
                <a:lnTo>
                  <a:pt x="1211" y="469"/>
                </a:lnTo>
                <a:lnTo>
                  <a:pt x="1192" y="479"/>
                </a:lnTo>
                <a:lnTo>
                  <a:pt x="1173" y="479"/>
                </a:lnTo>
                <a:lnTo>
                  <a:pt x="1145" y="479"/>
                </a:lnTo>
                <a:lnTo>
                  <a:pt x="1116" y="488"/>
                </a:lnTo>
                <a:lnTo>
                  <a:pt x="1097" y="488"/>
                </a:lnTo>
                <a:lnTo>
                  <a:pt x="1078" y="479"/>
                </a:lnTo>
                <a:lnTo>
                  <a:pt x="1060" y="479"/>
                </a:lnTo>
                <a:lnTo>
                  <a:pt x="1040" y="479"/>
                </a:lnTo>
                <a:lnTo>
                  <a:pt x="1022" y="479"/>
                </a:lnTo>
                <a:lnTo>
                  <a:pt x="1002" y="479"/>
                </a:lnTo>
                <a:lnTo>
                  <a:pt x="974" y="479"/>
                </a:lnTo>
                <a:lnTo>
                  <a:pt x="955" y="479"/>
                </a:lnTo>
                <a:lnTo>
                  <a:pt x="936" y="479"/>
                </a:lnTo>
                <a:lnTo>
                  <a:pt x="908" y="479"/>
                </a:lnTo>
                <a:lnTo>
                  <a:pt x="879" y="479"/>
                </a:lnTo>
                <a:lnTo>
                  <a:pt x="861" y="479"/>
                </a:lnTo>
                <a:lnTo>
                  <a:pt x="832" y="479"/>
                </a:lnTo>
                <a:lnTo>
                  <a:pt x="813" y="488"/>
                </a:lnTo>
                <a:lnTo>
                  <a:pt x="785" y="488"/>
                </a:lnTo>
                <a:lnTo>
                  <a:pt x="756" y="498"/>
                </a:lnTo>
                <a:lnTo>
                  <a:pt x="718" y="498"/>
                </a:lnTo>
                <a:lnTo>
                  <a:pt x="700" y="498"/>
                </a:lnTo>
                <a:lnTo>
                  <a:pt x="681" y="498"/>
                </a:lnTo>
                <a:lnTo>
                  <a:pt x="662" y="498"/>
                </a:lnTo>
                <a:lnTo>
                  <a:pt x="643" y="498"/>
                </a:lnTo>
                <a:lnTo>
                  <a:pt x="625" y="498"/>
                </a:lnTo>
                <a:lnTo>
                  <a:pt x="605" y="498"/>
                </a:lnTo>
                <a:lnTo>
                  <a:pt x="587" y="488"/>
                </a:lnTo>
                <a:lnTo>
                  <a:pt x="567" y="488"/>
                </a:lnTo>
                <a:lnTo>
                  <a:pt x="539" y="488"/>
                </a:lnTo>
                <a:lnTo>
                  <a:pt x="520" y="479"/>
                </a:lnTo>
                <a:lnTo>
                  <a:pt x="501" y="479"/>
                </a:lnTo>
                <a:lnTo>
                  <a:pt x="482" y="469"/>
                </a:lnTo>
                <a:lnTo>
                  <a:pt x="454" y="469"/>
                </a:lnTo>
                <a:lnTo>
                  <a:pt x="435" y="460"/>
                </a:lnTo>
                <a:lnTo>
                  <a:pt x="416" y="460"/>
                </a:lnTo>
                <a:lnTo>
                  <a:pt x="397" y="460"/>
                </a:lnTo>
                <a:lnTo>
                  <a:pt x="378" y="460"/>
                </a:lnTo>
                <a:lnTo>
                  <a:pt x="359" y="451"/>
                </a:lnTo>
                <a:lnTo>
                  <a:pt x="341" y="451"/>
                </a:lnTo>
                <a:lnTo>
                  <a:pt x="321" y="451"/>
                </a:lnTo>
                <a:lnTo>
                  <a:pt x="303" y="451"/>
                </a:lnTo>
                <a:lnTo>
                  <a:pt x="283" y="451"/>
                </a:lnTo>
                <a:lnTo>
                  <a:pt x="255" y="441"/>
                </a:lnTo>
                <a:lnTo>
                  <a:pt x="236" y="441"/>
                </a:lnTo>
                <a:lnTo>
                  <a:pt x="218" y="441"/>
                </a:lnTo>
                <a:lnTo>
                  <a:pt x="208" y="421"/>
                </a:lnTo>
                <a:lnTo>
                  <a:pt x="189" y="431"/>
                </a:lnTo>
                <a:lnTo>
                  <a:pt x="170" y="431"/>
                </a:lnTo>
                <a:lnTo>
                  <a:pt x="151" y="431"/>
                </a:lnTo>
                <a:lnTo>
                  <a:pt x="123" y="441"/>
                </a:lnTo>
                <a:lnTo>
                  <a:pt x="103" y="451"/>
                </a:lnTo>
                <a:lnTo>
                  <a:pt x="85" y="451"/>
                </a:lnTo>
                <a:lnTo>
                  <a:pt x="65" y="460"/>
                </a:lnTo>
                <a:lnTo>
                  <a:pt x="47" y="469"/>
                </a:lnTo>
                <a:lnTo>
                  <a:pt x="28" y="479"/>
                </a:lnTo>
                <a:lnTo>
                  <a:pt x="9" y="479"/>
                </a:lnTo>
                <a:lnTo>
                  <a:pt x="9" y="460"/>
                </a:lnTo>
                <a:lnTo>
                  <a:pt x="0" y="441"/>
                </a:lnTo>
                <a:lnTo>
                  <a:pt x="9" y="421"/>
                </a:lnTo>
                <a:lnTo>
                  <a:pt x="28" y="412"/>
                </a:lnTo>
                <a:lnTo>
                  <a:pt x="47" y="412"/>
                </a:lnTo>
                <a:lnTo>
                  <a:pt x="65" y="392"/>
                </a:lnTo>
                <a:lnTo>
                  <a:pt x="85" y="392"/>
                </a:lnTo>
                <a:lnTo>
                  <a:pt x="103" y="383"/>
                </a:lnTo>
                <a:lnTo>
                  <a:pt x="123" y="383"/>
                </a:lnTo>
                <a:lnTo>
                  <a:pt x="132" y="364"/>
                </a:lnTo>
                <a:lnTo>
                  <a:pt x="151" y="355"/>
                </a:lnTo>
                <a:lnTo>
                  <a:pt x="141" y="355"/>
                </a:lnTo>
              </a:path>
            </a:pathLst>
          </a:custGeom>
          <a:solidFill>
            <a:srgbClr val="EAEC5E"/>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98" name="未知"/>
          <p:cNvSpPr/>
          <p:nvPr/>
        </p:nvSpPr>
        <p:spPr bwMode="auto">
          <a:xfrm>
            <a:off x="3738563" y="4117975"/>
            <a:ext cx="285750" cy="230188"/>
          </a:xfrm>
          <a:custGeom>
            <a:avLst/>
            <a:gdLst>
              <a:gd name="T0" fmla="*/ 0 w 203"/>
              <a:gd name="T1" fmla="*/ 144 h 145"/>
              <a:gd name="T2" fmla="*/ 17 w 203"/>
              <a:gd name="T3" fmla="*/ 133 h 145"/>
              <a:gd name="T4" fmla="*/ 17 w 203"/>
              <a:gd name="T5" fmla="*/ 113 h 145"/>
              <a:gd name="T6" fmla="*/ 25 w 203"/>
              <a:gd name="T7" fmla="*/ 92 h 145"/>
              <a:gd name="T8" fmla="*/ 43 w 203"/>
              <a:gd name="T9" fmla="*/ 72 h 145"/>
              <a:gd name="T10" fmla="*/ 59 w 203"/>
              <a:gd name="T11" fmla="*/ 61 h 145"/>
              <a:gd name="T12" fmla="*/ 75 w 203"/>
              <a:gd name="T13" fmla="*/ 52 h 145"/>
              <a:gd name="T14" fmla="*/ 93 w 203"/>
              <a:gd name="T15" fmla="*/ 52 h 145"/>
              <a:gd name="T16" fmla="*/ 109 w 203"/>
              <a:gd name="T17" fmla="*/ 52 h 145"/>
              <a:gd name="T18" fmla="*/ 127 w 203"/>
              <a:gd name="T19" fmla="*/ 52 h 145"/>
              <a:gd name="T20" fmla="*/ 143 w 203"/>
              <a:gd name="T21" fmla="*/ 52 h 145"/>
              <a:gd name="T22" fmla="*/ 159 w 203"/>
              <a:gd name="T23" fmla="*/ 41 h 145"/>
              <a:gd name="T24" fmla="*/ 177 w 203"/>
              <a:gd name="T25" fmla="*/ 31 h 145"/>
              <a:gd name="T26" fmla="*/ 185 w 203"/>
              <a:gd name="T27" fmla="*/ 11 h 145"/>
              <a:gd name="T28" fmla="*/ 202 w 203"/>
              <a:gd name="T2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145">
                <a:moveTo>
                  <a:pt x="0" y="144"/>
                </a:moveTo>
                <a:lnTo>
                  <a:pt x="17" y="133"/>
                </a:lnTo>
                <a:lnTo>
                  <a:pt x="17" y="113"/>
                </a:lnTo>
                <a:lnTo>
                  <a:pt x="25" y="92"/>
                </a:lnTo>
                <a:lnTo>
                  <a:pt x="43" y="72"/>
                </a:lnTo>
                <a:lnTo>
                  <a:pt x="59" y="61"/>
                </a:lnTo>
                <a:lnTo>
                  <a:pt x="75" y="52"/>
                </a:lnTo>
                <a:lnTo>
                  <a:pt x="93" y="52"/>
                </a:lnTo>
                <a:lnTo>
                  <a:pt x="109" y="52"/>
                </a:lnTo>
                <a:lnTo>
                  <a:pt x="127" y="52"/>
                </a:lnTo>
                <a:lnTo>
                  <a:pt x="143" y="52"/>
                </a:lnTo>
                <a:lnTo>
                  <a:pt x="159" y="41"/>
                </a:lnTo>
                <a:lnTo>
                  <a:pt x="177" y="31"/>
                </a:lnTo>
                <a:lnTo>
                  <a:pt x="185" y="11"/>
                </a:lnTo>
                <a:lnTo>
                  <a:pt x="202" y="0"/>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99" name="未知"/>
          <p:cNvSpPr/>
          <p:nvPr/>
        </p:nvSpPr>
        <p:spPr bwMode="auto">
          <a:xfrm>
            <a:off x="4164014" y="4032250"/>
            <a:ext cx="287337" cy="230188"/>
          </a:xfrm>
          <a:custGeom>
            <a:avLst/>
            <a:gdLst>
              <a:gd name="T0" fmla="*/ 0 w 203"/>
              <a:gd name="T1" fmla="*/ 144 h 145"/>
              <a:gd name="T2" fmla="*/ 17 w 203"/>
              <a:gd name="T3" fmla="*/ 133 h 145"/>
              <a:gd name="T4" fmla="*/ 17 w 203"/>
              <a:gd name="T5" fmla="*/ 113 h 145"/>
              <a:gd name="T6" fmla="*/ 25 w 203"/>
              <a:gd name="T7" fmla="*/ 92 h 145"/>
              <a:gd name="T8" fmla="*/ 43 w 203"/>
              <a:gd name="T9" fmla="*/ 72 h 145"/>
              <a:gd name="T10" fmla="*/ 59 w 203"/>
              <a:gd name="T11" fmla="*/ 61 h 145"/>
              <a:gd name="T12" fmla="*/ 75 w 203"/>
              <a:gd name="T13" fmla="*/ 52 h 145"/>
              <a:gd name="T14" fmla="*/ 93 w 203"/>
              <a:gd name="T15" fmla="*/ 52 h 145"/>
              <a:gd name="T16" fmla="*/ 109 w 203"/>
              <a:gd name="T17" fmla="*/ 52 h 145"/>
              <a:gd name="T18" fmla="*/ 127 w 203"/>
              <a:gd name="T19" fmla="*/ 52 h 145"/>
              <a:gd name="T20" fmla="*/ 143 w 203"/>
              <a:gd name="T21" fmla="*/ 52 h 145"/>
              <a:gd name="T22" fmla="*/ 159 w 203"/>
              <a:gd name="T23" fmla="*/ 41 h 145"/>
              <a:gd name="T24" fmla="*/ 177 w 203"/>
              <a:gd name="T25" fmla="*/ 31 h 145"/>
              <a:gd name="T26" fmla="*/ 185 w 203"/>
              <a:gd name="T27" fmla="*/ 11 h 145"/>
              <a:gd name="T28" fmla="*/ 202 w 203"/>
              <a:gd name="T2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145">
                <a:moveTo>
                  <a:pt x="0" y="144"/>
                </a:moveTo>
                <a:lnTo>
                  <a:pt x="17" y="133"/>
                </a:lnTo>
                <a:lnTo>
                  <a:pt x="17" y="113"/>
                </a:lnTo>
                <a:lnTo>
                  <a:pt x="25" y="92"/>
                </a:lnTo>
                <a:lnTo>
                  <a:pt x="43" y="72"/>
                </a:lnTo>
                <a:lnTo>
                  <a:pt x="59" y="61"/>
                </a:lnTo>
                <a:lnTo>
                  <a:pt x="75" y="52"/>
                </a:lnTo>
                <a:lnTo>
                  <a:pt x="93" y="52"/>
                </a:lnTo>
                <a:lnTo>
                  <a:pt x="109" y="52"/>
                </a:lnTo>
                <a:lnTo>
                  <a:pt x="127" y="52"/>
                </a:lnTo>
                <a:lnTo>
                  <a:pt x="143" y="52"/>
                </a:lnTo>
                <a:lnTo>
                  <a:pt x="159" y="41"/>
                </a:lnTo>
                <a:lnTo>
                  <a:pt x="177" y="31"/>
                </a:lnTo>
                <a:lnTo>
                  <a:pt x="185" y="11"/>
                </a:lnTo>
                <a:lnTo>
                  <a:pt x="202" y="0"/>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00" name="未知"/>
          <p:cNvSpPr/>
          <p:nvPr/>
        </p:nvSpPr>
        <p:spPr bwMode="auto">
          <a:xfrm>
            <a:off x="4737100" y="3640139"/>
            <a:ext cx="285750" cy="231775"/>
          </a:xfrm>
          <a:custGeom>
            <a:avLst/>
            <a:gdLst>
              <a:gd name="T0" fmla="*/ 0 w 203"/>
              <a:gd name="T1" fmla="*/ 145 h 146"/>
              <a:gd name="T2" fmla="*/ 17 w 203"/>
              <a:gd name="T3" fmla="*/ 134 h 146"/>
              <a:gd name="T4" fmla="*/ 17 w 203"/>
              <a:gd name="T5" fmla="*/ 114 h 146"/>
              <a:gd name="T6" fmla="*/ 25 w 203"/>
              <a:gd name="T7" fmla="*/ 93 h 146"/>
              <a:gd name="T8" fmla="*/ 43 w 203"/>
              <a:gd name="T9" fmla="*/ 73 h 146"/>
              <a:gd name="T10" fmla="*/ 59 w 203"/>
              <a:gd name="T11" fmla="*/ 62 h 146"/>
              <a:gd name="T12" fmla="*/ 75 w 203"/>
              <a:gd name="T13" fmla="*/ 52 h 146"/>
              <a:gd name="T14" fmla="*/ 93 w 203"/>
              <a:gd name="T15" fmla="*/ 52 h 146"/>
              <a:gd name="T16" fmla="*/ 109 w 203"/>
              <a:gd name="T17" fmla="*/ 52 h 146"/>
              <a:gd name="T18" fmla="*/ 127 w 203"/>
              <a:gd name="T19" fmla="*/ 52 h 146"/>
              <a:gd name="T20" fmla="*/ 143 w 203"/>
              <a:gd name="T21" fmla="*/ 52 h 146"/>
              <a:gd name="T22" fmla="*/ 159 w 203"/>
              <a:gd name="T23" fmla="*/ 42 h 146"/>
              <a:gd name="T24" fmla="*/ 177 w 203"/>
              <a:gd name="T25" fmla="*/ 31 h 146"/>
              <a:gd name="T26" fmla="*/ 185 w 203"/>
              <a:gd name="T27" fmla="*/ 11 h 146"/>
              <a:gd name="T28" fmla="*/ 202 w 203"/>
              <a:gd name="T29"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146">
                <a:moveTo>
                  <a:pt x="0" y="145"/>
                </a:moveTo>
                <a:lnTo>
                  <a:pt x="17" y="134"/>
                </a:lnTo>
                <a:lnTo>
                  <a:pt x="17" y="114"/>
                </a:lnTo>
                <a:lnTo>
                  <a:pt x="25" y="93"/>
                </a:lnTo>
                <a:lnTo>
                  <a:pt x="43" y="73"/>
                </a:lnTo>
                <a:lnTo>
                  <a:pt x="59" y="62"/>
                </a:lnTo>
                <a:lnTo>
                  <a:pt x="75" y="52"/>
                </a:lnTo>
                <a:lnTo>
                  <a:pt x="93" y="52"/>
                </a:lnTo>
                <a:lnTo>
                  <a:pt x="109" y="52"/>
                </a:lnTo>
                <a:lnTo>
                  <a:pt x="127" y="52"/>
                </a:lnTo>
                <a:lnTo>
                  <a:pt x="143" y="52"/>
                </a:lnTo>
                <a:lnTo>
                  <a:pt x="159" y="42"/>
                </a:lnTo>
                <a:lnTo>
                  <a:pt x="177" y="31"/>
                </a:lnTo>
                <a:lnTo>
                  <a:pt x="185" y="11"/>
                </a:lnTo>
                <a:lnTo>
                  <a:pt x="202" y="0"/>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01" name="未知"/>
          <p:cNvSpPr/>
          <p:nvPr/>
        </p:nvSpPr>
        <p:spPr bwMode="auto">
          <a:xfrm>
            <a:off x="4367214" y="4210050"/>
            <a:ext cx="287337" cy="230188"/>
          </a:xfrm>
          <a:custGeom>
            <a:avLst/>
            <a:gdLst>
              <a:gd name="T0" fmla="*/ 0 w 204"/>
              <a:gd name="T1" fmla="*/ 144 h 145"/>
              <a:gd name="T2" fmla="*/ 17 w 204"/>
              <a:gd name="T3" fmla="*/ 133 h 145"/>
              <a:gd name="T4" fmla="*/ 17 w 204"/>
              <a:gd name="T5" fmla="*/ 113 h 145"/>
              <a:gd name="T6" fmla="*/ 25 w 204"/>
              <a:gd name="T7" fmla="*/ 92 h 145"/>
              <a:gd name="T8" fmla="*/ 43 w 204"/>
              <a:gd name="T9" fmla="*/ 72 h 145"/>
              <a:gd name="T10" fmla="*/ 59 w 204"/>
              <a:gd name="T11" fmla="*/ 61 h 145"/>
              <a:gd name="T12" fmla="*/ 76 w 204"/>
              <a:gd name="T13" fmla="*/ 52 h 145"/>
              <a:gd name="T14" fmla="*/ 93 w 204"/>
              <a:gd name="T15" fmla="*/ 52 h 145"/>
              <a:gd name="T16" fmla="*/ 110 w 204"/>
              <a:gd name="T17" fmla="*/ 52 h 145"/>
              <a:gd name="T18" fmla="*/ 127 w 204"/>
              <a:gd name="T19" fmla="*/ 52 h 145"/>
              <a:gd name="T20" fmla="*/ 144 w 204"/>
              <a:gd name="T21" fmla="*/ 52 h 145"/>
              <a:gd name="T22" fmla="*/ 160 w 204"/>
              <a:gd name="T23" fmla="*/ 41 h 145"/>
              <a:gd name="T24" fmla="*/ 178 w 204"/>
              <a:gd name="T25" fmla="*/ 31 h 145"/>
              <a:gd name="T26" fmla="*/ 186 w 204"/>
              <a:gd name="T27" fmla="*/ 11 h 145"/>
              <a:gd name="T28" fmla="*/ 203 w 204"/>
              <a:gd name="T2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4" h="145">
                <a:moveTo>
                  <a:pt x="0" y="144"/>
                </a:moveTo>
                <a:lnTo>
                  <a:pt x="17" y="133"/>
                </a:lnTo>
                <a:lnTo>
                  <a:pt x="17" y="113"/>
                </a:lnTo>
                <a:lnTo>
                  <a:pt x="25" y="92"/>
                </a:lnTo>
                <a:lnTo>
                  <a:pt x="43" y="72"/>
                </a:lnTo>
                <a:lnTo>
                  <a:pt x="59" y="61"/>
                </a:lnTo>
                <a:lnTo>
                  <a:pt x="76" y="52"/>
                </a:lnTo>
                <a:lnTo>
                  <a:pt x="93" y="52"/>
                </a:lnTo>
                <a:lnTo>
                  <a:pt x="110" y="52"/>
                </a:lnTo>
                <a:lnTo>
                  <a:pt x="127" y="52"/>
                </a:lnTo>
                <a:lnTo>
                  <a:pt x="144" y="52"/>
                </a:lnTo>
                <a:lnTo>
                  <a:pt x="160" y="41"/>
                </a:lnTo>
                <a:lnTo>
                  <a:pt x="178" y="31"/>
                </a:lnTo>
                <a:lnTo>
                  <a:pt x="186" y="11"/>
                </a:lnTo>
                <a:lnTo>
                  <a:pt x="203" y="0"/>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02" name="未知"/>
          <p:cNvSpPr/>
          <p:nvPr/>
        </p:nvSpPr>
        <p:spPr bwMode="auto">
          <a:xfrm>
            <a:off x="2990850" y="4406901"/>
            <a:ext cx="287338" cy="231775"/>
          </a:xfrm>
          <a:custGeom>
            <a:avLst/>
            <a:gdLst>
              <a:gd name="T0" fmla="*/ 0 w 203"/>
              <a:gd name="T1" fmla="*/ 145 h 146"/>
              <a:gd name="T2" fmla="*/ 17 w 203"/>
              <a:gd name="T3" fmla="*/ 134 h 146"/>
              <a:gd name="T4" fmla="*/ 17 w 203"/>
              <a:gd name="T5" fmla="*/ 114 h 146"/>
              <a:gd name="T6" fmla="*/ 25 w 203"/>
              <a:gd name="T7" fmla="*/ 93 h 146"/>
              <a:gd name="T8" fmla="*/ 43 w 203"/>
              <a:gd name="T9" fmla="*/ 73 h 146"/>
              <a:gd name="T10" fmla="*/ 59 w 203"/>
              <a:gd name="T11" fmla="*/ 62 h 146"/>
              <a:gd name="T12" fmla="*/ 75 w 203"/>
              <a:gd name="T13" fmla="*/ 52 h 146"/>
              <a:gd name="T14" fmla="*/ 93 w 203"/>
              <a:gd name="T15" fmla="*/ 52 h 146"/>
              <a:gd name="T16" fmla="*/ 109 w 203"/>
              <a:gd name="T17" fmla="*/ 52 h 146"/>
              <a:gd name="T18" fmla="*/ 127 w 203"/>
              <a:gd name="T19" fmla="*/ 52 h 146"/>
              <a:gd name="T20" fmla="*/ 143 w 203"/>
              <a:gd name="T21" fmla="*/ 52 h 146"/>
              <a:gd name="T22" fmla="*/ 159 w 203"/>
              <a:gd name="T23" fmla="*/ 42 h 146"/>
              <a:gd name="T24" fmla="*/ 177 w 203"/>
              <a:gd name="T25" fmla="*/ 31 h 146"/>
              <a:gd name="T26" fmla="*/ 185 w 203"/>
              <a:gd name="T27" fmla="*/ 11 h 146"/>
              <a:gd name="T28" fmla="*/ 202 w 203"/>
              <a:gd name="T29"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146">
                <a:moveTo>
                  <a:pt x="0" y="145"/>
                </a:moveTo>
                <a:lnTo>
                  <a:pt x="17" y="134"/>
                </a:lnTo>
                <a:lnTo>
                  <a:pt x="17" y="114"/>
                </a:lnTo>
                <a:lnTo>
                  <a:pt x="25" y="93"/>
                </a:lnTo>
                <a:lnTo>
                  <a:pt x="43" y="73"/>
                </a:lnTo>
                <a:lnTo>
                  <a:pt x="59" y="62"/>
                </a:lnTo>
                <a:lnTo>
                  <a:pt x="75" y="52"/>
                </a:lnTo>
                <a:lnTo>
                  <a:pt x="93" y="52"/>
                </a:lnTo>
                <a:lnTo>
                  <a:pt x="109" y="52"/>
                </a:lnTo>
                <a:lnTo>
                  <a:pt x="127" y="52"/>
                </a:lnTo>
                <a:lnTo>
                  <a:pt x="143" y="52"/>
                </a:lnTo>
                <a:lnTo>
                  <a:pt x="159" y="42"/>
                </a:lnTo>
                <a:lnTo>
                  <a:pt x="177" y="31"/>
                </a:lnTo>
                <a:lnTo>
                  <a:pt x="185" y="11"/>
                </a:lnTo>
                <a:lnTo>
                  <a:pt x="202" y="0"/>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03" name="未知"/>
          <p:cNvSpPr/>
          <p:nvPr/>
        </p:nvSpPr>
        <p:spPr bwMode="auto">
          <a:xfrm>
            <a:off x="3524250" y="4438651"/>
            <a:ext cx="287338" cy="231775"/>
          </a:xfrm>
          <a:custGeom>
            <a:avLst/>
            <a:gdLst>
              <a:gd name="T0" fmla="*/ 0 w 203"/>
              <a:gd name="T1" fmla="*/ 145 h 146"/>
              <a:gd name="T2" fmla="*/ 17 w 203"/>
              <a:gd name="T3" fmla="*/ 134 h 146"/>
              <a:gd name="T4" fmla="*/ 17 w 203"/>
              <a:gd name="T5" fmla="*/ 114 h 146"/>
              <a:gd name="T6" fmla="*/ 25 w 203"/>
              <a:gd name="T7" fmla="*/ 93 h 146"/>
              <a:gd name="T8" fmla="*/ 43 w 203"/>
              <a:gd name="T9" fmla="*/ 73 h 146"/>
              <a:gd name="T10" fmla="*/ 59 w 203"/>
              <a:gd name="T11" fmla="*/ 62 h 146"/>
              <a:gd name="T12" fmla="*/ 75 w 203"/>
              <a:gd name="T13" fmla="*/ 52 h 146"/>
              <a:gd name="T14" fmla="*/ 93 w 203"/>
              <a:gd name="T15" fmla="*/ 52 h 146"/>
              <a:gd name="T16" fmla="*/ 109 w 203"/>
              <a:gd name="T17" fmla="*/ 52 h 146"/>
              <a:gd name="T18" fmla="*/ 127 w 203"/>
              <a:gd name="T19" fmla="*/ 52 h 146"/>
              <a:gd name="T20" fmla="*/ 143 w 203"/>
              <a:gd name="T21" fmla="*/ 52 h 146"/>
              <a:gd name="T22" fmla="*/ 159 w 203"/>
              <a:gd name="T23" fmla="*/ 42 h 146"/>
              <a:gd name="T24" fmla="*/ 177 w 203"/>
              <a:gd name="T25" fmla="*/ 31 h 146"/>
              <a:gd name="T26" fmla="*/ 185 w 203"/>
              <a:gd name="T27" fmla="*/ 11 h 146"/>
              <a:gd name="T28" fmla="*/ 202 w 203"/>
              <a:gd name="T29"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146">
                <a:moveTo>
                  <a:pt x="0" y="145"/>
                </a:moveTo>
                <a:lnTo>
                  <a:pt x="17" y="134"/>
                </a:lnTo>
                <a:lnTo>
                  <a:pt x="17" y="114"/>
                </a:lnTo>
                <a:lnTo>
                  <a:pt x="25" y="93"/>
                </a:lnTo>
                <a:lnTo>
                  <a:pt x="43" y="73"/>
                </a:lnTo>
                <a:lnTo>
                  <a:pt x="59" y="62"/>
                </a:lnTo>
                <a:lnTo>
                  <a:pt x="75" y="52"/>
                </a:lnTo>
                <a:lnTo>
                  <a:pt x="93" y="52"/>
                </a:lnTo>
                <a:lnTo>
                  <a:pt x="109" y="52"/>
                </a:lnTo>
                <a:lnTo>
                  <a:pt x="127" y="52"/>
                </a:lnTo>
                <a:lnTo>
                  <a:pt x="143" y="52"/>
                </a:lnTo>
                <a:lnTo>
                  <a:pt x="159" y="42"/>
                </a:lnTo>
                <a:lnTo>
                  <a:pt x="177" y="31"/>
                </a:lnTo>
                <a:lnTo>
                  <a:pt x="185" y="11"/>
                </a:lnTo>
                <a:lnTo>
                  <a:pt x="202" y="0"/>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04" name="未知"/>
          <p:cNvSpPr/>
          <p:nvPr/>
        </p:nvSpPr>
        <p:spPr bwMode="auto">
          <a:xfrm>
            <a:off x="4425950" y="3509964"/>
            <a:ext cx="287338" cy="230187"/>
          </a:xfrm>
          <a:custGeom>
            <a:avLst/>
            <a:gdLst>
              <a:gd name="T0" fmla="*/ 0 w 203"/>
              <a:gd name="T1" fmla="*/ 144 h 145"/>
              <a:gd name="T2" fmla="*/ 17 w 203"/>
              <a:gd name="T3" fmla="*/ 133 h 145"/>
              <a:gd name="T4" fmla="*/ 17 w 203"/>
              <a:gd name="T5" fmla="*/ 113 h 145"/>
              <a:gd name="T6" fmla="*/ 25 w 203"/>
              <a:gd name="T7" fmla="*/ 92 h 145"/>
              <a:gd name="T8" fmla="*/ 43 w 203"/>
              <a:gd name="T9" fmla="*/ 72 h 145"/>
              <a:gd name="T10" fmla="*/ 59 w 203"/>
              <a:gd name="T11" fmla="*/ 61 h 145"/>
              <a:gd name="T12" fmla="*/ 75 w 203"/>
              <a:gd name="T13" fmla="*/ 52 h 145"/>
              <a:gd name="T14" fmla="*/ 93 w 203"/>
              <a:gd name="T15" fmla="*/ 52 h 145"/>
              <a:gd name="T16" fmla="*/ 109 w 203"/>
              <a:gd name="T17" fmla="*/ 52 h 145"/>
              <a:gd name="T18" fmla="*/ 127 w 203"/>
              <a:gd name="T19" fmla="*/ 52 h 145"/>
              <a:gd name="T20" fmla="*/ 143 w 203"/>
              <a:gd name="T21" fmla="*/ 52 h 145"/>
              <a:gd name="T22" fmla="*/ 159 w 203"/>
              <a:gd name="T23" fmla="*/ 41 h 145"/>
              <a:gd name="T24" fmla="*/ 177 w 203"/>
              <a:gd name="T25" fmla="*/ 31 h 145"/>
              <a:gd name="T26" fmla="*/ 185 w 203"/>
              <a:gd name="T27" fmla="*/ 11 h 145"/>
              <a:gd name="T28" fmla="*/ 202 w 203"/>
              <a:gd name="T2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145">
                <a:moveTo>
                  <a:pt x="0" y="144"/>
                </a:moveTo>
                <a:lnTo>
                  <a:pt x="17" y="133"/>
                </a:lnTo>
                <a:lnTo>
                  <a:pt x="17" y="113"/>
                </a:lnTo>
                <a:lnTo>
                  <a:pt x="25" y="92"/>
                </a:lnTo>
                <a:lnTo>
                  <a:pt x="43" y="72"/>
                </a:lnTo>
                <a:lnTo>
                  <a:pt x="59" y="61"/>
                </a:lnTo>
                <a:lnTo>
                  <a:pt x="75" y="52"/>
                </a:lnTo>
                <a:lnTo>
                  <a:pt x="93" y="52"/>
                </a:lnTo>
                <a:lnTo>
                  <a:pt x="109" y="52"/>
                </a:lnTo>
                <a:lnTo>
                  <a:pt x="127" y="52"/>
                </a:lnTo>
                <a:lnTo>
                  <a:pt x="143" y="52"/>
                </a:lnTo>
                <a:lnTo>
                  <a:pt x="159" y="41"/>
                </a:lnTo>
                <a:lnTo>
                  <a:pt x="177" y="31"/>
                </a:lnTo>
                <a:lnTo>
                  <a:pt x="185" y="11"/>
                </a:lnTo>
                <a:lnTo>
                  <a:pt x="202" y="0"/>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05" name="未知"/>
          <p:cNvSpPr/>
          <p:nvPr/>
        </p:nvSpPr>
        <p:spPr bwMode="auto">
          <a:xfrm>
            <a:off x="5430838" y="3592514"/>
            <a:ext cx="330200" cy="90487"/>
          </a:xfrm>
          <a:custGeom>
            <a:avLst/>
            <a:gdLst>
              <a:gd name="T0" fmla="*/ 0 w 234"/>
              <a:gd name="T1" fmla="*/ 56 h 57"/>
              <a:gd name="T2" fmla="*/ 20 w 234"/>
              <a:gd name="T3" fmla="*/ 54 h 57"/>
              <a:gd name="T4" fmla="*/ 26 w 234"/>
              <a:gd name="T5" fmla="*/ 35 h 57"/>
              <a:gd name="T6" fmla="*/ 39 w 234"/>
              <a:gd name="T7" fmla="*/ 17 h 57"/>
              <a:gd name="T8" fmla="*/ 62 w 234"/>
              <a:gd name="T9" fmla="*/ 5 h 57"/>
              <a:gd name="T10" fmla="*/ 80 w 234"/>
              <a:gd name="T11" fmla="*/ 2 h 57"/>
              <a:gd name="T12" fmla="*/ 98 w 234"/>
              <a:gd name="T13" fmla="*/ 0 h 57"/>
              <a:gd name="T14" fmla="*/ 115 w 234"/>
              <a:gd name="T15" fmla="*/ 7 h 57"/>
              <a:gd name="T16" fmla="*/ 130 w 234"/>
              <a:gd name="T17" fmla="*/ 14 h 57"/>
              <a:gd name="T18" fmla="*/ 147 w 234"/>
              <a:gd name="T19" fmla="*/ 23 h 57"/>
              <a:gd name="T20" fmla="*/ 162 w 234"/>
              <a:gd name="T21" fmla="*/ 29 h 57"/>
              <a:gd name="T22" fmla="*/ 180 w 234"/>
              <a:gd name="T23" fmla="*/ 26 h 57"/>
              <a:gd name="T24" fmla="*/ 199 w 234"/>
              <a:gd name="T25" fmla="*/ 23 h 57"/>
              <a:gd name="T26" fmla="*/ 213 w 234"/>
              <a:gd name="T27" fmla="*/ 7 h 57"/>
              <a:gd name="T28" fmla="*/ 233 w 234"/>
              <a:gd name="T29" fmla="*/ 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4" h="57">
                <a:moveTo>
                  <a:pt x="0" y="56"/>
                </a:moveTo>
                <a:lnTo>
                  <a:pt x="20" y="54"/>
                </a:lnTo>
                <a:lnTo>
                  <a:pt x="26" y="35"/>
                </a:lnTo>
                <a:lnTo>
                  <a:pt x="39" y="17"/>
                </a:lnTo>
                <a:lnTo>
                  <a:pt x="62" y="5"/>
                </a:lnTo>
                <a:lnTo>
                  <a:pt x="80" y="2"/>
                </a:lnTo>
                <a:lnTo>
                  <a:pt x="98" y="0"/>
                </a:lnTo>
                <a:lnTo>
                  <a:pt x="115" y="7"/>
                </a:lnTo>
                <a:lnTo>
                  <a:pt x="130" y="14"/>
                </a:lnTo>
                <a:lnTo>
                  <a:pt x="147" y="23"/>
                </a:lnTo>
                <a:lnTo>
                  <a:pt x="162" y="29"/>
                </a:lnTo>
                <a:lnTo>
                  <a:pt x="180" y="26"/>
                </a:lnTo>
                <a:lnTo>
                  <a:pt x="199" y="23"/>
                </a:lnTo>
                <a:lnTo>
                  <a:pt x="213" y="7"/>
                </a:lnTo>
                <a:lnTo>
                  <a:pt x="233" y="4"/>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06" name="未知"/>
          <p:cNvSpPr/>
          <p:nvPr/>
        </p:nvSpPr>
        <p:spPr bwMode="auto">
          <a:xfrm>
            <a:off x="5051426" y="3397250"/>
            <a:ext cx="328613" cy="88900"/>
          </a:xfrm>
          <a:custGeom>
            <a:avLst/>
            <a:gdLst>
              <a:gd name="T0" fmla="*/ 0 w 233"/>
              <a:gd name="T1" fmla="*/ 55 h 56"/>
              <a:gd name="T2" fmla="*/ 20 w 233"/>
              <a:gd name="T3" fmla="*/ 53 h 56"/>
              <a:gd name="T4" fmla="*/ 26 w 233"/>
              <a:gd name="T5" fmla="*/ 34 h 56"/>
              <a:gd name="T6" fmla="*/ 39 w 233"/>
              <a:gd name="T7" fmla="*/ 16 h 56"/>
              <a:gd name="T8" fmla="*/ 62 w 233"/>
              <a:gd name="T9" fmla="*/ 5 h 56"/>
              <a:gd name="T10" fmla="*/ 79 w 233"/>
              <a:gd name="T11" fmla="*/ 2 h 56"/>
              <a:gd name="T12" fmla="*/ 98 w 233"/>
              <a:gd name="T13" fmla="*/ 0 h 56"/>
              <a:gd name="T14" fmla="*/ 114 w 233"/>
              <a:gd name="T15" fmla="*/ 7 h 56"/>
              <a:gd name="T16" fmla="*/ 130 w 233"/>
              <a:gd name="T17" fmla="*/ 14 h 56"/>
              <a:gd name="T18" fmla="*/ 146 w 233"/>
              <a:gd name="T19" fmla="*/ 22 h 56"/>
              <a:gd name="T20" fmla="*/ 161 w 233"/>
              <a:gd name="T21" fmla="*/ 28 h 56"/>
              <a:gd name="T22" fmla="*/ 179 w 233"/>
              <a:gd name="T23" fmla="*/ 26 h 56"/>
              <a:gd name="T24" fmla="*/ 198 w 233"/>
              <a:gd name="T25" fmla="*/ 22 h 56"/>
              <a:gd name="T26" fmla="*/ 212 w 233"/>
              <a:gd name="T27" fmla="*/ 7 h 56"/>
              <a:gd name="T28" fmla="*/ 232 w 233"/>
              <a:gd name="T29"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56">
                <a:moveTo>
                  <a:pt x="0" y="55"/>
                </a:moveTo>
                <a:lnTo>
                  <a:pt x="20" y="53"/>
                </a:lnTo>
                <a:lnTo>
                  <a:pt x="26" y="34"/>
                </a:lnTo>
                <a:lnTo>
                  <a:pt x="39" y="16"/>
                </a:lnTo>
                <a:lnTo>
                  <a:pt x="62" y="5"/>
                </a:lnTo>
                <a:lnTo>
                  <a:pt x="79" y="2"/>
                </a:lnTo>
                <a:lnTo>
                  <a:pt x="98" y="0"/>
                </a:lnTo>
                <a:lnTo>
                  <a:pt x="114" y="7"/>
                </a:lnTo>
                <a:lnTo>
                  <a:pt x="130" y="14"/>
                </a:lnTo>
                <a:lnTo>
                  <a:pt x="146" y="22"/>
                </a:lnTo>
                <a:lnTo>
                  <a:pt x="161" y="28"/>
                </a:lnTo>
                <a:lnTo>
                  <a:pt x="179" y="26"/>
                </a:lnTo>
                <a:lnTo>
                  <a:pt x="198" y="22"/>
                </a:lnTo>
                <a:lnTo>
                  <a:pt x="212" y="7"/>
                </a:lnTo>
                <a:lnTo>
                  <a:pt x="232" y="4"/>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07" name="未知"/>
          <p:cNvSpPr/>
          <p:nvPr/>
        </p:nvSpPr>
        <p:spPr bwMode="auto">
          <a:xfrm>
            <a:off x="5559426" y="3792539"/>
            <a:ext cx="333375" cy="85725"/>
          </a:xfrm>
          <a:custGeom>
            <a:avLst/>
            <a:gdLst>
              <a:gd name="T0" fmla="*/ 0 w 236"/>
              <a:gd name="T1" fmla="*/ 34 h 54"/>
              <a:gd name="T2" fmla="*/ 19 w 236"/>
              <a:gd name="T3" fmla="*/ 38 h 54"/>
              <a:gd name="T4" fmla="*/ 29 w 236"/>
              <a:gd name="T5" fmla="*/ 21 h 54"/>
              <a:gd name="T6" fmla="*/ 44 w 236"/>
              <a:gd name="T7" fmla="*/ 6 h 54"/>
              <a:gd name="T8" fmla="*/ 69 w 236"/>
              <a:gd name="T9" fmla="*/ 0 h 54"/>
              <a:gd name="T10" fmla="*/ 86 w 236"/>
              <a:gd name="T11" fmla="*/ 2 h 54"/>
              <a:gd name="T12" fmla="*/ 104 w 236"/>
              <a:gd name="T13" fmla="*/ 6 h 54"/>
              <a:gd name="T14" fmla="*/ 120 w 236"/>
              <a:gd name="T15" fmla="*/ 16 h 54"/>
              <a:gd name="T16" fmla="*/ 133 w 236"/>
              <a:gd name="T17" fmla="*/ 27 h 54"/>
              <a:gd name="T18" fmla="*/ 148 w 236"/>
              <a:gd name="T19" fmla="*/ 39 h 54"/>
              <a:gd name="T20" fmla="*/ 162 w 236"/>
              <a:gd name="T21" fmla="*/ 49 h 54"/>
              <a:gd name="T22" fmla="*/ 180 w 236"/>
              <a:gd name="T23" fmla="*/ 52 h 54"/>
              <a:gd name="T24" fmla="*/ 199 w 236"/>
              <a:gd name="T25" fmla="*/ 53 h 54"/>
              <a:gd name="T26" fmla="*/ 216 w 236"/>
              <a:gd name="T27" fmla="*/ 41 h 54"/>
              <a:gd name="T28" fmla="*/ 235 w 236"/>
              <a:gd name="T29"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6" h="54">
                <a:moveTo>
                  <a:pt x="0" y="34"/>
                </a:moveTo>
                <a:lnTo>
                  <a:pt x="19" y="38"/>
                </a:lnTo>
                <a:lnTo>
                  <a:pt x="29" y="21"/>
                </a:lnTo>
                <a:lnTo>
                  <a:pt x="44" y="6"/>
                </a:lnTo>
                <a:lnTo>
                  <a:pt x="69" y="0"/>
                </a:lnTo>
                <a:lnTo>
                  <a:pt x="86" y="2"/>
                </a:lnTo>
                <a:lnTo>
                  <a:pt x="104" y="6"/>
                </a:lnTo>
                <a:lnTo>
                  <a:pt x="120" y="16"/>
                </a:lnTo>
                <a:lnTo>
                  <a:pt x="133" y="27"/>
                </a:lnTo>
                <a:lnTo>
                  <a:pt x="148" y="39"/>
                </a:lnTo>
                <a:lnTo>
                  <a:pt x="162" y="49"/>
                </a:lnTo>
                <a:lnTo>
                  <a:pt x="180" y="52"/>
                </a:lnTo>
                <a:lnTo>
                  <a:pt x="199" y="53"/>
                </a:lnTo>
                <a:lnTo>
                  <a:pt x="216" y="41"/>
                </a:lnTo>
                <a:lnTo>
                  <a:pt x="235" y="42"/>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08" name="未知"/>
          <p:cNvSpPr/>
          <p:nvPr/>
        </p:nvSpPr>
        <p:spPr bwMode="auto">
          <a:xfrm>
            <a:off x="5573713" y="3382963"/>
            <a:ext cx="330200" cy="88900"/>
          </a:xfrm>
          <a:custGeom>
            <a:avLst/>
            <a:gdLst>
              <a:gd name="T0" fmla="*/ 0 w 234"/>
              <a:gd name="T1" fmla="*/ 55 h 56"/>
              <a:gd name="T2" fmla="*/ 20 w 234"/>
              <a:gd name="T3" fmla="*/ 53 h 56"/>
              <a:gd name="T4" fmla="*/ 26 w 234"/>
              <a:gd name="T5" fmla="*/ 34 h 56"/>
              <a:gd name="T6" fmla="*/ 39 w 234"/>
              <a:gd name="T7" fmla="*/ 16 h 56"/>
              <a:gd name="T8" fmla="*/ 62 w 234"/>
              <a:gd name="T9" fmla="*/ 5 h 56"/>
              <a:gd name="T10" fmla="*/ 80 w 234"/>
              <a:gd name="T11" fmla="*/ 2 h 56"/>
              <a:gd name="T12" fmla="*/ 98 w 234"/>
              <a:gd name="T13" fmla="*/ 0 h 56"/>
              <a:gd name="T14" fmla="*/ 115 w 234"/>
              <a:gd name="T15" fmla="*/ 7 h 56"/>
              <a:gd name="T16" fmla="*/ 130 w 234"/>
              <a:gd name="T17" fmla="*/ 14 h 56"/>
              <a:gd name="T18" fmla="*/ 147 w 234"/>
              <a:gd name="T19" fmla="*/ 22 h 56"/>
              <a:gd name="T20" fmla="*/ 162 w 234"/>
              <a:gd name="T21" fmla="*/ 28 h 56"/>
              <a:gd name="T22" fmla="*/ 180 w 234"/>
              <a:gd name="T23" fmla="*/ 26 h 56"/>
              <a:gd name="T24" fmla="*/ 199 w 234"/>
              <a:gd name="T25" fmla="*/ 22 h 56"/>
              <a:gd name="T26" fmla="*/ 213 w 234"/>
              <a:gd name="T27" fmla="*/ 7 h 56"/>
              <a:gd name="T28" fmla="*/ 233 w 234"/>
              <a:gd name="T29"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4" h="56">
                <a:moveTo>
                  <a:pt x="0" y="55"/>
                </a:moveTo>
                <a:lnTo>
                  <a:pt x="20" y="53"/>
                </a:lnTo>
                <a:lnTo>
                  <a:pt x="26" y="34"/>
                </a:lnTo>
                <a:lnTo>
                  <a:pt x="39" y="16"/>
                </a:lnTo>
                <a:lnTo>
                  <a:pt x="62" y="5"/>
                </a:lnTo>
                <a:lnTo>
                  <a:pt x="80" y="2"/>
                </a:lnTo>
                <a:lnTo>
                  <a:pt x="98" y="0"/>
                </a:lnTo>
                <a:lnTo>
                  <a:pt x="115" y="7"/>
                </a:lnTo>
                <a:lnTo>
                  <a:pt x="130" y="14"/>
                </a:lnTo>
                <a:lnTo>
                  <a:pt x="147" y="22"/>
                </a:lnTo>
                <a:lnTo>
                  <a:pt x="162" y="28"/>
                </a:lnTo>
                <a:lnTo>
                  <a:pt x="180" y="26"/>
                </a:lnTo>
                <a:lnTo>
                  <a:pt x="199" y="22"/>
                </a:lnTo>
                <a:lnTo>
                  <a:pt x="213" y="7"/>
                </a:lnTo>
                <a:lnTo>
                  <a:pt x="233" y="4"/>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09" name="未知"/>
          <p:cNvSpPr/>
          <p:nvPr/>
        </p:nvSpPr>
        <p:spPr bwMode="auto">
          <a:xfrm>
            <a:off x="6178550" y="3333750"/>
            <a:ext cx="330200" cy="88900"/>
          </a:xfrm>
          <a:custGeom>
            <a:avLst/>
            <a:gdLst>
              <a:gd name="T0" fmla="*/ 0 w 234"/>
              <a:gd name="T1" fmla="*/ 55 h 56"/>
              <a:gd name="T2" fmla="*/ 20 w 234"/>
              <a:gd name="T3" fmla="*/ 53 h 56"/>
              <a:gd name="T4" fmla="*/ 26 w 234"/>
              <a:gd name="T5" fmla="*/ 34 h 56"/>
              <a:gd name="T6" fmla="*/ 39 w 234"/>
              <a:gd name="T7" fmla="*/ 16 h 56"/>
              <a:gd name="T8" fmla="*/ 62 w 234"/>
              <a:gd name="T9" fmla="*/ 5 h 56"/>
              <a:gd name="T10" fmla="*/ 80 w 234"/>
              <a:gd name="T11" fmla="*/ 2 h 56"/>
              <a:gd name="T12" fmla="*/ 98 w 234"/>
              <a:gd name="T13" fmla="*/ 0 h 56"/>
              <a:gd name="T14" fmla="*/ 115 w 234"/>
              <a:gd name="T15" fmla="*/ 7 h 56"/>
              <a:gd name="T16" fmla="*/ 130 w 234"/>
              <a:gd name="T17" fmla="*/ 14 h 56"/>
              <a:gd name="T18" fmla="*/ 147 w 234"/>
              <a:gd name="T19" fmla="*/ 22 h 56"/>
              <a:gd name="T20" fmla="*/ 162 w 234"/>
              <a:gd name="T21" fmla="*/ 28 h 56"/>
              <a:gd name="T22" fmla="*/ 180 w 234"/>
              <a:gd name="T23" fmla="*/ 26 h 56"/>
              <a:gd name="T24" fmla="*/ 199 w 234"/>
              <a:gd name="T25" fmla="*/ 22 h 56"/>
              <a:gd name="T26" fmla="*/ 213 w 234"/>
              <a:gd name="T27" fmla="*/ 7 h 56"/>
              <a:gd name="T28" fmla="*/ 233 w 234"/>
              <a:gd name="T29"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4" h="56">
                <a:moveTo>
                  <a:pt x="0" y="55"/>
                </a:moveTo>
                <a:lnTo>
                  <a:pt x="20" y="53"/>
                </a:lnTo>
                <a:lnTo>
                  <a:pt x="26" y="34"/>
                </a:lnTo>
                <a:lnTo>
                  <a:pt x="39" y="16"/>
                </a:lnTo>
                <a:lnTo>
                  <a:pt x="62" y="5"/>
                </a:lnTo>
                <a:lnTo>
                  <a:pt x="80" y="2"/>
                </a:lnTo>
                <a:lnTo>
                  <a:pt x="98" y="0"/>
                </a:lnTo>
                <a:lnTo>
                  <a:pt x="115" y="7"/>
                </a:lnTo>
                <a:lnTo>
                  <a:pt x="130" y="14"/>
                </a:lnTo>
                <a:lnTo>
                  <a:pt x="147" y="22"/>
                </a:lnTo>
                <a:lnTo>
                  <a:pt x="162" y="28"/>
                </a:lnTo>
                <a:lnTo>
                  <a:pt x="180" y="26"/>
                </a:lnTo>
                <a:lnTo>
                  <a:pt x="199" y="22"/>
                </a:lnTo>
                <a:lnTo>
                  <a:pt x="213" y="7"/>
                </a:lnTo>
                <a:lnTo>
                  <a:pt x="233" y="4"/>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10" name="未知"/>
          <p:cNvSpPr/>
          <p:nvPr/>
        </p:nvSpPr>
        <p:spPr bwMode="auto">
          <a:xfrm>
            <a:off x="5978526" y="3841750"/>
            <a:ext cx="328613" cy="88900"/>
          </a:xfrm>
          <a:custGeom>
            <a:avLst/>
            <a:gdLst>
              <a:gd name="T0" fmla="*/ 0 w 233"/>
              <a:gd name="T1" fmla="*/ 55 h 56"/>
              <a:gd name="T2" fmla="*/ 20 w 233"/>
              <a:gd name="T3" fmla="*/ 53 h 56"/>
              <a:gd name="T4" fmla="*/ 26 w 233"/>
              <a:gd name="T5" fmla="*/ 34 h 56"/>
              <a:gd name="T6" fmla="*/ 39 w 233"/>
              <a:gd name="T7" fmla="*/ 16 h 56"/>
              <a:gd name="T8" fmla="*/ 62 w 233"/>
              <a:gd name="T9" fmla="*/ 5 h 56"/>
              <a:gd name="T10" fmla="*/ 79 w 233"/>
              <a:gd name="T11" fmla="*/ 2 h 56"/>
              <a:gd name="T12" fmla="*/ 98 w 233"/>
              <a:gd name="T13" fmla="*/ 0 h 56"/>
              <a:gd name="T14" fmla="*/ 114 w 233"/>
              <a:gd name="T15" fmla="*/ 7 h 56"/>
              <a:gd name="T16" fmla="*/ 130 w 233"/>
              <a:gd name="T17" fmla="*/ 14 h 56"/>
              <a:gd name="T18" fmla="*/ 146 w 233"/>
              <a:gd name="T19" fmla="*/ 22 h 56"/>
              <a:gd name="T20" fmla="*/ 161 w 233"/>
              <a:gd name="T21" fmla="*/ 28 h 56"/>
              <a:gd name="T22" fmla="*/ 179 w 233"/>
              <a:gd name="T23" fmla="*/ 26 h 56"/>
              <a:gd name="T24" fmla="*/ 198 w 233"/>
              <a:gd name="T25" fmla="*/ 22 h 56"/>
              <a:gd name="T26" fmla="*/ 212 w 233"/>
              <a:gd name="T27" fmla="*/ 7 h 56"/>
              <a:gd name="T28" fmla="*/ 232 w 233"/>
              <a:gd name="T29"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56">
                <a:moveTo>
                  <a:pt x="0" y="55"/>
                </a:moveTo>
                <a:lnTo>
                  <a:pt x="20" y="53"/>
                </a:lnTo>
                <a:lnTo>
                  <a:pt x="26" y="34"/>
                </a:lnTo>
                <a:lnTo>
                  <a:pt x="39" y="16"/>
                </a:lnTo>
                <a:lnTo>
                  <a:pt x="62" y="5"/>
                </a:lnTo>
                <a:lnTo>
                  <a:pt x="79" y="2"/>
                </a:lnTo>
                <a:lnTo>
                  <a:pt x="98" y="0"/>
                </a:lnTo>
                <a:lnTo>
                  <a:pt x="114" y="7"/>
                </a:lnTo>
                <a:lnTo>
                  <a:pt x="130" y="14"/>
                </a:lnTo>
                <a:lnTo>
                  <a:pt x="146" y="22"/>
                </a:lnTo>
                <a:lnTo>
                  <a:pt x="161" y="28"/>
                </a:lnTo>
                <a:lnTo>
                  <a:pt x="179" y="26"/>
                </a:lnTo>
                <a:lnTo>
                  <a:pt x="198" y="22"/>
                </a:lnTo>
                <a:lnTo>
                  <a:pt x="212" y="7"/>
                </a:lnTo>
                <a:lnTo>
                  <a:pt x="232" y="4"/>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11" name="未知"/>
          <p:cNvSpPr/>
          <p:nvPr/>
        </p:nvSpPr>
        <p:spPr bwMode="auto">
          <a:xfrm>
            <a:off x="6711951" y="3595689"/>
            <a:ext cx="334963" cy="92075"/>
          </a:xfrm>
          <a:custGeom>
            <a:avLst/>
            <a:gdLst>
              <a:gd name="T0" fmla="*/ 0 w 237"/>
              <a:gd name="T1" fmla="*/ 32 h 58"/>
              <a:gd name="T2" fmla="*/ 20 w 237"/>
              <a:gd name="T3" fmla="*/ 34 h 58"/>
              <a:gd name="T4" fmla="*/ 29 w 237"/>
              <a:gd name="T5" fmla="*/ 18 h 58"/>
              <a:gd name="T6" fmla="*/ 45 w 237"/>
              <a:gd name="T7" fmla="*/ 5 h 58"/>
              <a:gd name="T8" fmla="*/ 71 w 237"/>
              <a:gd name="T9" fmla="*/ 0 h 58"/>
              <a:gd name="T10" fmla="*/ 88 w 237"/>
              <a:gd name="T11" fmla="*/ 2 h 58"/>
              <a:gd name="T12" fmla="*/ 106 w 237"/>
              <a:gd name="T13" fmla="*/ 6 h 58"/>
              <a:gd name="T14" fmla="*/ 121 w 237"/>
              <a:gd name="T15" fmla="*/ 18 h 58"/>
              <a:gd name="T16" fmla="*/ 135 w 237"/>
              <a:gd name="T17" fmla="*/ 29 h 58"/>
              <a:gd name="T18" fmla="*/ 149 w 237"/>
              <a:gd name="T19" fmla="*/ 43 h 58"/>
              <a:gd name="T20" fmla="*/ 162 w 237"/>
              <a:gd name="T21" fmla="*/ 52 h 58"/>
              <a:gd name="T22" fmla="*/ 179 w 237"/>
              <a:gd name="T23" fmla="*/ 55 h 58"/>
              <a:gd name="T24" fmla="*/ 199 w 237"/>
              <a:gd name="T25" fmla="*/ 57 h 58"/>
              <a:gd name="T26" fmla="*/ 216 w 237"/>
              <a:gd name="T27" fmla="*/ 46 h 58"/>
              <a:gd name="T28" fmla="*/ 236 w 237"/>
              <a:gd name="T29"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7" h="58">
                <a:moveTo>
                  <a:pt x="0" y="32"/>
                </a:moveTo>
                <a:lnTo>
                  <a:pt x="20" y="34"/>
                </a:lnTo>
                <a:lnTo>
                  <a:pt x="29" y="18"/>
                </a:lnTo>
                <a:lnTo>
                  <a:pt x="45" y="5"/>
                </a:lnTo>
                <a:lnTo>
                  <a:pt x="71" y="0"/>
                </a:lnTo>
                <a:lnTo>
                  <a:pt x="88" y="2"/>
                </a:lnTo>
                <a:lnTo>
                  <a:pt x="106" y="6"/>
                </a:lnTo>
                <a:lnTo>
                  <a:pt x="121" y="18"/>
                </a:lnTo>
                <a:lnTo>
                  <a:pt x="135" y="29"/>
                </a:lnTo>
                <a:lnTo>
                  <a:pt x="149" y="43"/>
                </a:lnTo>
                <a:lnTo>
                  <a:pt x="162" y="52"/>
                </a:lnTo>
                <a:lnTo>
                  <a:pt x="179" y="55"/>
                </a:lnTo>
                <a:lnTo>
                  <a:pt x="199" y="57"/>
                </a:lnTo>
                <a:lnTo>
                  <a:pt x="216" y="46"/>
                </a:lnTo>
                <a:lnTo>
                  <a:pt x="236" y="49"/>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12" name="未知"/>
          <p:cNvSpPr/>
          <p:nvPr/>
        </p:nvSpPr>
        <p:spPr bwMode="auto">
          <a:xfrm>
            <a:off x="7270751" y="4037013"/>
            <a:ext cx="334963" cy="93662"/>
          </a:xfrm>
          <a:custGeom>
            <a:avLst/>
            <a:gdLst>
              <a:gd name="T0" fmla="*/ 0 w 238"/>
              <a:gd name="T1" fmla="*/ 33 h 59"/>
              <a:gd name="T2" fmla="*/ 20 w 238"/>
              <a:gd name="T3" fmla="*/ 35 h 59"/>
              <a:gd name="T4" fmla="*/ 29 w 238"/>
              <a:gd name="T5" fmla="*/ 18 h 59"/>
              <a:gd name="T6" fmla="*/ 46 w 238"/>
              <a:gd name="T7" fmla="*/ 5 h 59"/>
              <a:gd name="T8" fmla="*/ 71 w 238"/>
              <a:gd name="T9" fmla="*/ 0 h 59"/>
              <a:gd name="T10" fmla="*/ 88 w 238"/>
              <a:gd name="T11" fmla="*/ 2 h 59"/>
              <a:gd name="T12" fmla="*/ 107 w 238"/>
              <a:gd name="T13" fmla="*/ 6 h 59"/>
              <a:gd name="T14" fmla="*/ 121 w 238"/>
              <a:gd name="T15" fmla="*/ 18 h 59"/>
              <a:gd name="T16" fmla="*/ 136 w 238"/>
              <a:gd name="T17" fmla="*/ 29 h 59"/>
              <a:gd name="T18" fmla="*/ 150 w 238"/>
              <a:gd name="T19" fmla="*/ 44 h 59"/>
              <a:gd name="T20" fmla="*/ 163 w 238"/>
              <a:gd name="T21" fmla="*/ 53 h 59"/>
              <a:gd name="T22" fmla="*/ 180 w 238"/>
              <a:gd name="T23" fmla="*/ 56 h 59"/>
              <a:gd name="T24" fmla="*/ 200 w 238"/>
              <a:gd name="T25" fmla="*/ 58 h 59"/>
              <a:gd name="T26" fmla="*/ 217 w 238"/>
              <a:gd name="T27" fmla="*/ 47 h 59"/>
              <a:gd name="T28" fmla="*/ 237 w 238"/>
              <a:gd name="T29"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8" h="59">
                <a:moveTo>
                  <a:pt x="0" y="33"/>
                </a:moveTo>
                <a:lnTo>
                  <a:pt x="20" y="35"/>
                </a:lnTo>
                <a:lnTo>
                  <a:pt x="29" y="18"/>
                </a:lnTo>
                <a:lnTo>
                  <a:pt x="46" y="5"/>
                </a:lnTo>
                <a:lnTo>
                  <a:pt x="71" y="0"/>
                </a:lnTo>
                <a:lnTo>
                  <a:pt x="88" y="2"/>
                </a:lnTo>
                <a:lnTo>
                  <a:pt x="107" y="6"/>
                </a:lnTo>
                <a:lnTo>
                  <a:pt x="121" y="18"/>
                </a:lnTo>
                <a:lnTo>
                  <a:pt x="136" y="29"/>
                </a:lnTo>
                <a:lnTo>
                  <a:pt x="150" y="44"/>
                </a:lnTo>
                <a:lnTo>
                  <a:pt x="163" y="53"/>
                </a:lnTo>
                <a:lnTo>
                  <a:pt x="180" y="56"/>
                </a:lnTo>
                <a:lnTo>
                  <a:pt x="200" y="58"/>
                </a:lnTo>
                <a:lnTo>
                  <a:pt x="217" y="47"/>
                </a:lnTo>
                <a:lnTo>
                  <a:pt x="237" y="50"/>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13" name="未知"/>
          <p:cNvSpPr/>
          <p:nvPr/>
        </p:nvSpPr>
        <p:spPr bwMode="auto">
          <a:xfrm>
            <a:off x="6796088" y="3875089"/>
            <a:ext cx="334962" cy="92075"/>
          </a:xfrm>
          <a:custGeom>
            <a:avLst/>
            <a:gdLst>
              <a:gd name="T0" fmla="*/ 0 w 237"/>
              <a:gd name="T1" fmla="*/ 32 h 58"/>
              <a:gd name="T2" fmla="*/ 20 w 237"/>
              <a:gd name="T3" fmla="*/ 34 h 58"/>
              <a:gd name="T4" fmla="*/ 29 w 237"/>
              <a:gd name="T5" fmla="*/ 18 h 58"/>
              <a:gd name="T6" fmla="*/ 45 w 237"/>
              <a:gd name="T7" fmla="*/ 5 h 58"/>
              <a:gd name="T8" fmla="*/ 71 w 237"/>
              <a:gd name="T9" fmla="*/ 0 h 58"/>
              <a:gd name="T10" fmla="*/ 88 w 237"/>
              <a:gd name="T11" fmla="*/ 2 h 58"/>
              <a:gd name="T12" fmla="*/ 106 w 237"/>
              <a:gd name="T13" fmla="*/ 6 h 58"/>
              <a:gd name="T14" fmla="*/ 121 w 237"/>
              <a:gd name="T15" fmla="*/ 18 h 58"/>
              <a:gd name="T16" fmla="*/ 135 w 237"/>
              <a:gd name="T17" fmla="*/ 29 h 58"/>
              <a:gd name="T18" fmla="*/ 149 w 237"/>
              <a:gd name="T19" fmla="*/ 43 h 58"/>
              <a:gd name="T20" fmla="*/ 162 w 237"/>
              <a:gd name="T21" fmla="*/ 52 h 58"/>
              <a:gd name="T22" fmla="*/ 179 w 237"/>
              <a:gd name="T23" fmla="*/ 55 h 58"/>
              <a:gd name="T24" fmla="*/ 199 w 237"/>
              <a:gd name="T25" fmla="*/ 57 h 58"/>
              <a:gd name="T26" fmla="*/ 216 w 237"/>
              <a:gd name="T27" fmla="*/ 46 h 58"/>
              <a:gd name="T28" fmla="*/ 236 w 237"/>
              <a:gd name="T29"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7" h="58">
                <a:moveTo>
                  <a:pt x="0" y="32"/>
                </a:moveTo>
                <a:lnTo>
                  <a:pt x="20" y="34"/>
                </a:lnTo>
                <a:lnTo>
                  <a:pt x="29" y="18"/>
                </a:lnTo>
                <a:lnTo>
                  <a:pt x="45" y="5"/>
                </a:lnTo>
                <a:lnTo>
                  <a:pt x="71" y="0"/>
                </a:lnTo>
                <a:lnTo>
                  <a:pt x="88" y="2"/>
                </a:lnTo>
                <a:lnTo>
                  <a:pt x="106" y="6"/>
                </a:lnTo>
                <a:lnTo>
                  <a:pt x="121" y="18"/>
                </a:lnTo>
                <a:lnTo>
                  <a:pt x="135" y="29"/>
                </a:lnTo>
                <a:lnTo>
                  <a:pt x="149" y="43"/>
                </a:lnTo>
                <a:lnTo>
                  <a:pt x="162" y="52"/>
                </a:lnTo>
                <a:lnTo>
                  <a:pt x="179" y="55"/>
                </a:lnTo>
                <a:lnTo>
                  <a:pt x="199" y="57"/>
                </a:lnTo>
                <a:lnTo>
                  <a:pt x="216" y="46"/>
                </a:lnTo>
                <a:lnTo>
                  <a:pt x="236" y="49"/>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14" name="未知"/>
          <p:cNvSpPr/>
          <p:nvPr/>
        </p:nvSpPr>
        <p:spPr bwMode="auto">
          <a:xfrm>
            <a:off x="7043738" y="3482976"/>
            <a:ext cx="334962" cy="92075"/>
          </a:xfrm>
          <a:custGeom>
            <a:avLst/>
            <a:gdLst>
              <a:gd name="T0" fmla="*/ 0 w 237"/>
              <a:gd name="T1" fmla="*/ 32 h 58"/>
              <a:gd name="T2" fmla="*/ 20 w 237"/>
              <a:gd name="T3" fmla="*/ 34 h 58"/>
              <a:gd name="T4" fmla="*/ 29 w 237"/>
              <a:gd name="T5" fmla="*/ 18 h 58"/>
              <a:gd name="T6" fmla="*/ 45 w 237"/>
              <a:gd name="T7" fmla="*/ 5 h 58"/>
              <a:gd name="T8" fmla="*/ 71 w 237"/>
              <a:gd name="T9" fmla="*/ 0 h 58"/>
              <a:gd name="T10" fmla="*/ 88 w 237"/>
              <a:gd name="T11" fmla="*/ 2 h 58"/>
              <a:gd name="T12" fmla="*/ 106 w 237"/>
              <a:gd name="T13" fmla="*/ 6 h 58"/>
              <a:gd name="T14" fmla="*/ 121 w 237"/>
              <a:gd name="T15" fmla="*/ 18 h 58"/>
              <a:gd name="T16" fmla="*/ 135 w 237"/>
              <a:gd name="T17" fmla="*/ 29 h 58"/>
              <a:gd name="T18" fmla="*/ 149 w 237"/>
              <a:gd name="T19" fmla="*/ 43 h 58"/>
              <a:gd name="T20" fmla="*/ 162 w 237"/>
              <a:gd name="T21" fmla="*/ 52 h 58"/>
              <a:gd name="T22" fmla="*/ 179 w 237"/>
              <a:gd name="T23" fmla="*/ 55 h 58"/>
              <a:gd name="T24" fmla="*/ 199 w 237"/>
              <a:gd name="T25" fmla="*/ 57 h 58"/>
              <a:gd name="T26" fmla="*/ 216 w 237"/>
              <a:gd name="T27" fmla="*/ 46 h 58"/>
              <a:gd name="T28" fmla="*/ 236 w 237"/>
              <a:gd name="T29"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7" h="58">
                <a:moveTo>
                  <a:pt x="0" y="32"/>
                </a:moveTo>
                <a:lnTo>
                  <a:pt x="20" y="34"/>
                </a:lnTo>
                <a:lnTo>
                  <a:pt x="29" y="18"/>
                </a:lnTo>
                <a:lnTo>
                  <a:pt x="45" y="5"/>
                </a:lnTo>
                <a:lnTo>
                  <a:pt x="71" y="0"/>
                </a:lnTo>
                <a:lnTo>
                  <a:pt x="88" y="2"/>
                </a:lnTo>
                <a:lnTo>
                  <a:pt x="106" y="6"/>
                </a:lnTo>
                <a:lnTo>
                  <a:pt x="121" y="18"/>
                </a:lnTo>
                <a:lnTo>
                  <a:pt x="135" y="29"/>
                </a:lnTo>
                <a:lnTo>
                  <a:pt x="149" y="43"/>
                </a:lnTo>
                <a:lnTo>
                  <a:pt x="162" y="52"/>
                </a:lnTo>
                <a:lnTo>
                  <a:pt x="179" y="55"/>
                </a:lnTo>
                <a:lnTo>
                  <a:pt x="199" y="57"/>
                </a:lnTo>
                <a:lnTo>
                  <a:pt x="216" y="46"/>
                </a:lnTo>
                <a:lnTo>
                  <a:pt x="236" y="49"/>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15" name="未知"/>
          <p:cNvSpPr/>
          <p:nvPr/>
        </p:nvSpPr>
        <p:spPr bwMode="auto">
          <a:xfrm>
            <a:off x="7788275" y="3940176"/>
            <a:ext cx="312738" cy="180975"/>
          </a:xfrm>
          <a:custGeom>
            <a:avLst/>
            <a:gdLst>
              <a:gd name="T0" fmla="*/ 0 w 222"/>
              <a:gd name="T1" fmla="*/ 8 h 114"/>
              <a:gd name="T2" fmla="*/ 18 w 222"/>
              <a:gd name="T3" fmla="*/ 19 h 114"/>
              <a:gd name="T4" fmla="*/ 32 w 222"/>
              <a:gd name="T5" fmla="*/ 6 h 114"/>
              <a:gd name="T6" fmla="*/ 50 w 222"/>
              <a:gd name="T7" fmla="*/ 0 h 114"/>
              <a:gd name="T8" fmla="*/ 75 w 222"/>
              <a:gd name="T9" fmla="*/ 5 h 114"/>
              <a:gd name="T10" fmla="*/ 92 w 222"/>
              <a:gd name="T11" fmla="*/ 13 h 114"/>
              <a:gd name="T12" fmla="*/ 109 w 222"/>
              <a:gd name="T13" fmla="*/ 24 h 114"/>
              <a:gd name="T14" fmla="*/ 119 w 222"/>
              <a:gd name="T15" fmla="*/ 40 h 114"/>
              <a:gd name="T16" fmla="*/ 130 w 222"/>
              <a:gd name="T17" fmla="*/ 57 h 114"/>
              <a:gd name="T18" fmla="*/ 139 w 222"/>
              <a:gd name="T19" fmla="*/ 74 h 114"/>
              <a:gd name="T20" fmla="*/ 150 w 222"/>
              <a:gd name="T21" fmla="*/ 88 h 114"/>
              <a:gd name="T22" fmla="*/ 165 w 222"/>
              <a:gd name="T23" fmla="*/ 97 h 114"/>
              <a:gd name="T24" fmla="*/ 184 w 222"/>
              <a:gd name="T25" fmla="*/ 107 h 114"/>
              <a:gd name="T26" fmla="*/ 202 w 222"/>
              <a:gd name="T27" fmla="*/ 102 h 114"/>
              <a:gd name="T28" fmla="*/ 221 w 222"/>
              <a:gd name="T29" fmla="*/ 11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2" h="114">
                <a:moveTo>
                  <a:pt x="0" y="8"/>
                </a:moveTo>
                <a:lnTo>
                  <a:pt x="18" y="19"/>
                </a:lnTo>
                <a:lnTo>
                  <a:pt x="32" y="6"/>
                </a:lnTo>
                <a:lnTo>
                  <a:pt x="50" y="0"/>
                </a:lnTo>
                <a:lnTo>
                  <a:pt x="75" y="5"/>
                </a:lnTo>
                <a:lnTo>
                  <a:pt x="92" y="13"/>
                </a:lnTo>
                <a:lnTo>
                  <a:pt x="109" y="24"/>
                </a:lnTo>
                <a:lnTo>
                  <a:pt x="119" y="40"/>
                </a:lnTo>
                <a:lnTo>
                  <a:pt x="130" y="57"/>
                </a:lnTo>
                <a:lnTo>
                  <a:pt x="139" y="74"/>
                </a:lnTo>
                <a:lnTo>
                  <a:pt x="150" y="88"/>
                </a:lnTo>
                <a:lnTo>
                  <a:pt x="165" y="97"/>
                </a:lnTo>
                <a:lnTo>
                  <a:pt x="184" y="107"/>
                </a:lnTo>
                <a:lnTo>
                  <a:pt x="202" y="102"/>
                </a:lnTo>
                <a:lnTo>
                  <a:pt x="221" y="113"/>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16" name="未知"/>
          <p:cNvSpPr/>
          <p:nvPr/>
        </p:nvSpPr>
        <p:spPr bwMode="auto">
          <a:xfrm>
            <a:off x="8121650" y="4448176"/>
            <a:ext cx="312738" cy="180975"/>
          </a:xfrm>
          <a:custGeom>
            <a:avLst/>
            <a:gdLst>
              <a:gd name="T0" fmla="*/ 0 w 221"/>
              <a:gd name="T1" fmla="*/ 8 h 114"/>
              <a:gd name="T2" fmla="*/ 18 w 221"/>
              <a:gd name="T3" fmla="*/ 19 h 114"/>
              <a:gd name="T4" fmla="*/ 32 w 221"/>
              <a:gd name="T5" fmla="*/ 6 h 114"/>
              <a:gd name="T6" fmla="*/ 50 w 221"/>
              <a:gd name="T7" fmla="*/ 0 h 114"/>
              <a:gd name="T8" fmla="*/ 74 w 221"/>
              <a:gd name="T9" fmla="*/ 5 h 114"/>
              <a:gd name="T10" fmla="*/ 92 w 221"/>
              <a:gd name="T11" fmla="*/ 13 h 114"/>
              <a:gd name="T12" fmla="*/ 108 w 221"/>
              <a:gd name="T13" fmla="*/ 24 h 114"/>
              <a:gd name="T14" fmla="*/ 119 w 221"/>
              <a:gd name="T15" fmla="*/ 40 h 114"/>
              <a:gd name="T16" fmla="*/ 129 w 221"/>
              <a:gd name="T17" fmla="*/ 57 h 114"/>
              <a:gd name="T18" fmla="*/ 138 w 221"/>
              <a:gd name="T19" fmla="*/ 74 h 114"/>
              <a:gd name="T20" fmla="*/ 150 w 221"/>
              <a:gd name="T21" fmla="*/ 88 h 114"/>
              <a:gd name="T22" fmla="*/ 164 w 221"/>
              <a:gd name="T23" fmla="*/ 97 h 114"/>
              <a:gd name="T24" fmla="*/ 183 w 221"/>
              <a:gd name="T25" fmla="*/ 107 h 114"/>
              <a:gd name="T26" fmla="*/ 201 w 221"/>
              <a:gd name="T27" fmla="*/ 102 h 114"/>
              <a:gd name="T28" fmla="*/ 220 w 221"/>
              <a:gd name="T29" fmla="*/ 11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1" h="114">
                <a:moveTo>
                  <a:pt x="0" y="8"/>
                </a:moveTo>
                <a:lnTo>
                  <a:pt x="18" y="19"/>
                </a:lnTo>
                <a:lnTo>
                  <a:pt x="32" y="6"/>
                </a:lnTo>
                <a:lnTo>
                  <a:pt x="50" y="0"/>
                </a:lnTo>
                <a:lnTo>
                  <a:pt x="74" y="5"/>
                </a:lnTo>
                <a:lnTo>
                  <a:pt x="92" y="13"/>
                </a:lnTo>
                <a:lnTo>
                  <a:pt x="108" y="24"/>
                </a:lnTo>
                <a:lnTo>
                  <a:pt x="119" y="40"/>
                </a:lnTo>
                <a:lnTo>
                  <a:pt x="129" y="57"/>
                </a:lnTo>
                <a:lnTo>
                  <a:pt x="138" y="74"/>
                </a:lnTo>
                <a:lnTo>
                  <a:pt x="150" y="88"/>
                </a:lnTo>
                <a:lnTo>
                  <a:pt x="164" y="97"/>
                </a:lnTo>
                <a:lnTo>
                  <a:pt x="183" y="107"/>
                </a:lnTo>
                <a:lnTo>
                  <a:pt x="201" y="102"/>
                </a:lnTo>
                <a:lnTo>
                  <a:pt x="220" y="113"/>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17" name="未知"/>
          <p:cNvSpPr/>
          <p:nvPr/>
        </p:nvSpPr>
        <p:spPr bwMode="auto">
          <a:xfrm>
            <a:off x="8193089" y="4281488"/>
            <a:ext cx="312737" cy="182562"/>
          </a:xfrm>
          <a:custGeom>
            <a:avLst/>
            <a:gdLst>
              <a:gd name="T0" fmla="*/ 0 w 222"/>
              <a:gd name="T1" fmla="*/ 8 h 115"/>
              <a:gd name="T2" fmla="*/ 18 w 222"/>
              <a:gd name="T3" fmla="*/ 19 h 115"/>
              <a:gd name="T4" fmla="*/ 32 w 222"/>
              <a:gd name="T5" fmla="*/ 6 h 115"/>
              <a:gd name="T6" fmla="*/ 50 w 222"/>
              <a:gd name="T7" fmla="*/ 0 h 115"/>
              <a:gd name="T8" fmla="*/ 75 w 222"/>
              <a:gd name="T9" fmla="*/ 5 h 115"/>
              <a:gd name="T10" fmla="*/ 92 w 222"/>
              <a:gd name="T11" fmla="*/ 13 h 115"/>
              <a:gd name="T12" fmla="*/ 109 w 222"/>
              <a:gd name="T13" fmla="*/ 24 h 115"/>
              <a:gd name="T14" fmla="*/ 119 w 222"/>
              <a:gd name="T15" fmla="*/ 40 h 115"/>
              <a:gd name="T16" fmla="*/ 130 w 222"/>
              <a:gd name="T17" fmla="*/ 57 h 115"/>
              <a:gd name="T18" fmla="*/ 139 w 222"/>
              <a:gd name="T19" fmla="*/ 75 h 115"/>
              <a:gd name="T20" fmla="*/ 150 w 222"/>
              <a:gd name="T21" fmla="*/ 89 h 115"/>
              <a:gd name="T22" fmla="*/ 165 w 222"/>
              <a:gd name="T23" fmla="*/ 97 h 115"/>
              <a:gd name="T24" fmla="*/ 184 w 222"/>
              <a:gd name="T25" fmla="*/ 108 h 115"/>
              <a:gd name="T26" fmla="*/ 202 w 222"/>
              <a:gd name="T27" fmla="*/ 103 h 115"/>
              <a:gd name="T28" fmla="*/ 221 w 222"/>
              <a:gd name="T29" fmla="*/ 1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2" h="115">
                <a:moveTo>
                  <a:pt x="0" y="8"/>
                </a:moveTo>
                <a:lnTo>
                  <a:pt x="18" y="19"/>
                </a:lnTo>
                <a:lnTo>
                  <a:pt x="32" y="6"/>
                </a:lnTo>
                <a:lnTo>
                  <a:pt x="50" y="0"/>
                </a:lnTo>
                <a:lnTo>
                  <a:pt x="75" y="5"/>
                </a:lnTo>
                <a:lnTo>
                  <a:pt x="92" y="13"/>
                </a:lnTo>
                <a:lnTo>
                  <a:pt x="109" y="24"/>
                </a:lnTo>
                <a:lnTo>
                  <a:pt x="119" y="40"/>
                </a:lnTo>
                <a:lnTo>
                  <a:pt x="130" y="57"/>
                </a:lnTo>
                <a:lnTo>
                  <a:pt x="139" y="75"/>
                </a:lnTo>
                <a:lnTo>
                  <a:pt x="150" y="89"/>
                </a:lnTo>
                <a:lnTo>
                  <a:pt x="165" y="97"/>
                </a:lnTo>
                <a:lnTo>
                  <a:pt x="184" y="108"/>
                </a:lnTo>
                <a:lnTo>
                  <a:pt x="202" y="103"/>
                </a:lnTo>
                <a:lnTo>
                  <a:pt x="221" y="114"/>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18" name="未知"/>
          <p:cNvSpPr/>
          <p:nvPr/>
        </p:nvSpPr>
        <p:spPr bwMode="auto">
          <a:xfrm>
            <a:off x="8810625" y="4464051"/>
            <a:ext cx="312738" cy="180975"/>
          </a:xfrm>
          <a:custGeom>
            <a:avLst/>
            <a:gdLst>
              <a:gd name="T0" fmla="*/ 0 w 221"/>
              <a:gd name="T1" fmla="*/ 8 h 114"/>
              <a:gd name="T2" fmla="*/ 18 w 221"/>
              <a:gd name="T3" fmla="*/ 19 h 114"/>
              <a:gd name="T4" fmla="*/ 32 w 221"/>
              <a:gd name="T5" fmla="*/ 6 h 114"/>
              <a:gd name="T6" fmla="*/ 50 w 221"/>
              <a:gd name="T7" fmla="*/ 0 h 114"/>
              <a:gd name="T8" fmla="*/ 74 w 221"/>
              <a:gd name="T9" fmla="*/ 5 h 114"/>
              <a:gd name="T10" fmla="*/ 92 w 221"/>
              <a:gd name="T11" fmla="*/ 13 h 114"/>
              <a:gd name="T12" fmla="*/ 108 w 221"/>
              <a:gd name="T13" fmla="*/ 24 h 114"/>
              <a:gd name="T14" fmla="*/ 119 w 221"/>
              <a:gd name="T15" fmla="*/ 40 h 114"/>
              <a:gd name="T16" fmla="*/ 129 w 221"/>
              <a:gd name="T17" fmla="*/ 57 h 114"/>
              <a:gd name="T18" fmla="*/ 138 w 221"/>
              <a:gd name="T19" fmla="*/ 74 h 114"/>
              <a:gd name="T20" fmla="*/ 150 w 221"/>
              <a:gd name="T21" fmla="*/ 88 h 114"/>
              <a:gd name="T22" fmla="*/ 164 w 221"/>
              <a:gd name="T23" fmla="*/ 97 h 114"/>
              <a:gd name="T24" fmla="*/ 183 w 221"/>
              <a:gd name="T25" fmla="*/ 107 h 114"/>
              <a:gd name="T26" fmla="*/ 201 w 221"/>
              <a:gd name="T27" fmla="*/ 102 h 114"/>
              <a:gd name="T28" fmla="*/ 220 w 221"/>
              <a:gd name="T29" fmla="*/ 11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1" h="114">
                <a:moveTo>
                  <a:pt x="0" y="8"/>
                </a:moveTo>
                <a:lnTo>
                  <a:pt x="18" y="19"/>
                </a:lnTo>
                <a:lnTo>
                  <a:pt x="32" y="6"/>
                </a:lnTo>
                <a:lnTo>
                  <a:pt x="50" y="0"/>
                </a:lnTo>
                <a:lnTo>
                  <a:pt x="74" y="5"/>
                </a:lnTo>
                <a:lnTo>
                  <a:pt x="92" y="13"/>
                </a:lnTo>
                <a:lnTo>
                  <a:pt x="108" y="24"/>
                </a:lnTo>
                <a:lnTo>
                  <a:pt x="119" y="40"/>
                </a:lnTo>
                <a:lnTo>
                  <a:pt x="129" y="57"/>
                </a:lnTo>
                <a:lnTo>
                  <a:pt x="138" y="74"/>
                </a:lnTo>
                <a:lnTo>
                  <a:pt x="150" y="88"/>
                </a:lnTo>
                <a:lnTo>
                  <a:pt x="164" y="97"/>
                </a:lnTo>
                <a:lnTo>
                  <a:pt x="183" y="107"/>
                </a:lnTo>
                <a:lnTo>
                  <a:pt x="201" y="102"/>
                </a:lnTo>
                <a:lnTo>
                  <a:pt x="220" y="113"/>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19" name="未知"/>
          <p:cNvSpPr/>
          <p:nvPr/>
        </p:nvSpPr>
        <p:spPr bwMode="auto">
          <a:xfrm>
            <a:off x="6330950" y="4752976"/>
            <a:ext cx="590550" cy="74613"/>
          </a:xfrm>
          <a:custGeom>
            <a:avLst/>
            <a:gdLst>
              <a:gd name="T0" fmla="*/ 0 w 419"/>
              <a:gd name="T1" fmla="*/ 30 h 47"/>
              <a:gd name="T2" fmla="*/ 34 w 419"/>
              <a:gd name="T3" fmla="*/ 33 h 47"/>
              <a:gd name="T4" fmla="*/ 52 w 419"/>
              <a:gd name="T5" fmla="*/ 18 h 47"/>
              <a:gd name="T6" fmla="*/ 79 w 419"/>
              <a:gd name="T7" fmla="*/ 5 h 47"/>
              <a:gd name="T8" fmla="*/ 122 w 419"/>
              <a:gd name="T9" fmla="*/ 0 h 47"/>
              <a:gd name="T10" fmla="*/ 153 w 419"/>
              <a:gd name="T11" fmla="*/ 2 h 47"/>
              <a:gd name="T12" fmla="*/ 186 w 419"/>
              <a:gd name="T13" fmla="*/ 5 h 47"/>
              <a:gd name="T14" fmla="*/ 213 w 419"/>
              <a:gd name="T15" fmla="*/ 14 h 47"/>
              <a:gd name="T16" fmla="*/ 237 w 419"/>
              <a:gd name="T17" fmla="*/ 24 h 47"/>
              <a:gd name="T18" fmla="*/ 263 w 419"/>
              <a:gd name="T19" fmla="*/ 34 h 47"/>
              <a:gd name="T20" fmla="*/ 289 w 419"/>
              <a:gd name="T21" fmla="*/ 43 h 47"/>
              <a:gd name="T22" fmla="*/ 320 w 419"/>
              <a:gd name="T23" fmla="*/ 45 h 47"/>
              <a:gd name="T24" fmla="*/ 354 w 419"/>
              <a:gd name="T25" fmla="*/ 46 h 47"/>
              <a:gd name="T26" fmla="*/ 384 w 419"/>
              <a:gd name="T27" fmla="*/ 36 h 47"/>
              <a:gd name="T28" fmla="*/ 418 w 419"/>
              <a:gd name="T2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9" h="47">
                <a:moveTo>
                  <a:pt x="0" y="30"/>
                </a:moveTo>
                <a:lnTo>
                  <a:pt x="34" y="33"/>
                </a:lnTo>
                <a:lnTo>
                  <a:pt x="52" y="18"/>
                </a:lnTo>
                <a:lnTo>
                  <a:pt x="79" y="5"/>
                </a:lnTo>
                <a:lnTo>
                  <a:pt x="122" y="0"/>
                </a:lnTo>
                <a:lnTo>
                  <a:pt x="153" y="2"/>
                </a:lnTo>
                <a:lnTo>
                  <a:pt x="186" y="5"/>
                </a:lnTo>
                <a:lnTo>
                  <a:pt x="213" y="14"/>
                </a:lnTo>
                <a:lnTo>
                  <a:pt x="237" y="24"/>
                </a:lnTo>
                <a:lnTo>
                  <a:pt x="263" y="34"/>
                </a:lnTo>
                <a:lnTo>
                  <a:pt x="289" y="43"/>
                </a:lnTo>
                <a:lnTo>
                  <a:pt x="320" y="45"/>
                </a:lnTo>
                <a:lnTo>
                  <a:pt x="354" y="46"/>
                </a:lnTo>
                <a:lnTo>
                  <a:pt x="384" y="36"/>
                </a:lnTo>
                <a:lnTo>
                  <a:pt x="418"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20" name="未知"/>
          <p:cNvSpPr/>
          <p:nvPr/>
        </p:nvSpPr>
        <p:spPr bwMode="auto">
          <a:xfrm>
            <a:off x="6096000" y="5208588"/>
            <a:ext cx="590550" cy="74612"/>
          </a:xfrm>
          <a:custGeom>
            <a:avLst/>
            <a:gdLst>
              <a:gd name="T0" fmla="*/ 0 w 419"/>
              <a:gd name="T1" fmla="*/ 30 h 47"/>
              <a:gd name="T2" fmla="*/ 34 w 419"/>
              <a:gd name="T3" fmla="*/ 33 h 47"/>
              <a:gd name="T4" fmla="*/ 52 w 419"/>
              <a:gd name="T5" fmla="*/ 18 h 47"/>
              <a:gd name="T6" fmla="*/ 79 w 419"/>
              <a:gd name="T7" fmla="*/ 5 h 47"/>
              <a:gd name="T8" fmla="*/ 122 w 419"/>
              <a:gd name="T9" fmla="*/ 0 h 47"/>
              <a:gd name="T10" fmla="*/ 153 w 419"/>
              <a:gd name="T11" fmla="*/ 2 h 47"/>
              <a:gd name="T12" fmla="*/ 186 w 419"/>
              <a:gd name="T13" fmla="*/ 5 h 47"/>
              <a:gd name="T14" fmla="*/ 213 w 419"/>
              <a:gd name="T15" fmla="*/ 14 h 47"/>
              <a:gd name="T16" fmla="*/ 237 w 419"/>
              <a:gd name="T17" fmla="*/ 24 h 47"/>
              <a:gd name="T18" fmla="*/ 263 w 419"/>
              <a:gd name="T19" fmla="*/ 34 h 47"/>
              <a:gd name="T20" fmla="*/ 289 w 419"/>
              <a:gd name="T21" fmla="*/ 43 h 47"/>
              <a:gd name="T22" fmla="*/ 320 w 419"/>
              <a:gd name="T23" fmla="*/ 45 h 47"/>
              <a:gd name="T24" fmla="*/ 354 w 419"/>
              <a:gd name="T25" fmla="*/ 46 h 47"/>
              <a:gd name="T26" fmla="*/ 384 w 419"/>
              <a:gd name="T27" fmla="*/ 36 h 47"/>
              <a:gd name="T28" fmla="*/ 418 w 419"/>
              <a:gd name="T2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9" h="47">
                <a:moveTo>
                  <a:pt x="0" y="30"/>
                </a:moveTo>
                <a:lnTo>
                  <a:pt x="34" y="33"/>
                </a:lnTo>
                <a:lnTo>
                  <a:pt x="52" y="18"/>
                </a:lnTo>
                <a:lnTo>
                  <a:pt x="79" y="5"/>
                </a:lnTo>
                <a:lnTo>
                  <a:pt x="122" y="0"/>
                </a:lnTo>
                <a:lnTo>
                  <a:pt x="153" y="2"/>
                </a:lnTo>
                <a:lnTo>
                  <a:pt x="186" y="5"/>
                </a:lnTo>
                <a:lnTo>
                  <a:pt x="213" y="14"/>
                </a:lnTo>
                <a:lnTo>
                  <a:pt x="237" y="24"/>
                </a:lnTo>
                <a:lnTo>
                  <a:pt x="263" y="34"/>
                </a:lnTo>
                <a:lnTo>
                  <a:pt x="289" y="43"/>
                </a:lnTo>
                <a:lnTo>
                  <a:pt x="320" y="45"/>
                </a:lnTo>
                <a:lnTo>
                  <a:pt x="354" y="46"/>
                </a:lnTo>
                <a:lnTo>
                  <a:pt x="384" y="36"/>
                </a:lnTo>
                <a:lnTo>
                  <a:pt x="418"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21" name="未知"/>
          <p:cNvSpPr/>
          <p:nvPr/>
        </p:nvSpPr>
        <p:spPr bwMode="auto">
          <a:xfrm>
            <a:off x="7521575" y="4959351"/>
            <a:ext cx="590550" cy="74613"/>
          </a:xfrm>
          <a:custGeom>
            <a:avLst/>
            <a:gdLst>
              <a:gd name="T0" fmla="*/ 0 w 419"/>
              <a:gd name="T1" fmla="*/ 30 h 47"/>
              <a:gd name="T2" fmla="*/ 34 w 419"/>
              <a:gd name="T3" fmla="*/ 33 h 47"/>
              <a:gd name="T4" fmla="*/ 52 w 419"/>
              <a:gd name="T5" fmla="*/ 18 h 47"/>
              <a:gd name="T6" fmla="*/ 79 w 419"/>
              <a:gd name="T7" fmla="*/ 5 h 47"/>
              <a:gd name="T8" fmla="*/ 122 w 419"/>
              <a:gd name="T9" fmla="*/ 0 h 47"/>
              <a:gd name="T10" fmla="*/ 153 w 419"/>
              <a:gd name="T11" fmla="*/ 2 h 47"/>
              <a:gd name="T12" fmla="*/ 186 w 419"/>
              <a:gd name="T13" fmla="*/ 5 h 47"/>
              <a:gd name="T14" fmla="*/ 213 w 419"/>
              <a:gd name="T15" fmla="*/ 14 h 47"/>
              <a:gd name="T16" fmla="*/ 237 w 419"/>
              <a:gd name="T17" fmla="*/ 24 h 47"/>
              <a:gd name="T18" fmla="*/ 263 w 419"/>
              <a:gd name="T19" fmla="*/ 34 h 47"/>
              <a:gd name="T20" fmla="*/ 289 w 419"/>
              <a:gd name="T21" fmla="*/ 43 h 47"/>
              <a:gd name="T22" fmla="*/ 320 w 419"/>
              <a:gd name="T23" fmla="*/ 45 h 47"/>
              <a:gd name="T24" fmla="*/ 354 w 419"/>
              <a:gd name="T25" fmla="*/ 46 h 47"/>
              <a:gd name="T26" fmla="*/ 384 w 419"/>
              <a:gd name="T27" fmla="*/ 36 h 47"/>
              <a:gd name="T28" fmla="*/ 418 w 419"/>
              <a:gd name="T2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9" h="47">
                <a:moveTo>
                  <a:pt x="0" y="30"/>
                </a:moveTo>
                <a:lnTo>
                  <a:pt x="34" y="33"/>
                </a:lnTo>
                <a:lnTo>
                  <a:pt x="52" y="18"/>
                </a:lnTo>
                <a:lnTo>
                  <a:pt x="79" y="5"/>
                </a:lnTo>
                <a:lnTo>
                  <a:pt x="122" y="0"/>
                </a:lnTo>
                <a:lnTo>
                  <a:pt x="153" y="2"/>
                </a:lnTo>
                <a:lnTo>
                  <a:pt x="186" y="5"/>
                </a:lnTo>
                <a:lnTo>
                  <a:pt x="213" y="14"/>
                </a:lnTo>
                <a:lnTo>
                  <a:pt x="237" y="24"/>
                </a:lnTo>
                <a:lnTo>
                  <a:pt x="263" y="34"/>
                </a:lnTo>
                <a:lnTo>
                  <a:pt x="289" y="43"/>
                </a:lnTo>
                <a:lnTo>
                  <a:pt x="320" y="45"/>
                </a:lnTo>
                <a:lnTo>
                  <a:pt x="354" y="46"/>
                </a:lnTo>
                <a:lnTo>
                  <a:pt x="384" y="36"/>
                </a:lnTo>
                <a:lnTo>
                  <a:pt x="418"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22" name="未知"/>
          <p:cNvSpPr/>
          <p:nvPr/>
        </p:nvSpPr>
        <p:spPr bwMode="auto">
          <a:xfrm>
            <a:off x="4367214" y="5208588"/>
            <a:ext cx="592137" cy="74612"/>
          </a:xfrm>
          <a:custGeom>
            <a:avLst/>
            <a:gdLst>
              <a:gd name="T0" fmla="*/ 0 w 419"/>
              <a:gd name="T1" fmla="*/ 30 h 47"/>
              <a:gd name="T2" fmla="*/ 34 w 419"/>
              <a:gd name="T3" fmla="*/ 33 h 47"/>
              <a:gd name="T4" fmla="*/ 52 w 419"/>
              <a:gd name="T5" fmla="*/ 18 h 47"/>
              <a:gd name="T6" fmla="*/ 79 w 419"/>
              <a:gd name="T7" fmla="*/ 5 h 47"/>
              <a:gd name="T8" fmla="*/ 122 w 419"/>
              <a:gd name="T9" fmla="*/ 0 h 47"/>
              <a:gd name="T10" fmla="*/ 153 w 419"/>
              <a:gd name="T11" fmla="*/ 2 h 47"/>
              <a:gd name="T12" fmla="*/ 186 w 419"/>
              <a:gd name="T13" fmla="*/ 5 h 47"/>
              <a:gd name="T14" fmla="*/ 213 w 419"/>
              <a:gd name="T15" fmla="*/ 14 h 47"/>
              <a:gd name="T16" fmla="*/ 237 w 419"/>
              <a:gd name="T17" fmla="*/ 24 h 47"/>
              <a:gd name="T18" fmla="*/ 263 w 419"/>
              <a:gd name="T19" fmla="*/ 34 h 47"/>
              <a:gd name="T20" fmla="*/ 289 w 419"/>
              <a:gd name="T21" fmla="*/ 43 h 47"/>
              <a:gd name="T22" fmla="*/ 320 w 419"/>
              <a:gd name="T23" fmla="*/ 45 h 47"/>
              <a:gd name="T24" fmla="*/ 354 w 419"/>
              <a:gd name="T25" fmla="*/ 46 h 47"/>
              <a:gd name="T26" fmla="*/ 384 w 419"/>
              <a:gd name="T27" fmla="*/ 36 h 47"/>
              <a:gd name="T28" fmla="*/ 418 w 419"/>
              <a:gd name="T2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9" h="47">
                <a:moveTo>
                  <a:pt x="0" y="30"/>
                </a:moveTo>
                <a:lnTo>
                  <a:pt x="34" y="33"/>
                </a:lnTo>
                <a:lnTo>
                  <a:pt x="52" y="18"/>
                </a:lnTo>
                <a:lnTo>
                  <a:pt x="79" y="5"/>
                </a:lnTo>
                <a:lnTo>
                  <a:pt x="122" y="0"/>
                </a:lnTo>
                <a:lnTo>
                  <a:pt x="153" y="2"/>
                </a:lnTo>
                <a:lnTo>
                  <a:pt x="186" y="5"/>
                </a:lnTo>
                <a:lnTo>
                  <a:pt x="213" y="14"/>
                </a:lnTo>
                <a:lnTo>
                  <a:pt x="237" y="24"/>
                </a:lnTo>
                <a:lnTo>
                  <a:pt x="263" y="34"/>
                </a:lnTo>
                <a:lnTo>
                  <a:pt x="289" y="43"/>
                </a:lnTo>
                <a:lnTo>
                  <a:pt x="320" y="45"/>
                </a:lnTo>
                <a:lnTo>
                  <a:pt x="354" y="46"/>
                </a:lnTo>
                <a:lnTo>
                  <a:pt x="384" y="36"/>
                </a:lnTo>
                <a:lnTo>
                  <a:pt x="418"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23" name="未知"/>
          <p:cNvSpPr/>
          <p:nvPr/>
        </p:nvSpPr>
        <p:spPr bwMode="auto">
          <a:xfrm>
            <a:off x="7691439" y="5235576"/>
            <a:ext cx="592137" cy="74613"/>
          </a:xfrm>
          <a:custGeom>
            <a:avLst/>
            <a:gdLst>
              <a:gd name="T0" fmla="*/ 0 w 419"/>
              <a:gd name="T1" fmla="*/ 30 h 47"/>
              <a:gd name="T2" fmla="*/ 34 w 419"/>
              <a:gd name="T3" fmla="*/ 33 h 47"/>
              <a:gd name="T4" fmla="*/ 52 w 419"/>
              <a:gd name="T5" fmla="*/ 18 h 47"/>
              <a:gd name="T6" fmla="*/ 79 w 419"/>
              <a:gd name="T7" fmla="*/ 5 h 47"/>
              <a:gd name="T8" fmla="*/ 122 w 419"/>
              <a:gd name="T9" fmla="*/ 0 h 47"/>
              <a:gd name="T10" fmla="*/ 153 w 419"/>
              <a:gd name="T11" fmla="*/ 2 h 47"/>
              <a:gd name="T12" fmla="*/ 186 w 419"/>
              <a:gd name="T13" fmla="*/ 5 h 47"/>
              <a:gd name="T14" fmla="*/ 213 w 419"/>
              <a:gd name="T15" fmla="*/ 14 h 47"/>
              <a:gd name="T16" fmla="*/ 237 w 419"/>
              <a:gd name="T17" fmla="*/ 24 h 47"/>
              <a:gd name="T18" fmla="*/ 263 w 419"/>
              <a:gd name="T19" fmla="*/ 34 h 47"/>
              <a:gd name="T20" fmla="*/ 289 w 419"/>
              <a:gd name="T21" fmla="*/ 43 h 47"/>
              <a:gd name="T22" fmla="*/ 320 w 419"/>
              <a:gd name="T23" fmla="*/ 45 h 47"/>
              <a:gd name="T24" fmla="*/ 354 w 419"/>
              <a:gd name="T25" fmla="*/ 46 h 47"/>
              <a:gd name="T26" fmla="*/ 384 w 419"/>
              <a:gd name="T27" fmla="*/ 36 h 47"/>
              <a:gd name="T28" fmla="*/ 418 w 419"/>
              <a:gd name="T2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9" h="47">
                <a:moveTo>
                  <a:pt x="0" y="30"/>
                </a:moveTo>
                <a:lnTo>
                  <a:pt x="34" y="33"/>
                </a:lnTo>
                <a:lnTo>
                  <a:pt x="52" y="18"/>
                </a:lnTo>
                <a:lnTo>
                  <a:pt x="79" y="5"/>
                </a:lnTo>
                <a:lnTo>
                  <a:pt x="122" y="0"/>
                </a:lnTo>
                <a:lnTo>
                  <a:pt x="153" y="2"/>
                </a:lnTo>
                <a:lnTo>
                  <a:pt x="186" y="5"/>
                </a:lnTo>
                <a:lnTo>
                  <a:pt x="213" y="14"/>
                </a:lnTo>
                <a:lnTo>
                  <a:pt x="237" y="24"/>
                </a:lnTo>
                <a:lnTo>
                  <a:pt x="263" y="34"/>
                </a:lnTo>
                <a:lnTo>
                  <a:pt x="289" y="43"/>
                </a:lnTo>
                <a:lnTo>
                  <a:pt x="320" y="45"/>
                </a:lnTo>
                <a:lnTo>
                  <a:pt x="354" y="46"/>
                </a:lnTo>
                <a:lnTo>
                  <a:pt x="384" y="36"/>
                </a:lnTo>
                <a:lnTo>
                  <a:pt x="418"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24" name="未知"/>
          <p:cNvSpPr/>
          <p:nvPr/>
        </p:nvSpPr>
        <p:spPr bwMode="auto">
          <a:xfrm>
            <a:off x="3041650" y="5235576"/>
            <a:ext cx="592138" cy="74613"/>
          </a:xfrm>
          <a:custGeom>
            <a:avLst/>
            <a:gdLst>
              <a:gd name="T0" fmla="*/ 0 w 419"/>
              <a:gd name="T1" fmla="*/ 30 h 47"/>
              <a:gd name="T2" fmla="*/ 34 w 419"/>
              <a:gd name="T3" fmla="*/ 33 h 47"/>
              <a:gd name="T4" fmla="*/ 52 w 419"/>
              <a:gd name="T5" fmla="*/ 18 h 47"/>
              <a:gd name="T6" fmla="*/ 79 w 419"/>
              <a:gd name="T7" fmla="*/ 5 h 47"/>
              <a:gd name="T8" fmla="*/ 122 w 419"/>
              <a:gd name="T9" fmla="*/ 0 h 47"/>
              <a:gd name="T10" fmla="*/ 153 w 419"/>
              <a:gd name="T11" fmla="*/ 2 h 47"/>
              <a:gd name="T12" fmla="*/ 186 w 419"/>
              <a:gd name="T13" fmla="*/ 5 h 47"/>
              <a:gd name="T14" fmla="*/ 213 w 419"/>
              <a:gd name="T15" fmla="*/ 14 h 47"/>
              <a:gd name="T16" fmla="*/ 237 w 419"/>
              <a:gd name="T17" fmla="*/ 24 h 47"/>
              <a:gd name="T18" fmla="*/ 263 w 419"/>
              <a:gd name="T19" fmla="*/ 34 h 47"/>
              <a:gd name="T20" fmla="*/ 289 w 419"/>
              <a:gd name="T21" fmla="*/ 43 h 47"/>
              <a:gd name="T22" fmla="*/ 320 w 419"/>
              <a:gd name="T23" fmla="*/ 45 h 47"/>
              <a:gd name="T24" fmla="*/ 354 w 419"/>
              <a:gd name="T25" fmla="*/ 46 h 47"/>
              <a:gd name="T26" fmla="*/ 384 w 419"/>
              <a:gd name="T27" fmla="*/ 36 h 47"/>
              <a:gd name="T28" fmla="*/ 418 w 419"/>
              <a:gd name="T2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9" h="47">
                <a:moveTo>
                  <a:pt x="0" y="30"/>
                </a:moveTo>
                <a:lnTo>
                  <a:pt x="34" y="33"/>
                </a:lnTo>
                <a:lnTo>
                  <a:pt x="52" y="18"/>
                </a:lnTo>
                <a:lnTo>
                  <a:pt x="79" y="5"/>
                </a:lnTo>
                <a:lnTo>
                  <a:pt x="122" y="0"/>
                </a:lnTo>
                <a:lnTo>
                  <a:pt x="153" y="2"/>
                </a:lnTo>
                <a:lnTo>
                  <a:pt x="186" y="5"/>
                </a:lnTo>
                <a:lnTo>
                  <a:pt x="213" y="14"/>
                </a:lnTo>
                <a:lnTo>
                  <a:pt x="237" y="24"/>
                </a:lnTo>
                <a:lnTo>
                  <a:pt x="263" y="34"/>
                </a:lnTo>
                <a:lnTo>
                  <a:pt x="289" y="43"/>
                </a:lnTo>
                <a:lnTo>
                  <a:pt x="320" y="45"/>
                </a:lnTo>
                <a:lnTo>
                  <a:pt x="354" y="46"/>
                </a:lnTo>
                <a:lnTo>
                  <a:pt x="384" y="36"/>
                </a:lnTo>
                <a:lnTo>
                  <a:pt x="418"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25" name="未知"/>
          <p:cNvSpPr/>
          <p:nvPr/>
        </p:nvSpPr>
        <p:spPr bwMode="auto">
          <a:xfrm>
            <a:off x="2525714" y="4932363"/>
            <a:ext cx="592137" cy="74612"/>
          </a:xfrm>
          <a:custGeom>
            <a:avLst/>
            <a:gdLst>
              <a:gd name="T0" fmla="*/ 0 w 419"/>
              <a:gd name="T1" fmla="*/ 30 h 47"/>
              <a:gd name="T2" fmla="*/ 34 w 419"/>
              <a:gd name="T3" fmla="*/ 33 h 47"/>
              <a:gd name="T4" fmla="*/ 52 w 419"/>
              <a:gd name="T5" fmla="*/ 18 h 47"/>
              <a:gd name="T6" fmla="*/ 79 w 419"/>
              <a:gd name="T7" fmla="*/ 5 h 47"/>
              <a:gd name="T8" fmla="*/ 122 w 419"/>
              <a:gd name="T9" fmla="*/ 0 h 47"/>
              <a:gd name="T10" fmla="*/ 153 w 419"/>
              <a:gd name="T11" fmla="*/ 2 h 47"/>
              <a:gd name="T12" fmla="*/ 186 w 419"/>
              <a:gd name="T13" fmla="*/ 5 h 47"/>
              <a:gd name="T14" fmla="*/ 213 w 419"/>
              <a:gd name="T15" fmla="*/ 14 h 47"/>
              <a:gd name="T16" fmla="*/ 237 w 419"/>
              <a:gd name="T17" fmla="*/ 24 h 47"/>
              <a:gd name="T18" fmla="*/ 263 w 419"/>
              <a:gd name="T19" fmla="*/ 34 h 47"/>
              <a:gd name="T20" fmla="*/ 289 w 419"/>
              <a:gd name="T21" fmla="*/ 43 h 47"/>
              <a:gd name="T22" fmla="*/ 320 w 419"/>
              <a:gd name="T23" fmla="*/ 45 h 47"/>
              <a:gd name="T24" fmla="*/ 354 w 419"/>
              <a:gd name="T25" fmla="*/ 46 h 47"/>
              <a:gd name="T26" fmla="*/ 384 w 419"/>
              <a:gd name="T27" fmla="*/ 36 h 47"/>
              <a:gd name="T28" fmla="*/ 418 w 419"/>
              <a:gd name="T2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9" h="47">
                <a:moveTo>
                  <a:pt x="0" y="30"/>
                </a:moveTo>
                <a:lnTo>
                  <a:pt x="34" y="33"/>
                </a:lnTo>
                <a:lnTo>
                  <a:pt x="52" y="18"/>
                </a:lnTo>
                <a:lnTo>
                  <a:pt x="79" y="5"/>
                </a:lnTo>
                <a:lnTo>
                  <a:pt x="122" y="0"/>
                </a:lnTo>
                <a:lnTo>
                  <a:pt x="153" y="2"/>
                </a:lnTo>
                <a:lnTo>
                  <a:pt x="186" y="5"/>
                </a:lnTo>
                <a:lnTo>
                  <a:pt x="213" y="14"/>
                </a:lnTo>
                <a:lnTo>
                  <a:pt x="237" y="24"/>
                </a:lnTo>
                <a:lnTo>
                  <a:pt x="263" y="34"/>
                </a:lnTo>
                <a:lnTo>
                  <a:pt x="289" y="43"/>
                </a:lnTo>
                <a:lnTo>
                  <a:pt x="320" y="45"/>
                </a:lnTo>
                <a:lnTo>
                  <a:pt x="354" y="46"/>
                </a:lnTo>
                <a:lnTo>
                  <a:pt x="384" y="36"/>
                </a:lnTo>
                <a:lnTo>
                  <a:pt x="418"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326" name="未知"/>
          <p:cNvSpPr/>
          <p:nvPr/>
        </p:nvSpPr>
        <p:spPr bwMode="auto">
          <a:xfrm>
            <a:off x="8355014" y="5014913"/>
            <a:ext cx="592137" cy="74612"/>
          </a:xfrm>
          <a:custGeom>
            <a:avLst/>
            <a:gdLst>
              <a:gd name="T0" fmla="*/ 0 w 419"/>
              <a:gd name="T1" fmla="*/ 30 h 47"/>
              <a:gd name="T2" fmla="*/ 34 w 419"/>
              <a:gd name="T3" fmla="*/ 33 h 47"/>
              <a:gd name="T4" fmla="*/ 52 w 419"/>
              <a:gd name="T5" fmla="*/ 18 h 47"/>
              <a:gd name="T6" fmla="*/ 79 w 419"/>
              <a:gd name="T7" fmla="*/ 5 h 47"/>
              <a:gd name="T8" fmla="*/ 122 w 419"/>
              <a:gd name="T9" fmla="*/ 0 h 47"/>
              <a:gd name="T10" fmla="*/ 153 w 419"/>
              <a:gd name="T11" fmla="*/ 2 h 47"/>
              <a:gd name="T12" fmla="*/ 186 w 419"/>
              <a:gd name="T13" fmla="*/ 5 h 47"/>
              <a:gd name="T14" fmla="*/ 213 w 419"/>
              <a:gd name="T15" fmla="*/ 14 h 47"/>
              <a:gd name="T16" fmla="*/ 237 w 419"/>
              <a:gd name="T17" fmla="*/ 24 h 47"/>
              <a:gd name="T18" fmla="*/ 263 w 419"/>
              <a:gd name="T19" fmla="*/ 34 h 47"/>
              <a:gd name="T20" fmla="*/ 289 w 419"/>
              <a:gd name="T21" fmla="*/ 43 h 47"/>
              <a:gd name="T22" fmla="*/ 320 w 419"/>
              <a:gd name="T23" fmla="*/ 45 h 47"/>
              <a:gd name="T24" fmla="*/ 354 w 419"/>
              <a:gd name="T25" fmla="*/ 46 h 47"/>
              <a:gd name="T26" fmla="*/ 384 w 419"/>
              <a:gd name="T27" fmla="*/ 36 h 47"/>
              <a:gd name="T28" fmla="*/ 418 w 419"/>
              <a:gd name="T2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9" h="47">
                <a:moveTo>
                  <a:pt x="0" y="30"/>
                </a:moveTo>
                <a:lnTo>
                  <a:pt x="34" y="33"/>
                </a:lnTo>
                <a:lnTo>
                  <a:pt x="52" y="18"/>
                </a:lnTo>
                <a:lnTo>
                  <a:pt x="79" y="5"/>
                </a:lnTo>
                <a:lnTo>
                  <a:pt x="122" y="0"/>
                </a:lnTo>
                <a:lnTo>
                  <a:pt x="153" y="2"/>
                </a:lnTo>
                <a:lnTo>
                  <a:pt x="186" y="5"/>
                </a:lnTo>
                <a:lnTo>
                  <a:pt x="213" y="14"/>
                </a:lnTo>
                <a:lnTo>
                  <a:pt x="237" y="24"/>
                </a:lnTo>
                <a:lnTo>
                  <a:pt x="263" y="34"/>
                </a:lnTo>
                <a:lnTo>
                  <a:pt x="289" y="43"/>
                </a:lnTo>
                <a:lnTo>
                  <a:pt x="320" y="45"/>
                </a:lnTo>
                <a:lnTo>
                  <a:pt x="354" y="46"/>
                </a:lnTo>
                <a:lnTo>
                  <a:pt x="384" y="36"/>
                </a:lnTo>
                <a:lnTo>
                  <a:pt x="418"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9327" name="Group 111"/>
          <p:cNvGrpSpPr/>
          <p:nvPr/>
        </p:nvGrpSpPr>
        <p:grpSpPr bwMode="auto">
          <a:xfrm>
            <a:off x="6076950" y="3208338"/>
            <a:ext cx="273050" cy="87312"/>
            <a:chOff x="0" y="0"/>
            <a:chExt cx="193" cy="55"/>
          </a:xfrm>
        </p:grpSpPr>
        <p:sp>
          <p:nvSpPr>
            <p:cNvPr id="9328" name="Arc 112"/>
            <p:cNvSpPr/>
            <p:nvPr/>
          </p:nvSpPr>
          <p:spPr bwMode="auto">
            <a:xfrm>
              <a:off x="93" y="0"/>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29" name="Arc 113"/>
            <p:cNvSpPr/>
            <p:nvPr/>
          </p:nvSpPr>
          <p:spPr bwMode="auto">
            <a:xfrm>
              <a:off x="0" y="1"/>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330" name="Line 114"/>
          <p:cNvSpPr>
            <a:spLocks noChangeShapeType="1"/>
          </p:cNvSpPr>
          <p:nvPr/>
        </p:nvSpPr>
        <p:spPr bwMode="auto">
          <a:xfrm>
            <a:off x="6075363" y="3289300"/>
            <a:ext cx="273050" cy="0"/>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31" name="Oval 115"/>
          <p:cNvSpPr>
            <a:spLocks noChangeArrowheads="1"/>
          </p:cNvSpPr>
          <p:nvPr/>
        </p:nvSpPr>
        <p:spPr bwMode="auto">
          <a:xfrm>
            <a:off x="6194425" y="3232150"/>
            <a:ext cx="31750" cy="1270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332" name="Group 116"/>
          <p:cNvGrpSpPr/>
          <p:nvPr/>
        </p:nvGrpSpPr>
        <p:grpSpPr bwMode="auto">
          <a:xfrm>
            <a:off x="6348413" y="3209926"/>
            <a:ext cx="273050" cy="98425"/>
            <a:chOff x="0" y="0"/>
            <a:chExt cx="193" cy="62"/>
          </a:xfrm>
        </p:grpSpPr>
        <p:sp>
          <p:nvSpPr>
            <p:cNvPr id="9333" name="Arc 117"/>
            <p:cNvSpPr/>
            <p:nvPr/>
          </p:nvSpPr>
          <p:spPr bwMode="auto">
            <a:xfrm rot="300000">
              <a:off x="93" y="7"/>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34" name="Arc 118"/>
            <p:cNvSpPr/>
            <p:nvPr/>
          </p:nvSpPr>
          <p:spPr bwMode="auto">
            <a:xfrm rot="300000">
              <a:off x="0" y="0"/>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335" name="Line 119"/>
          <p:cNvSpPr>
            <a:spLocks noChangeShapeType="1"/>
          </p:cNvSpPr>
          <p:nvPr/>
        </p:nvSpPr>
        <p:spPr bwMode="auto">
          <a:xfrm>
            <a:off x="6343650" y="3287714"/>
            <a:ext cx="273050" cy="15875"/>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36" name="Oval 120"/>
          <p:cNvSpPr>
            <a:spLocks noChangeArrowheads="1"/>
          </p:cNvSpPr>
          <p:nvPr/>
        </p:nvSpPr>
        <p:spPr bwMode="auto">
          <a:xfrm rot="300000">
            <a:off x="6465888" y="3238500"/>
            <a:ext cx="30162" cy="1270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337" name="Group 121"/>
          <p:cNvGrpSpPr/>
          <p:nvPr/>
        </p:nvGrpSpPr>
        <p:grpSpPr bwMode="auto">
          <a:xfrm>
            <a:off x="6624638" y="3230563"/>
            <a:ext cx="273050" cy="107950"/>
            <a:chOff x="0" y="0"/>
            <a:chExt cx="193" cy="68"/>
          </a:xfrm>
        </p:grpSpPr>
        <p:sp>
          <p:nvSpPr>
            <p:cNvPr id="9338" name="Arc 122"/>
            <p:cNvSpPr/>
            <p:nvPr/>
          </p:nvSpPr>
          <p:spPr bwMode="auto">
            <a:xfrm rot="480000">
              <a:off x="93" y="13"/>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39" name="Arc 123"/>
            <p:cNvSpPr/>
            <p:nvPr/>
          </p:nvSpPr>
          <p:spPr bwMode="auto">
            <a:xfrm rot="480000">
              <a:off x="0" y="0"/>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340" name="Line 124"/>
          <p:cNvSpPr>
            <a:spLocks noChangeShapeType="1"/>
          </p:cNvSpPr>
          <p:nvPr/>
        </p:nvSpPr>
        <p:spPr bwMode="auto">
          <a:xfrm>
            <a:off x="6619876" y="3305175"/>
            <a:ext cx="269875" cy="31750"/>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41" name="Oval 125"/>
          <p:cNvSpPr>
            <a:spLocks noChangeArrowheads="1"/>
          </p:cNvSpPr>
          <p:nvPr/>
        </p:nvSpPr>
        <p:spPr bwMode="auto">
          <a:xfrm rot="480000">
            <a:off x="6743700" y="3263900"/>
            <a:ext cx="31750" cy="1270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342" name="Group 126"/>
          <p:cNvGrpSpPr/>
          <p:nvPr/>
        </p:nvGrpSpPr>
        <p:grpSpPr bwMode="auto">
          <a:xfrm>
            <a:off x="6919914" y="3276601"/>
            <a:ext cx="269875" cy="117475"/>
            <a:chOff x="0" y="0"/>
            <a:chExt cx="191" cy="74"/>
          </a:xfrm>
        </p:grpSpPr>
        <p:sp>
          <p:nvSpPr>
            <p:cNvPr id="9343" name="Arc 127"/>
            <p:cNvSpPr/>
            <p:nvPr/>
          </p:nvSpPr>
          <p:spPr bwMode="auto">
            <a:xfrm rot="720000">
              <a:off x="91" y="19"/>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44" name="Arc 128"/>
            <p:cNvSpPr/>
            <p:nvPr/>
          </p:nvSpPr>
          <p:spPr bwMode="auto">
            <a:xfrm rot="720000">
              <a:off x="0" y="0"/>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345" name="Line 129"/>
          <p:cNvSpPr>
            <a:spLocks noChangeShapeType="1"/>
          </p:cNvSpPr>
          <p:nvPr/>
        </p:nvSpPr>
        <p:spPr bwMode="auto">
          <a:xfrm>
            <a:off x="6910389" y="3343276"/>
            <a:ext cx="268287" cy="53975"/>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46" name="Oval 130"/>
          <p:cNvSpPr>
            <a:spLocks noChangeArrowheads="1"/>
          </p:cNvSpPr>
          <p:nvPr/>
        </p:nvSpPr>
        <p:spPr bwMode="auto">
          <a:xfrm rot="720000">
            <a:off x="7037388" y="3314700"/>
            <a:ext cx="30162" cy="1270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347" name="Group 131"/>
          <p:cNvGrpSpPr/>
          <p:nvPr/>
        </p:nvGrpSpPr>
        <p:grpSpPr bwMode="auto">
          <a:xfrm>
            <a:off x="7204075" y="3341688"/>
            <a:ext cx="266700" cy="125412"/>
            <a:chOff x="0" y="0"/>
            <a:chExt cx="189" cy="79"/>
          </a:xfrm>
        </p:grpSpPr>
        <p:sp>
          <p:nvSpPr>
            <p:cNvPr id="9348" name="Arc 132"/>
            <p:cNvSpPr/>
            <p:nvPr/>
          </p:nvSpPr>
          <p:spPr bwMode="auto">
            <a:xfrm rot="900000">
              <a:off x="89" y="24"/>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49" name="Arc 133"/>
            <p:cNvSpPr/>
            <p:nvPr/>
          </p:nvSpPr>
          <p:spPr bwMode="auto">
            <a:xfrm rot="900000">
              <a:off x="0" y="0"/>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350" name="Line 134"/>
          <p:cNvSpPr>
            <a:spLocks noChangeShapeType="1"/>
          </p:cNvSpPr>
          <p:nvPr/>
        </p:nvSpPr>
        <p:spPr bwMode="auto">
          <a:xfrm>
            <a:off x="7192963" y="3405188"/>
            <a:ext cx="265112" cy="69850"/>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51" name="Oval 135"/>
          <p:cNvSpPr>
            <a:spLocks noChangeArrowheads="1"/>
          </p:cNvSpPr>
          <p:nvPr/>
        </p:nvSpPr>
        <p:spPr bwMode="auto">
          <a:xfrm rot="900000">
            <a:off x="7319963" y="3384550"/>
            <a:ext cx="30162" cy="1270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352" name="Group 136"/>
          <p:cNvGrpSpPr/>
          <p:nvPr/>
        </p:nvGrpSpPr>
        <p:grpSpPr bwMode="auto">
          <a:xfrm>
            <a:off x="7462838" y="3424238"/>
            <a:ext cx="266700" cy="125412"/>
            <a:chOff x="0" y="0"/>
            <a:chExt cx="189" cy="79"/>
          </a:xfrm>
        </p:grpSpPr>
        <p:sp>
          <p:nvSpPr>
            <p:cNvPr id="9353" name="Arc 137"/>
            <p:cNvSpPr/>
            <p:nvPr/>
          </p:nvSpPr>
          <p:spPr bwMode="auto">
            <a:xfrm rot="900000">
              <a:off x="89" y="24"/>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54" name="Arc 138"/>
            <p:cNvSpPr/>
            <p:nvPr/>
          </p:nvSpPr>
          <p:spPr bwMode="auto">
            <a:xfrm rot="900000">
              <a:off x="0" y="0"/>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355" name="Line 139"/>
          <p:cNvSpPr>
            <a:spLocks noChangeShapeType="1"/>
          </p:cNvSpPr>
          <p:nvPr/>
        </p:nvSpPr>
        <p:spPr bwMode="auto">
          <a:xfrm>
            <a:off x="7451726" y="3487738"/>
            <a:ext cx="265113" cy="69850"/>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56" name="Oval 140"/>
          <p:cNvSpPr>
            <a:spLocks noChangeArrowheads="1"/>
          </p:cNvSpPr>
          <p:nvPr/>
        </p:nvSpPr>
        <p:spPr bwMode="auto">
          <a:xfrm rot="900000">
            <a:off x="7578725" y="3467100"/>
            <a:ext cx="31750" cy="1270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357" name="Group 141"/>
          <p:cNvGrpSpPr/>
          <p:nvPr/>
        </p:nvGrpSpPr>
        <p:grpSpPr bwMode="auto">
          <a:xfrm>
            <a:off x="7742239" y="3524251"/>
            <a:ext cx="263525" cy="142875"/>
            <a:chOff x="0" y="0"/>
            <a:chExt cx="186" cy="90"/>
          </a:xfrm>
        </p:grpSpPr>
        <p:sp>
          <p:nvSpPr>
            <p:cNvPr id="9358" name="Arc 142"/>
            <p:cNvSpPr/>
            <p:nvPr/>
          </p:nvSpPr>
          <p:spPr bwMode="auto">
            <a:xfrm rot="1320000">
              <a:off x="86" y="35"/>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59" name="Arc 143"/>
            <p:cNvSpPr/>
            <p:nvPr/>
          </p:nvSpPr>
          <p:spPr bwMode="auto">
            <a:xfrm rot="1320000">
              <a:off x="0" y="0"/>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360" name="Line 144"/>
          <p:cNvSpPr>
            <a:spLocks noChangeShapeType="1"/>
          </p:cNvSpPr>
          <p:nvPr/>
        </p:nvSpPr>
        <p:spPr bwMode="auto">
          <a:xfrm>
            <a:off x="7731126" y="3576638"/>
            <a:ext cx="252413" cy="107950"/>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61" name="Oval 145"/>
          <p:cNvSpPr>
            <a:spLocks noChangeArrowheads="1"/>
          </p:cNvSpPr>
          <p:nvPr/>
        </p:nvSpPr>
        <p:spPr bwMode="auto">
          <a:xfrm rot="1320000">
            <a:off x="7856538" y="3575050"/>
            <a:ext cx="31750" cy="1270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362" name="Group 146"/>
          <p:cNvGrpSpPr/>
          <p:nvPr/>
        </p:nvGrpSpPr>
        <p:grpSpPr bwMode="auto">
          <a:xfrm>
            <a:off x="7996238" y="3654426"/>
            <a:ext cx="254000" cy="163513"/>
            <a:chOff x="0" y="0"/>
            <a:chExt cx="180" cy="103"/>
          </a:xfrm>
        </p:grpSpPr>
        <p:sp>
          <p:nvSpPr>
            <p:cNvPr id="9363" name="Arc 147"/>
            <p:cNvSpPr/>
            <p:nvPr/>
          </p:nvSpPr>
          <p:spPr bwMode="auto">
            <a:xfrm rot="1800000">
              <a:off x="80" y="48"/>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64" name="Arc 148"/>
            <p:cNvSpPr/>
            <p:nvPr/>
          </p:nvSpPr>
          <p:spPr bwMode="auto">
            <a:xfrm rot="1800000">
              <a:off x="0" y="0"/>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365" name="Line 149"/>
          <p:cNvSpPr>
            <a:spLocks noChangeShapeType="1"/>
          </p:cNvSpPr>
          <p:nvPr/>
        </p:nvSpPr>
        <p:spPr bwMode="auto">
          <a:xfrm>
            <a:off x="7983539" y="3694114"/>
            <a:ext cx="238125" cy="147637"/>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66" name="Oval 150"/>
          <p:cNvSpPr>
            <a:spLocks noChangeArrowheads="1"/>
          </p:cNvSpPr>
          <p:nvPr/>
        </p:nvSpPr>
        <p:spPr bwMode="auto">
          <a:xfrm rot="1800000">
            <a:off x="8107363" y="3716338"/>
            <a:ext cx="30162" cy="1270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367" name="Group 151"/>
          <p:cNvGrpSpPr/>
          <p:nvPr/>
        </p:nvGrpSpPr>
        <p:grpSpPr bwMode="auto">
          <a:xfrm>
            <a:off x="8248650" y="3816351"/>
            <a:ext cx="249238" cy="169863"/>
            <a:chOff x="0" y="0"/>
            <a:chExt cx="177" cy="107"/>
          </a:xfrm>
        </p:grpSpPr>
        <p:sp>
          <p:nvSpPr>
            <p:cNvPr id="9368" name="Arc 152"/>
            <p:cNvSpPr/>
            <p:nvPr/>
          </p:nvSpPr>
          <p:spPr bwMode="auto">
            <a:xfrm rot="1980000">
              <a:off x="77" y="52"/>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69" name="Arc 153"/>
            <p:cNvSpPr/>
            <p:nvPr/>
          </p:nvSpPr>
          <p:spPr bwMode="auto">
            <a:xfrm rot="1980000">
              <a:off x="0" y="0"/>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370" name="Line 154"/>
          <p:cNvSpPr>
            <a:spLocks noChangeShapeType="1"/>
          </p:cNvSpPr>
          <p:nvPr/>
        </p:nvSpPr>
        <p:spPr bwMode="auto">
          <a:xfrm>
            <a:off x="8235951" y="3851276"/>
            <a:ext cx="227013" cy="161925"/>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71" name="Oval 155"/>
          <p:cNvSpPr>
            <a:spLocks noChangeArrowheads="1"/>
          </p:cNvSpPr>
          <p:nvPr/>
        </p:nvSpPr>
        <p:spPr bwMode="auto">
          <a:xfrm rot="1980000">
            <a:off x="8356600" y="3881438"/>
            <a:ext cx="31750" cy="1270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372" name="Group 156"/>
          <p:cNvGrpSpPr/>
          <p:nvPr/>
        </p:nvGrpSpPr>
        <p:grpSpPr bwMode="auto">
          <a:xfrm>
            <a:off x="8488364" y="3997326"/>
            <a:ext cx="244475" cy="176213"/>
            <a:chOff x="0" y="0"/>
            <a:chExt cx="174" cy="111"/>
          </a:xfrm>
        </p:grpSpPr>
        <p:sp>
          <p:nvSpPr>
            <p:cNvPr id="9373" name="Arc 157"/>
            <p:cNvSpPr/>
            <p:nvPr/>
          </p:nvSpPr>
          <p:spPr bwMode="auto">
            <a:xfrm rot="2160000">
              <a:off x="74" y="56"/>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74" name="Arc 158"/>
            <p:cNvSpPr/>
            <p:nvPr/>
          </p:nvSpPr>
          <p:spPr bwMode="auto">
            <a:xfrm rot="2160000">
              <a:off x="0" y="0"/>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375" name="Line 159"/>
          <p:cNvSpPr>
            <a:spLocks noChangeShapeType="1"/>
          </p:cNvSpPr>
          <p:nvPr/>
        </p:nvSpPr>
        <p:spPr bwMode="auto">
          <a:xfrm>
            <a:off x="8475664" y="4027488"/>
            <a:ext cx="217487" cy="176212"/>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76" name="Oval 160"/>
          <p:cNvSpPr>
            <a:spLocks noChangeArrowheads="1"/>
          </p:cNvSpPr>
          <p:nvPr/>
        </p:nvSpPr>
        <p:spPr bwMode="auto">
          <a:xfrm rot="2160000">
            <a:off x="8594725" y="4065588"/>
            <a:ext cx="31750" cy="1270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377" name="Group 161"/>
          <p:cNvGrpSpPr/>
          <p:nvPr/>
        </p:nvGrpSpPr>
        <p:grpSpPr bwMode="auto">
          <a:xfrm>
            <a:off x="8715376" y="4179888"/>
            <a:ext cx="258763" cy="152400"/>
            <a:chOff x="0" y="0"/>
            <a:chExt cx="184" cy="96"/>
          </a:xfrm>
        </p:grpSpPr>
        <p:sp>
          <p:nvSpPr>
            <p:cNvPr id="9378" name="Arc 162"/>
            <p:cNvSpPr/>
            <p:nvPr/>
          </p:nvSpPr>
          <p:spPr bwMode="auto">
            <a:xfrm rot="1500000">
              <a:off x="84" y="41"/>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79" name="Arc 163"/>
            <p:cNvSpPr/>
            <p:nvPr/>
          </p:nvSpPr>
          <p:spPr bwMode="auto">
            <a:xfrm rot="1500000">
              <a:off x="0" y="0"/>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380" name="Line 164"/>
          <p:cNvSpPr>
            <a:spLocks noChangeShapeType="1"/>
          </p:cNvSpPr>
          <p:nvPr/>
        </p:nvSpPr>
        <p:spPr bwMode="auto">
          <a:xfrm>
            <a:off x="8701088" y="4227513"/>
            <a:ext cx="247650" cy="125412"/>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81" name="Oval 165"/>
          <p:cNvSpPr>
            <a:spLocks noChangeArrowheads="1"/>
          </p:cNvSpPr>
          <p:nvPr/>
        </p:nvSpPr>
        <p:spPr bwMode="auto">
          <a:xfrm rot="1500000">
            <a:off x="8828088" y="4237038"/>
            <a:ext cx="30162" cy="1270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382" name="Group 166"/>
          <p:cNvGrpSpPr/>
          <p:nvPr/>
        </p:nvGrpSpPr>
        <p:grpSpPr bwMode="auto">
          <a:xfrm>
            <a:off x="8972550" y="4310063"/>
            <a:ext cx="260350" cy="144462"/>
            <a:chOff x="0" y="0"/>
            <a:chExt cx="185" cy="91"/>
          </a:xfrm>
        </p:grpSpPr>
        <p:sp>
          <p:nvSpPr>
            <p:cNvPr id="9383" name="Arc 167"/>
            <p:cNvSpPr/>
            <p:nvPr/>
          </p:nvSpPr>
          <p:spPr bwMode="auto">
            <a:xfrm rot="1320000">
              <a:off x="85" y="36"/>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84" name="Arc 168"/>
            <p:cNvSpPr/>
            <p:nvPr/>
          </p:nvSpPr>
          <p:spPr bwMode="auto">
            <a:xfrm rot="1320000">
              <a:off x="0" y="0"/>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385" name="Line 169"/>
          <p:cNvSpPr>
            <a:spLocks noChangeShapeType="1"/>
          </p:cNvSpPr>
          <p:nvPr/>
        </p:nvSpPr>
        <p:spPr bwMode="auto">
          <a:xfrm>
            <a:off x="8959851" y="4362450"/>
            <a:ext cx="252413" cy="107950"/>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86" name="Oval 170"/>
          <p:cNvSpPr>
            <a:spLocks noChangeArrowheads="1"/>
          </p:cNvSpPr>
          <p:nvPr/>
        </p:nvSpPr>
        <p:spPr bwMode="auto">
          <a:xfrm rot="1320000">
            <a:off x="9085263" y="4360863"/>
            <a:ext cx="30162" cy="1270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387" name="Group 171"/>
          <p:cNvGrpSpPr/>
          <p:nvPr/>
        </p:nvGrpSpPr>
        <p:grpSpPr bwMode="auto">
          <a:xfrm>
            <a:off x="9244013" y="4435476"/>
            <a:ext cx="260350" cy="149225"/>
            <a:chOff x="0" y="0"/>
            <a:chExt cx="184" cy="94"/>
          </a:xfrm>
        </p:grpSpPr>
        <p:sp>
          <p:nvSpPr>
            <p:cNvPr id="9388" name="Arc 172"/>
            <p:cNvSpPr/>
            <p:nvPr/>
          </p:nvSpPr>
          <p:spPr bwMode="auto">
            <a:xfrm rot="1440000">
              <a:off x="84" y="39"/>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89" name="Arc 173"/>
            <p:cNvSpPr/>
            <p:nvPr/>
          </p:nvSpPr>
          <p:spPr bwMode="auto">
            <a:xfrm rot="1440000">
              <a:off x="0" y="0"/>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390" name="Line 174"/>
          <p:cNvSpPr>
            <a:spLocks noChangeShapeType="1"/>
          </p:cNvSpPr>
          <p:nvPr/>
        </p:nvSpPr>
        <p:spPr bwMode="auto">
          <a:xfrm>
            <a:off x="9231314" y="4486276"/>
            <a:ext cx="249237" cy="117475"/>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91" name="Oval 175"/>
          <p:cNvSpPr>
            <a:spLocks noChangeArrowheads="1"/>
          </p:cNvSpPr>
          <p:nvPr/>
        </p:nvSpPr>
        <p:spPr bwMode="auto">
          <a:xfrm rot="1440000">
            <a:off x="9356725" y="4489450"/>
            <a:ext cx="31750" cy="1270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392" name="Group 176"/>
          <p:cNvGrpSpPr/>
          <p:nvPr/>
        </p:nvGrpSpPr>
        <p:grpSpPr bwMode="auto">
          <a:xfrm>
            <a:off x="9493251" y="4518026"/>
            <a:ext cx="258763" cy="149225"/>
            <a:chOff x="0" y="0"/>
            <a:chExt cx="184" cy="94"/>
          </a:xfrm>
        </p:grpSpPr>
        <p:sp>
          <p:nvSpPr>
            <p:cNvPr id="9393" name="Arc 177"/>
            <p:cNvSpPr/>
            <p:nvPr/>
          </p:nvSpPr>
          <p:spPr bwMode="auto">
            <a:xfrm rot="1440000">
              <a:off x="84" y="39"/>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94" name="Arc 178"/>
            <p:cNvSpPr/>
            <p:nvPr/>
          </p:nvSpPr>
          <p:spPr bwMode="auto">
            <a:xfrm rot="1440000">
              <a:off x="0" y="0"/>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395" name="Group 179"/>
          <p:cNvGrpSpPr/>
          <p:nvPr/>
        </p:nvGrpSpPr>
        <p:grpSpPr bwMode="auto">
          <a:xfrm>
            <a:off x="5778500" y="3214688"/>
            <a:ext cx="285750" cy="87312"/>
            <a:chOff x="0" y="0"/>
            <a:chExt cx="202" cy="55"/>
          </a:xfrm>
        </p:grpSpPr>
        <p:grpSp>
          <p:nvGrpSpPr>
            <p:cNvPr id="9396" name="Group 180"/>
            <p:cNvGrpSpPr/>
            <p:nvPr/>
          </p:nvGrpSpPr>
          <p:grpSpPr bwMode="auto">
            <a:xfrm>
              <a:off x="8" y="0"/>
              <a:ext cx="193" cy="55"/>
              <a:chOff x="0" y="0"/>
              <a:chExt cx="193" cy="55"/>
            </a:xfrm>
          </p:grpSpPr>
          <p:sp>
            <p:nvSpPr>
              <p:cNvPr id="9397" name="Arc 181"/>
              <p:cNvSpPr/>
              <p:nvPr/>
            </p:nvSpPr>
            <p:spPr bwMode="auto">
              <a:xfrm>
                <a:off x="0" y="1"/>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98" name="Arc 182"/>
              <p:cNvSpPr/>
              <p:nvPr/>
            </p:nvSpPr>
            <p:spPr bwMode="auto">
              <a:xfrm>
                <a:off x="93" y="0"/>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399" name="Line 183"/>
            <p:cNvSpPr>
              <a:spLocks noChangeShapeType="1"/>
            </p:cNvSpPr>
            <p:nvPr/>
          </p:nvSpPr>
          <p:spPr bwMode="auto">
            <a:xfrm flipH="1">
              <a:off x="0" y="51"/>
              <a:ext cx="202" cy="0"/>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00" name="Oval 184"/>
            <p:cNvSpPr>
              <a:spLocks noChangeArrowheads="1"/>
            </p:cNvSpPr>
            <p:nvPr/>
          </p:nvSpPr>
          <p:spPr bwMode="auto">
            <a:xfrm>
              <a:off x="91" y="15"/>
              <a:ext cx="22" cy="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401" name="Group 185"/>
          <p:cNvGrpSpPr/>
          <p:nvPr/>
        </p:nvGrpSpPr>
        <p:grpSpPr bwMode="auto">
          <a:xfrm>
            <a:off x="5499100" y="3221038"/>
            <a:ext cx="285750" cy="100012"/>
            <a:chOff x="0" y="0"/>
            <a:chExt cx="202" cy="63"/>
          </a:xfrm>
        </p:grpSpPr>
        <p:grpSp>
          <p:nvGrpSpPr>
            <p:cNvPr id="9402" name="Group 186"/>
            <p:cNvGrpSpPr/>
            <p:nvPr/>
          </p:nvGrpSpPr>
          <p:grpSpPr bwMode="auto">
            <a:xfrm>
              <a:off x="6" y="0"/>
              <a:ext cx="193" cy="63"/>
              <a:chOff x="0" y="0"/>
              <a:chExt cx="193" cy="63"/>
            </a:xfrm>
          </p:grpSpPr>
          <p:sp>
            <p:nvSpPr>
              <p:cNvPr id="9403" name="Arc 187"/>
              <p:cNvSpPr/>
              <p:nvPr/>
            </p:nvSpPr>
            <p:spPr bwMode="auto">
              <a:xfrm rot="21300000">
                <a:off x="0" y="9"/>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04" name="Arc 188"/>
              <p:cNvSpPr/>
              <p:nvPr/>
            </p:nvSpPr>
            <p:spPr bwMode="auto">
              <a:xfrm rot="21300000">
                <a:off x="93" y="0"/>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405" name="Line 189"/>
            <p:cNvSpPr>
              <a:spLocks noChangeShapeType="1"/>
            </p:cNvSpPr>
            <p:nvPr/>
          </p:nvSpPr>
          <p:spPr bwMode="auto">
            <a:xfrm flipH="1">
              <a:off x="0" y="50"/>
              <a:ext cx="202" cy="10"/>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06" name="Oval 190"/>
            <p:cNvSpPr>
              <a:spLocks noChangeArrowheads="1"/>
            </p:cNvSpPr>
            <p:nvPr/>
          </p:nvSpPr>
          <p:spPr bwMode="auto">
            <a:xfrm rot="21300000" flipH="1">
              <a:off x="89" y="19"/>
              <a:ext cx="22" cy="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407" name="Group 191"/>
          <p:cNvGrpSpPr/>
          <p:nvPr/>
        </p:nvGrpSpPr>
        <p:grpSpPr bwMode="auto">
          <a:xfrm>
            <a:off x="5226050" y="3241675"/>
            <a:ext cx="280988" cy="109538"/>
            <a:chOff x="0" y="0"/>
            <a:chExt cx="199" cy="69"/>
          </a:xfrm>
        </p:grpSpPr>
        <p:grpSp>
          <p:nvGrpSpPr>
            <p:cNvPr id="9408" name="Group 192"/>
            <p:cNvGrpSpPr/>
            <p:nvPr/>
          </p:nvGrpSpPr>
          <p:grpSpPr bwMode="auto">
            <a:xfrm>
              <a:off x="3" y="0"/>
              <a:ext cx="193" cy="69"/>
              <a:chOff x="0" y="0"/>
              <a:chExt cx="193" cy="69"/>
            </a:xfrm>
          </p:grpSpPr>
          <p:sp>
            <p:nvSpPr>
              <p:cNvPr id="9409" name="Arc 193"/>
              <p:cNvSpPr/>
              <p:nvPr/>
            </p:nvSpPr>
            <p:spPr bwMode="auto">
              <a:xfrm rot="21120000">
                <a:off x="0" y="15"/>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10" name="Arc 194"/>
              <p:cNvSpPr/>
              <p:nvPr/>
            </p:nvSpPr>
            <p:spPr bwMode="auto">
              <a:xfrm rot="21120000">
                <a:off x="93" y="0"/>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411" name="Line 195"/>
            <p:cNvSpPr>
              <a:spLocks noChangeShapeType="1"/>
            </p:cNvSpPr>
            <p:nvPr/>
          </p:nvSpPr>
          <p:spPr bwMode="auto">
            <a:xfrm flipH="1">
              <a:off x="0" y="48"/>
              <a:ext cx="199" cy="20"/>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12" name="Oval 196"/>
            <p:cNvSpPr>
              <a:spLocks noChangeArrowheads="1"/>
            </p:cNvSpPr>
            <p:nvPr/>
          </p:nvSpPr>
          <p:spPr bwMode="auto">
            <a:xfrm rot="21120000" flipH="1">
              <a:off x="85" y="22"/>
              <a:ext cx="22" cy="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413" name="Group 197"/>
          <p:cNvGrpSpPr/>
          <p:nvPr/>
        </p:nvGrpSpPr>
        <p:grpSpPr bwMode="auto">
          <a:xfrm>
            <a:off x="4937125" y="3287714"/>
            <a:ext cx="279400" cy="122237"/>
            <a:chOff x="0" y="0"/>
            <a:chExt cx="198" cy="77"/>
          </a:xfrm>
        </p:grpSpPr>
        <p:grpSp>
          <p:nvGrpSpPr>
            <p:cNvPr id="9414" name="Group 198"/>
            <p:cNvGrpSpPr/>
            <p:nvPr/>
          </p:nvGrpSpPr>
          <p:grpSpPr bwMode="auto">
            <a:xfrm>
              <a:off x="1" y="0"/>
              <a:ext cx="191" cy="75"/>
              <a:chOff x="0" y="0"/>
              <a:chExt cx="191" cy="75"/>
            </a:xfrm>
          </p:grpSpPr>
          <p:sp>
            <p:nvSpPr>
              <p:cNvPr id="9415" name="Arc 199"/>
              <p:cNvSpPr/>
              <p:nvPr/>
            </p:nvSpPr>
            <p:spPr bwMode="auto">
              <a:xfrm rot="20880000">
                <a:off x="0" y="21"/>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16" name="Arc 200"/>
              <p:cNvSpPr/>
              <p:nvPr/>
            </p:nvSpPr>
            <p:spPr bwMode="auto">
              <a:xfrm rot="20880000">
                <a:off x="91" y="0"/>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417" name="Line 201"/>
            <p:cNvSpPr>
              <a:spLocks noChangeShapeType="1"/>
            </p:cNvSpPr>
            <p:nvPr/>
          </p:nvSpPr>
          <p:spPr bwMode="auto">
            <a:xfrm flipH="1">
              <a:off x="0" y="43"/>
              <a:ext cx="198" cy="34"/>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18" name="Oval 202"/>
            <p:cNvSpPr>
              <a:spLocks noChangeArrowheads="1"/>
            </p:cNvSpPr>
            <p:nvPr/>
          </p:nvSpPr>
          <p:spPr bwMode="auto">
            <a:xfrm rot="20880000" flipH="1">
              <a:off x="82" y="25"/>
              <a:ext cx="22" cy="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419" name="Group 203"/>
          <p:cNvGrpSpPr/>
          <p:nvPr/>
        </p:nvGrpSpPr>
        <p:grpSpPr bwMode="auto">
          <a:xfrm>
            <a:off x="4657726" y="3352800"/>
            <a:ext cx="276225" cy="134938"/>
            <a:chOff x="0" y="0"/>
            <a:chExt cx="196" cy="85"/>
          </a:xfrm>
        </p:grpSpPr>
        <p:grpSp>
          <p:nvGrpSpPr>
            <p:cNvPr id="9420" name="Group 204"/>
            <p:cNvGrpSpPr/>
            <p:nvPr/>
          </p:nvGrpSpPr>
          <p:grpSpPr bwMode="auto">
            <a:xfrm>
              <a:off x="0" y="0"/>
              <a:ext cx="189" cy="80"/>
              <a:chOff x="0" y="0"/>
              <a:chExt cx="189" cy="80"/>
            </a:xfrm>
          </p:grpSpPr>
          <p:sp>
            <p:nvSpPr>
              <p:cNvPr id="9421" name="Arc 205"/>
              <p:cNvSpPr/>
              <p:nvPr/>
            </p:nvSpPr>
            <p:spPr bwMode="auto">
              <a:xfrm rot="20700000">
                <a:off x="0" y="26"/>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22" name="Arc 206"/>
              <p:cNvSpPr/>
              <p:nvPr/>
            </p:nvSpPr>
            <p:spPr bwMode="auto">
              <a:xfrm rot="20700000">
                <a:off x="89" y="0"/>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423" name="Line 207"/>
            <p:cNvSpPr>
              <a:spLocks noChangeShapeType="1"/>
            </p:cNvSpPr>
            <p:nvPr/>
          </p:nvSpPr>
          <p:spPr bwMode="auto">
            <a:xfrm flipH="1">
              <a:off x="0" y="41"/>
              <a:ext cx="196" cy="44"/>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24" name="Oval 208"/>
            <p:cNvSpPr>
              <a:spLocks noChangeArrowheads="1"/>
            </p:cNvSpPr>
            <p:nvPr/>
          </p:nvSpPr>
          <p:spPr bwMode="auto">
            <a:xfrm rot="20700000" flipH="1">
              <a:off x="80" y="28"/>
              <a:ext cx="22" cy="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425" name="Group 209"/>
          <p:cNvGrpSpPr/>
          <p:nvPr/>
        </p:nvGrpSpPr>
        <p:grpSpPr bwMode="auto">
          <a:xfrm>
            <a:off x="4398964" y="3435350"/>
            <a:ext cx="276225" cy="134938"/>
            <a:chOff x="0" y="0"/>
            <a:chExt cx="196" cy="85"/>
          </a:xfrm>
        </p:grpSpPr>
        <p:grpSp>
          <p:nvGrpSpPr>
            <p:cNvPr id="9426" name="Group 210"/>
            <p:cNvGrpSpPr/>
            <p:nvPr/>
          </p:nvGrpSpPr>
          <p:grpSpPr bwMode="auto">
            <a:xfrm>
              <a:off x="0" y="0"/>
              <a:ext cx="189" cy="80"/>
              <a:chOff x="0" y="0"/>
              <a:chExt cx="189" cy="80"/>
            </a:xfrm>
          </p:grpSpPr>
          <p:sp>
            <p:nvSpPr>
              <p:cNvPr id="9427" name="Arc 211"/>
              <p:cNvSpPr/>
              <p:nvPr/>
            </p:nvSpPr>
            <p:spPr bwMode="auto">
              <a:xfrm rot="20700000">
                <a:off x="0" y="26"/>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28" name="Arc 212"/>
              <p:cNvSpPr/>
              <p:nvPr/>
            </p:nvSpPr>
            <p:spPr bwMode="auto">
              <a:xfrm rot="20700000">
                <a:off x="89" y="0"/>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429" name="Line 213"/>
            <p:cNvSpPr>
              <a:spLocks noChangeShapeType="1"/>
            </p:cNvSpPr>
            <p:nvPr/>
          </p:nvSpPr>
          <p:spPr bwMode="auto">
            <a:xfrm flipH="1">
              <a:off x="0" y="41"/>
              <a:ext cx="196" cy="44"/>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30" name="Oval 214"/>
            <p:cNvSpPr>
              <a:spLocks noChangeArrowheads="1"/>
            </p:cNvSpPr>
            <p:nvPr/>
          </p:nvSpPr>
          <p:spPr bwMode="auto">
            <a:xfrm rot="20700000" flipH="1">
              <a:off x="80" y="28"/>
              <a:ext cx="22" cy="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431" name="Group 215"/>
          <p:cNvGrpSpPr/>
          <p:nvPr/>
        </p:nvGrpSpPr>
        <p:grpSpPr bwMode="auto">
          <a:xfrm>
            <a:off x="4122738" y="3535364"/>
            <a:ext cx="273050" cy="161925"/>
            <a:chOff x="0" y="0"/>
            <a:chExt cx="193" cy="102"/>
          </a:xfrm>
        </p:grpSpPr>
        <p:grpSp>
          <p:nvGrpSpPr>
            <p:cNvPr id="9432" name="Group 216"/>
            <p:cNvGrpSpPr/>
            <p:nvPr/>
          </p:nvGrpSpPr>
          <p:grpSpPr bwMode="auto">
            <a:xfrm>
              <a:off x="0" y="0"/>
              <a:ext cx="186" cy="91"/>
              <a:chOff x="0" y="0"/>
              <a:chExt cx="186" cy="91"/>
            </a:xfrm>
          </p:grpSpPr>
          <p:sp>
            <p:nvSpPr>
              <p:cNvPr id="9433" name="Arc 217"/>
              <p:cNvSpPr/>
              <p:nvPr/>
            </p:nvSpPr>
            <p:spPr bwMode="auto">
              <a:xfrm rot="20280000">
                <a:off x="0" y="37"/>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34" name="Arc 218"/>
              <p:cNvSpPr/>
              <p:nvPr/>
            </p:nvSpPr>
            <p:spPr bwMode="auto">
              <a:xfrm rot="20280000">
                <a:off x="86" y="0"/>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435" name="Line 219"/>
            <p:cNvSpPr>
              <a:spLocks noChangeShapeType="1"/>
            </p:cNvSpPr>
            <p:nvPr/>
          </p:nvSpPr>
          <p:spPr bwMode="auto">
            <a:xfrm flipH="1">
              <a:off x="6" y="34"/>
              <a:ext cx="187" cy="68"/>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36" name="Oval 220"/>
            <p:cNvSpPr>
              <a:spLocks noChangeArrowheads="1"/>
            </p:cNvSpPr>
            <p:nvPr/>
          </p:nvSpPr>
          <p:spPr bwMode="auto">
            <a:xfrm rot="20280000" flipH="1">
              <a:off x="78" y="33"/>
              <a:ext cx="22" cy="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437" name="Group 221"/>
          <p:cNvGrpSpPr/>
          <p:nvPr/>
        </p:nvGrpSpPr>
        <p:grpSpPr bwMode="auto">
          <a:xfrm>
            <a:off x="3878263" y="3665538"/>
            <a:ext cx="265112" cy="188912"/>
            <a:chOff x="0" y="0"/>
            <a:chExt cx="188" cy="119"/>
          </a:xfrm>
        </p:grpSpPr>
        <p:grpSp>
          <p:nvGrpSpPr>
            <p:cNvPr id="9438" name="Group 222"/>
            <p:cNvGrpSpPr/>
            <p:nvPr/>
          </p:nvGrpSpPr>
          <p:grpSpPr bwMode="auto">
            <a:xfrm>
              <a:off x="0" y="0"/>
              <a:ext cx="180" cy="104"/>
              <a:chOff x="0" y="0"/>
              <a:chExt cx="180" cy="104"/>
            </a:xfrm>
          </p:grpSpPr>
          <p:sp>
            <p:nvSpPr>
              <p:cNvPr id="9439" name="Arc 223"/>
              <p:cNvSpPr/>
              <p:nvPr/>
            </p:nvSpPr>
            <p:spPr bwMode="auto">
              <a:xfrm rot="19800000">
                <a:off x="0" y="50"/>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40" name="Arc 224"/>
              <p:cNvSpPr/>
              <p:nvPr/>
            </p:nvSpPr>
            <p:spPr bwMode="auto">
              <a:xfrm rot="19800000">
                <a:off x="80" y="0"/>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441" name="Line 225"/>
            <p:cNvSpPr>
              <a:spLocks noChangeShapeType="1"/>
            </p:cNvSpPr>
            <p:nvPr/>
          </p:nvSpPr>
          <p:spPr bwMode="auto">
            <a:xfrm flipH="1">
              <a:off x="12" y="26"/>
              <a:ext cx="176" cy="93"/>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42" name="Oval 226"/>
            <p:cNvSpPr>
              <a:spLocks noChangeArrowheads="1"/>
            </p:cNvSpPr>
            <p:nvPr/>
          </p:nvSpPr>
          <p:spPr bwMode="auto">
            <a:xfrm rot="19800000" flipH="1">
              <a:off x="75" y="40"/>
              <a:ext cx="22" cy="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443" name="Group 227"/>
          <p:cNvGrpSpPr/>
          <p:nvPr/>
        </p:nvGrpSpPr>
        <p:grpSpPr bwMode="auto">
          <a:xfrm>
            <a:off x="3630614" y="3827464"/>
            <a:ext cx="261937" cy="198437"/>
            <a:chOff x="0" y="0"/>
            <a:chExt cx="185" cy="125"/>
          </a:xfrm>
        </p:grpSpPr>
        <p:grpSp>
          <p:nvGrpSpPr>
            <p:cNvPr id="9444" name="Group 228"/>
            <p:cNvGrpSpPr/>
            <p:nvPr/>
          </p:nvGrpSpPr>
          <p:grpSpPr bwMode="auto">
            <a:xfrm>
              <a:off x="0" y="0"/>
              <a:ext cx="177" cy="108"/>
              <a:chOff x="0" y="0"/>
              <a:chExt cx="177" cy="108"/>
            </a:xfrm>
          </p:grpSpPr>
          <p:sp>
            <p:nvSpPr>
              <p:cNvPr id="9445" name="Arc 229"/>
              <p:cNvSpPr/>
              <p:nvPr/>
            </p:nvSpPr>
            <p:spPr bwMode="auto">
              <a:xfrm rot="19620000">
                <a:off x="0" y="54"/>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46" name="Arc 230"/>
              <p:cNvSpPr/>
              <p:nvPr/>
            </p:nvSpPr>
            <p:spPr bwMode="auto">
              <a:xfrm rot="19620000">
                <a:off x="77" y="0"/>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447" name="Line 231"/>
            <p:cNvSpPr>
              <a:spLocks noChangeShapeType="1"/>
            </p:cNvSpPr>
            <p:nvPr/>
          </p:nvSpPr>
          <p:spPr bwMode="auto">
            <a:xfrm flipH="1">
              <a:off x="16" y="23"/>
              <a:ext cx="169" cy="102"/>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48" name="Oval 232"/>
            <p:cNvSpPr>
              <a:spLocks noChangeArrowheads="1"/>
            </p:cNvSpPr>
            <p:nvPr/>
          </p:nvSpPr>
          <p:spPr bwMode="auto">
            <a:xfrm rot="19620000" flipH="1">
              <a:off x="73" y="42"/>
              <a:ext cx="22" cy="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449" name="Group 233"/>
          <p:cNvGrpSpPr/>
          <p:nvPr/>
        </p:nvGrpSpPr>
        <p:grpSpPr bwMode="auto">
          <a:xfrm>
            <a:off x="3395664" y="4008438"/>
            <a:ext cx="255587" cy="207962"/>
            <a:chOff x="0" y="0"/>
            <a:chExt cx="182" cy="131"/>
          </a:xfrm>
        </p:grpSpPr>
        <p:grpSp>
          <p:nvGrpSpPr>
            <p:cNvPr id="9450" name="Group 234"/>
            <p:cNvGrpSpPr/>
            <p:nvPr/>
          </p:nvGrpSpPr>
          <p:grpSpPr bwMode="auto">
            <a:xfrm>
              <a:off x="0" y="0"/>
              <a:ext cx="174" cy="112"/>
              <a:chOff x="0" y="0"/>
              <a:chExt cx="174" cy="112"/>
            </a:xfrm>
          </p:grpSpPr>
          <p:sp>
            <p:nvSpPr>
              <p:cNvPr id="9451" name="Arc 235"/>
              <p:cNvSpPr/>
              <p:nvPr/>
            </p:nvSpPr>
            <p:spPr bwMode="auto">
              <a:xfrm rot="19440000">
                <a:off x="0" y="58"/>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52" name="Arc 236"/>
              <p:cNvSpPr/>
              <p:nvPr/>
            </p:nvSpPr>
            <p:spPr bwMode="auto">
              <a:xfrm rot="19440000">
                <a:off x="74" y="0"/>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453" name="Line 237"/>
            <p:cNvSpPr>
              <a:spLocks noChangeShapeType="1"/>
            </p:cNvSpPr>
            <p:nvPr/>
          </p:nvSpPr>
          <p:spPr bwMode="auto">
            <a:xfrm flipH="1">
              <a:off x="19" y="20"/>
              <a:ext cx="163" cy="111"/>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54" name="Oval 238"/>
            <p:cNvSpPr>
              <a:spLocks noChangeArrowheads="1"/>
            </p:cNvSpPr>
            <p:nvPr/>
          </p:nvSpPr>
          <p:spPr bwMode="auto">
            <a:xfrm rot="19440000" flipH="1">
              <a:off x="71" y="44"/>
              <a:ext cx="22" cy="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455" name="Group 239"/>
          <p:cNvGrpSpPr/>
          <p:nvPr/>
        </p:nvGrpSpPr>
        <p:grpSpPr bwMode="auto">
          <a:xfrm>
            <a:off x="3154363" y="4191001"/>
            <a:ext cx="271462" cy="174625"/>
            <a:chOff x="0" y="0"/>
            <a:chExt cx="193" cy="110"/>
          </a:xfrm>
        </p:grpSpPr>
        <p:grpSp>
          <p:nvGrpSpPr>
            <p:cNvPr id="9456" name="Group 240"/>
            <p:cNvGrpSpPr/>
            <p:nvPr/>
          </p:nvGrpSpPr>
          <p:grpSpPr bwMode="auto">
            <a:xfrm>
              <a:off x="0" y="0"/>
              <a:ext cx="184" cy="97"/>
              <a:chOff x="0" y="0"/>
              <a:chExt cx="184" cy="97"/>
            </a:xfrm>
          </p:grpSpPr>
          <p:sp>
            <p:nvSpPr>
              <p:cNvPr id="9457" name="Arc 241"/>
              <p:cNvSpPr/>
              <p:nvPr/>
            </p:nvSpPr>
            <p:spPr bwMode="auto">
              <a:xfrm rot="20100000">
                <a:off x="0" y="43"/>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58" name="Arc 242"/>
              <p:cNvSpPr/>
              <p:nvPr/>
            </p:nvSpPr>
            <p:spPr bwMode="auto">
              <a:xfrm rot="20100000">
                <a:off x="84" y="0"/>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459" name="Line 243"/>
            <p:cNvSpPr>
              <a:spLocks noChangeShapeType="1"/>
            </p:cNvSpPr>
            <p:nvPr/>
          </p:nvSpPr>
          <p:spPr bwMode="auto">
            <a:xfrm flipH="1">
              <a:off x="9" y="31"/>
              <a:ext cx="184" cy="79"/>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60" name="Oval 244"/>
            <p:cNvSpPr>
              <a:spLocks noChangeArrowheads="1"/>
            </p:cNvSpPr>
            <p:nvPr/>
          </p:nvSpPr>
          <p:spPr bwMode="auto">
            <a:xfrm rot="20100000" flipH="1">
              <a:off x="77" y="37"/>
              <a:ext cx="22" cy="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461" name="Group 245"/>
          <p:cNvGrpSpPr/>
          <p:nvPr/>
        </p:nvGrpSpPr>
        <p:grpSpPr bwMode="auto">
          <a:xfrm>
            <a:off x="2895600" y="4321176"/>
            <a:ext cx="273050" cy="161925"/>
            <a:chOff x="0" y="0"/>
            <a:chExt cx="193" cy="102"/>
          </a:xfrm>
        </p:grpSpPr>
        <p:grpSp>
          <p:nvGrpSpPr>
            <p:cNvPr id="9462" name="Group 246"/>
            <p:cNvGrpSpPr/>
            <p:nvPr/>
          </p:nvGrpSpPr>
          <p:grpSpPr bwMode="auto">
            <a:xfrm>
              <a:off x="0" y="0"/>
              <a:ext cx="185" cy="92"/>
              <a:chOff x="0" y="0"/>
              <a:chExt cx="185" cy="92"/>
            </a:xfrm>
          </p:grpSpPr>
          <p:sp>
            <p:nvSpPr>
              <p:cNvPr id="9463" name="Arc 247"/>
              <p:cNvSpPr/>
              <p:nvPr/>
            </p:nvSpPr>
            <p:spPr bwMode="auto">
              <a:xfrm rot="20280000">
                <a:off x="0" y="38"/>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64" name="Arc 248"/>
              <p:cNvSpPr/>
              <p:nvPr/>
            </p:nvSpPr>
            <p:spPr bwMode="auto">
              <a:xfrm rot="20280000">
                <a:off x="85" y="0"/>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465" name="Line 249"/>
            <p:cNvSpPr>
              <a:spLocks noChangeShapeType="1"/>
            </p:cNvSpPr>
            <p:nvPr/>
          </p:nvSpPr>
          <p:spPr bwMode="auto">
            <a:xfrm flipH="1">
              <a:off x="6" y="34"/>
              <a:ext cx="187" cy="68"/>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66" name="Oval 250"/>
            <p:cNvSpPr>
              <a:spLocks noChangeArrowheads="1"/>
            </p:cNvSpPr>
            <p:nvPr/>
          </p:nvSpPr>
          <p:spPr bwMode="auto">
            <a:xfrm rot="20280000" flipH="1">
              <a:off x="78" y="33"/>
              <a:ext cx="22" cy="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467" name="Group 251"/>
          <p:cNvGrpSpPr/>
          <p:nvPr/>
        </p:nvGrpSpPr>
        <p:grpSpPr bwMode="auto">
          <a:xfrm>
            <a:off x="2624138" y="4446588"/>
            <a:ext cx="271462" cy="169862"/>
            <a:chOff x="0" y="0"/>
            <a:chExt cx="192" cy="107"/>
          </a:xfrm>
        </p:grpSpPr>
        <p:grpSp>
          <p:nvGrpSpPr>
            <p:cNvPr id="9468" name="Group 252"/>
            <p:cNvGrpSpPr/>
            <p:nvPr/>
          </p:nvGrpSpPr>
          <p:grpSpPr bwMode="auto">
            <a:xfrm>
              <a:off x="0" y="0"/>
              <a:ext cx="184" cy="95"/>
              <a:chOff x="0" y="0"/>
              <a:chExt cx="184" cy="95"/>
            </a:xfrm>
          </p:grpSpPr>
          <p:sp>
            <p:nvSpPr>
              <p:cNvPr id="9469" name="Arc 253"/>
              <p:cNvSpPr/>
              <p:nvPr/>
            </p:nvSpPr>
            <p:spPr bwMode="auto">
              <a:xfrm rot="20160000">
                <a:off x="0" y="41"/>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70" name="Arc 254"/>
              <p:cNvSpPr/>
              <p:nvPr/>
            </p:nvSpPr>
            <p:spPr bwMode="auto">
              <a:xfrm rot="20160000">
                <a:off x="84" y="0"/>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471" name="Line 255"/>
            <p:cNvSpPr>
              <a:spLocks noChangeShapeType="1"/>
            </p:cNvSpPr>
            <p:nvPr/>
          </p:nvSpPr>
          <p:spPr bwMode="auto">
            <a:xfrm flipH="1">
              <a:off x="8" y="33"/>
              <a:ext cx="184" cy="74"/>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72" name="Oval 256"/>
            <p:cNvSpPr>
              <a:spLocks noChangeArrowheads="1"/>
            </p:cNvSpPr>
            <p:nvPr/>
          </p:nvSpPr>
          <p:spPr bwMode="auto">
            <a:xfrm rot="20160000" flipH="1">
              <a:off x="77" y="35"/>
              <a:ext cx="22" cy="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473" name="Rectangle 257"/>
          <p:cNvSpPr>
            <a:spLocks noChangeArrowheads="1"/>
          </p:cNvSpPr>
          <p:nvPr/>
        </p:nvSpPr>
        <p:spPr bwMode="auto">
          <a:xfrm>
            <a:off x="2438400" y="560973"/>
            <a:ext cx="6343651" cy="582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7" tIns="44450" rIns="90487" bIns="44450">
            <a:spAutoFit/>
          </a:bodyPr>
          <a:lstStyle/>
          <a:p>
            <a:pPr algn="ctr"/>
            <a:r>
              <a:rPr lang="zh-CN" altLang="en-US" sz="3200" b="1" dirty="0" smtClean="0"/>
              <a:t>稳定</a:t>
            </a:r>
            <a:r>
              <a:rPr lang="zh-CN" altLang="en-US" sz="3200" b="1" dirty="0"/>
              <a:t>的动脉粥样硬化斑块</a:t>
            </a:r>
          </a:p>
        </p:txBody>
      </p:sp>
      <p:sp>
        <p:nvSpPr>
          <p:cNvPr id="9474" name="Rectangle 258"/>
          <p:cNvSpPr>
            <a:spLocks noChangeArrowheads="1"/>
          </p:cNvSpPr>
          <p:nvPr/>
        </p:nvSpPr>
        <p:spPr bwMode="auto">
          <a:xfrm>
            <a:off x="4802295" y="2449514"/>
            <a:ext cx="2276263" cy="736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7" tIns="44450" rIns="90487" bIns="44450">
            <a:spAutoFit/>
          </a:bodyPr>
          <a:lstStyle/>
          <a:p>
            <a:pPr algn="ctr"/>
            <a:r>
              <a:rPr lang="zh-CN" altLang="en-US" sz="2400" b="1" dirty="0">
                <a:latin typeface="宋体" panose="02010600030101010101" pitchFamily="2" charset="-122"/>
              </a:rPr>
              <a:t>纤维帽</a:t>
            </a:r>
          </a:p>
          <a:p>
            <a:pPr algn="ctr"/>
            <a:r>
              <a:rPr lang="zh-CN" altLang="en-US" b="1" dirty="0">
                <a:latin typeface="宋体" panose="02010600030101010101" pitchFamily="2" charset="-122"/>
              </a:rPr>
              <a:t>(平滑肌细胞和基质)</a:t>
            </a:r>
          </a:p>
        </p:txBody>
      </p:sp>
      <p:sp>
        <p:nvSpPr>
          <p:cNvPr id="9475" name="Line 259"/>
          <p:cNvSpPr>
            <a:spLocks noChangeShapeType="1"/>
          </p:cNvSpPr>
          <p:nvPr/>
        </p:nvSpPr>
        <p:spPr bwMode="auto">
          <a:xfrm flipH="1">
            <a:off x="7104064" y="3049589"/>
            <a:ext cx="1125537" cy="739775"/>
          </a:xfrm>
          <a:prstGeom prst="line">
            <a:avLst/>
          </a:prstGeom>
          <a:noFill/>
          <a:ln w="25400" cmpd="sng">
            <a:solidFill>
              <a:srgbClr val="FFFFFF"/>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76" name="Rectangle 260"/>
          <p:cNvSpPr>
            <a:spLocks noChangeArrowheads="1"/>
          </p:cNvSpPr>
          <p:nvPr/>
        </p:nvSpPr>
        <p:spPr bwMode="auto">
          <a:xfrm>
            <a:off x="5360304" y="4100513"/>
            <a:ext cx="798294" cy="45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7" tIns="44450" rIns="90487" bIns="44450">
            <a:spAutoFit/>
          </a:bodyPr>
          <a:lstStyle/>
          <a:p>
            <a:pPr algn="ctr"/>
            <a:r>
              <a:rPr lang="zh-CN" altLang="en-US" sz="2400">
                <a:solidFill>
                  <a:srgbClr val="000000"/>
                </a:solidFill>
                <a:ea typeface="黑体" panose="02010609060101010101" pitchFamily="49" charset="-122"/>
              </a:rPr>
              <a:t>脂核</a:t>
            </a:r>
          </a:p>
        </p:txBody>
      </p:sp>
      <p:sp>
        <p:nvSpPr>
          <p:cNvPr id="9477" name="Rectangle 261"/>
          <p:cNvSpPr>
            <a:spLocks noChangeArrowheads="1"/>
          </p:cNvSpPr>
          <p:nvPr/>
        </p:nvSpPr>
        <p:spPr bwMode="auto">
          <a:xfrm>
            <a:off x="5391151" y="5257800"/>
            <a:ext cx="1241425" cy="376238"/>
          </a:xfrm>
          <a:prstGeom prst="rect">
            <a:avLst/>
          </a:prstGeom>
          <a:solidFill>
            <a:srgbClr val="FFFFFF"/>
          </a:solidFill>
          <a:ln w="12700" cmpd="sng">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7" tIns="44450" rIns="90487" bIns="44450">
            <a:spAutoFit/>
          </a:bodyPr>
          <a:lstStyle/>
          <a:p>
            <a:pPr algn="ctr"/>
            <a:r>
              <a:rPr lang="zh-CN" altLang="en-US">
                <a:solidFill>
                  <a:srgbClr val="000000"/>
                </a:solidFill>
                <a:ea typeface="黑体" panose="02010609060101010101" pitchFamily="49" charset="-122"/>
              </a:rPr>
              <a:t>外膜</a:t>
            </a:r>
          </a:p>
        </p:txBody>
      </p:sp>
      <p:sp>
        <p:nvSpPr>
          <p:cNvPr id="9478" name="Rectangle 262"/>
          <p:cNvSpPr>
            <a:spLocks noChangeArrowheads="1"/>
          </p:cNvSpPr>
          <p:nvPr/>
        </p:nvSpPr>
        <p:spPr bwMode="auto">
          <a:xfrm>
            <a:off x="2647950" y="2830513"/>
            <a:ext cx="1420260" cy="45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7" tIns="44450" rIns="90487" bIns="44450">
            <a:spAutoFit/>
          </a:bodyPr>
          <a:lstStyle/>
          <a:p>
            <a:r>
              <a:rPr lang="zh-CN" altLang="en-US" sz="2400" b="1"/>
              <a:t>内皮细胞</a:t>
            </a:r>
          </a:p>
        </p:txBody>
      </p:sp>
      <p:sp>
        <p:nvSpPr>
          <p:cNvPr id="9479" name="Line 263"/>
          <p:cNvSpPr>
            <a:spLocks noChangeShapeType="1"/>
          </p:cNvSpPr>
          <p:nvPr/>
        </p:nvSpPr>
        <p:spPr bwMode="auto">
          <a:xfrm>
            <a:off x="4075114" y="3270250"/>
            <a:ext cx="414337" cy="177800"/>
          </a:xfrm>
          <a:prstGeom prst="line">
            <a:avLst/>
          </a:prstGeom>
          <a:noFill/>
          <a:ln w="25400" cmpd="sng">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80" name="Rectangle 264"/>
          <p:cNvSpPr>
            <a:spLocks noChangeArrowheads="1"/>
          </p:cNvSpPr>
          <p:nvPr/>
        </p:nvSpPr>
        <p:spPr bwMode="auto">
          <a:xfrm>
            <a:off x="7956308" y="2365376"/>
            <a:ext cx="2348399" cy="1074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7" tIns="44450" rIns="90487" bIns="44450">
            <a:spAutoFit/>
          </a:bodyPr>
          <a:lstStyle/>
          <a:p>
            <a:pPr algn="ctr"/>
            <a:endParaRPr lang="zh-CN" altLang="en-US" sz="2000">
              <a:solidFill>
                <a:srgbClr val="FFFFFF"/>
              </a:solidFill>
              <a:ea typeface="黑体" panose="02010609060101010101" pitchFamily="49" charset="-122"/>
            </a:endParaRPr>
          </a:p>
          <a:p>
            <a:pPr algn="ctr"/>
            <a:r>
              <a:rPr lang="zh-CN" altLang="en-US" sz="2400" b="1">
                <a:latin typeface="宋体" panose="02010600030101010101" pitchFamily="2" charset="-122"/>
              </a:rPr>
              <a:t>内膜平滑肌细胞</a:t>
            </a:r>
          </a:p>
          <a:p>
            <a:pPr algn="ctr"/>
            <a:r>
              <a:rPr lang="zh-CN" altLang="en-US" sz="2000" b="1">
                <a:latin typeface="宋体" panose="02010600030101010101" pitchFamily="2" charset="-122"/>
              </a:rPr>
              <a:t>(修复型)</a:t>
            </a:r>
          </a:p>
        </p:txBody>
      </p:sp>
      <p:sp>
        <p:nvSpPr>
          <p:cNvPr id="9481" name="Rectangle 265"/>
          <p:cNvSpPr>
            <a:spLocks noChangeArrowheads="1"/>
          </p:cNvSpPr>
          <p:nvPr/>
        </p:nvSpPr>
        <p:spPr bwMode="auto">
          <a:xfrm>
            <a:off x="7065721" y="5867401"/>
            <a:ext cx="2348399" cy="736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7" tIns="44450" rIns="90487" bIns="44450">
            <a:spAutoFit/>
          </a:bodyPr>
          <a:lstStyle/>
          <a:p>
            <a:pPr algn="ctr"/>
            <a:r>
              <a:rPr lang="zh-CN" altLang="en-US" sz="2400" b="1">
                <a:latin typeface="宋体" panose="02010600030101010101" pitchFamily="2" charset="-122"/>
              </a:rPr>
              <a:t>中层平滑肌细胞</a:t>
            </a:r>
          </a:p>
          <a:p>
            <a:pPr algn="ctr"/>
            <a:r>
              <a:rPr lang="zh-CN" altLang="en-US" b="1">
                <a:latin typeface="宋体" panose="02010600030101010101" pitchFamily="2" charset="-122"/>
              </a:rPr>
              <a:t>(收缩型)</a:t>
            </a:r>
          </a:p>
        </p:txBody>
      </p:sp>
      <p:sp>
        <p:nvSpPr>
          <p:cNvPr id="9482" name="Line 266"/>
          <p:cNvSpPr>
            <a:spLocks noChangeShapeType="1"/>
          </p:cNvSpPr>
          <p:nvPr/>
        </p:nvSpPr>
        <p:spPr bwMode="auto">
          <a:xfrm flipH="1" flipV="1">
            <a:off x="7010400" y="5029201"/>
            <a:ext cx="381000" cy="847725"/>
          </a:xfrm>
          <a:prstGeom prst="line">
            <a:avLst/>
          </a:prstGeom>
          <a:noFill/>
          <a:ln w="25400" cmpd="sng">
            <a:solidFill>
              <a:srgbClr val="FFFFFF"/>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83" name="Rectangle 267"/>
          <p:cNvSpPr>
            <a:spLocks noChangeArrowheads="1"/>
          </p:cNvSpPr>
          <p:nvPr/>
        </p:nvSpPr>
        <p:spPr bwMode="auto">
          <a:xfrm>
            <a:off x="2438400" y="1731963"/>
            <a:ext cx="7543800" cy="760412"/>
          </a:xfrm>
          <a:prstGeom prst="rect">
            <a:avLst/>
          </a:prstGeom>
          <a:solidFill>
            <a:srgbClr val="F6BF69"/>
          </a:solidFill>
          <a:ln w="12700" cmpd="sng">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84" name="未知"/>
          <p:cNvSpPr/>
          <p:nvPr/>
        </p:nvSpPr>
        <p:spPr bwMode="auto">
          <a:xfrm>
            <a:off x="2527300" y="1757364"/>
            <a:ext cx="685800" cy="238125"/>
          </a:xfrm>
          <a:custGeom>
            <a:avLst/>
            <a:gdLst>
              <a:gd name="T0" fmla="*/ 23 w 486"/>
              <a:gd name="T1" fmla="*/ 58 h 150"/>
              <a:gd name="T2" fmla="*/ 52 w 486"/>
              <a:gd name="T3" fmla="*/ 50 h 150"/>
              <a:gd name="T4" fmla="*/ 83 w 486"/>
              <a:gd name="T5" fmla="*/ 42 h 150"/>
              <a:gd name="T6" fmla="*/ 121 w 486"/>
              <a:gd name="T7" fmla="*/ 26 h 150"/>
              <a:gd name="T8" fmla="*/ 152 w 486"/>
              <a:gd name="T9" fmla="*/ 17 h 150"/>
              <a:gd name="T10" fmla="*/ 181 w 486"/>
              <a:gd name="T11" fmla="*/ 0 h 150"/>
              <a:gd name="T12" fmla="*/ 212 w 486"/>
              <a:gd name="T13" fmla="*/ 0 h 150"/>
              <a:gd name="T14" fmla="*/ 243 w 486"/>
              <a:gd name="T15" fmla="*/ 0 h 150"/>
              <a:gd name="T16" fmla="*/ 280 w 486"/>
              <a:gd name="T17" fmla="*/ 17 h 150"/>
              <a:gd name="T18" fmla="*/ 311 w 486"/>
              <a:gd name="T19" fmla="*/ 17 h 150"/>
              <a:gd name="T20" fmla="*/ 341 w 486"/>
              <a:gd name="T21" fmla="*/ 33 h 150"/>
              <a:gd name="T22" fmla="*/ 372 w 486"/>
              <a:gd name="T23" fmla="*/ 50 h 150"/>
              <a:gd name="T24" fmla="*/ 401 w 486"/>
              <a:gd name="T25" fmla="*/ 66 h 150"/>
              <a:gd name="T26" fmla="*/ 440 w 486"/>
              <a:gd name="T27" fmla="*/ 83 h 150"/>
              <a:gd name="T28" fmla="*/ 477 w 486"/>
              <a:gd name="T29" fmla="*/ 91 h 150"/>
              <a:gd name="T30" fmla="*/ 468 w 486"/>
              <a:gd name="T31" fmla="*/ 112 h 150"/>
              <a:gd name="T32" fmla="*/ 470 w 486"/>
              <a:gd name="T33" fmla="*/ 100 h 150"/>
              <a:gd name="T34" fmla="*/ 440 w 486"/>
              <a:gd name="T35" fmla="*/ 107 h 150"/>
              <a:gd name="T36" fmla="*/ 409 w 486"/>
              <a:gd name="T37" fmla="*/ 116 h 150"/>
              <a:gd name="T38" fmla="*/ 379 w 486"/>
              <a:gd name="T39" fmla="*/ 124 h 150"/>
              <a:gd name="T40" fmla="*/ 349 w 486"/>
              <a:gd name="T41" fmla="*/ 140 h 150"/>
              <a:gd name="T42" fmla="*/ 318 w 486"/>
              <a:gd name="T43" fmla="*/ 140 h 150"/>
              <a:gd name="T44" fmla="*/ 288 w 486"/>
              <a:gd name="T45" fmla="*/ 140 h 150"/>
              <a:gd name="T46" fmla="*/ 257 w 486"/>
              <a:gd name="T47" fmla="*/ 140 h 150"/>
              <a:gd name="T48" fmla="*/ 227 w 486"/>
              <a:gd name="T49" fmla="*/ 140 h 150"/>
              <a:gd name="T50" fmla="*/ 197 w 486"/>
              <a:gd name="T51" fmla="*/ 124 h 150"/>
              <a:gd name="T52" fmla="*/ 167 w 486"/>
              <a:gd name="T53" fmla="*/ 116 h 150"/>
              <a:gd name="T54" fmla="*/ 128 w 486"/>
              <a:gd name="T55" fmla="*/ 107 h 150"/>
              <a:gd name="T56" fmla="*/ 91 w 486"/>
              <a:gd name="T57" fmla="*/ 91 h 150"/>
              <a:gd name="T58" fmla="*/ 60 w 486"/>
              <a:gd name="T59" fmla="*/ 83 h 150"/>
              <a:gd name="T60" fmla="*/ 30 w 486"/>
              <a:gd name="T61" fmla="*/ 83 h 150"/>
              <a:gd name="T62" fmla="*/ 0 w 486"/>
              <a:gd name="T63" fmla="*/ 75 h 150"/>
              <a:gd name="T64" fmla="*/ 8 w 486"/>
              <a:gd name="T65"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6" h="150">
                <a:moveTo>
                  <a:pt x="8" y="66"/>
                </a:moveTo>
                <a:lnTo>
                  <a:pt x="23" y="58"/>
                </a:lnTo>
                <a:lnTo>
                  <a:pt x="38" y="58"/>
                </a:lnTo>
                <a:lnTo>
                  <a:pt x="52" y="50"/>
                </a:lnTo>
                <a:lnTo>
                  <a:pt x="68" y="50"/>
                </a:lnTo>
                <a:lnTo>
                  <a:pt x="83" y="42"/>
                </a:lnTo>
                <a:lnTo>
                  <a:pt x="99" y="33"/>
                </a:lnTo>
                <a:lnTo>
                  <a:pt x="121" y="26"/>
                </a:lnTo>
                <a:lnTo>
                  <a:pt x="136" y="17"/>
                </a:lnTo>
                <a:lnTo>
                  <a:pt x="152" y="17"/>
                </a:lnTo>
                <a:lnTo>
                  <a:pt x="167" y="0"/>
                </a:lnTo>
                <a:lnTo>
                  <a:pt x="181" y="0"/>
                </a:lnTo>
                <a:lnTo>
                  <a:pt x="197" y="0"/>
                </a:lnTo>
                <a:lnTo>
                  <a:pt x="212" y="0"/>
                </a:lnTo>
                <a:lnTo>
                  <a:pt x="227" y="0"/>
                </a:lnTo>
                <a:lnTo>
                  <a:pt x="243" y="0"/>
                </a:lnTo>
                <a:lnTo>
                  <a:pt x="257" y="9"/>
                </a:lnTo>
                <a:lnTo>
                  <a:pt x="280" y="17"/>
                </a:lnTo>
                <a:lnTo>
                  <a:pt x="296" y="17"/>
                </a:lnTo>
                <a:lnTo>
                  <a:pt x="311" y="17"/>
                </a:lnTo>
                <a:lnTo>
                  <a:pt x="326" y="26"/>
                </a:lnTo>
                <a:lnTo>
                  <a:pt x="341" y="33"/>
                </a:lnTo>
                <a:lnTo>
                  <a:pt x="356" y="42"/>
                </a:lnTo>
                <a:lnTo>
                  <a:pt x="372" y="50"/>
                </a:lnTo>
                <a:lnTo>
                  <a:pt x="386" y="58"/>
                </a:lnTo>
                <a:lnTo>
                  <a:pt x="401" y="66"/>
                </a:lnTo>
                <a:lnTo>
                  <a:pt x="425" y="75"/>
                </a:lnTo>
                <a:lnTo>
                  <a:pt x="440" y="83"/>
                </a:lnTo>
                <a:lnTo>
                  <a:pt x="454" y="83"/>
                </a:lnTo>
                <a:lnTo>
                  <a:pt x="477" y="91"/>
                </a:lnTo>
                <a:lnTo>
                  <a:pt x="468" y="112"/>
                </a:lnTo>
                <a:lnTo>
                  <a:pt x="468" y="112"/>
                </a:lnTo>
                <a:lnTo>
                  <a:pt x="485" y="91"/>
                </a:lnTo>
                <a:lnTo>
                  <a:pt x="470" y="100"/>
                </a:lnTo>
                <a:lnTo>
                  <a:pt x="454" y="107"/>
                </a:lnTo>
                <a:lnTo>
                  <a:pt x="440" y="107"/>
                </a:lnTo>
                <a:lnTo>
                  <a:pt x="425" y="116"/>
                </a:lnTo>
                <a:lnTo>
                  <a:pt x="409" y="116"/>
                </a:lnTo>
                <a:lnTo>
                  <a:pt x="394" y="124"/>
                </a:lnTo>
                <a:lnTo>
                  <a:pt x="379" y="124"/>
                </a:lnTo>
                <a:lnTo>
                  <a:pt x="364" y="133"/>
                </a:lnTo>
                <a:lnTo>
                  <a:pt x="349" y="140"/>
                </a:lnTo>
                <a:lnTo>
                  <a:pt x="333" y="140"/>
                </a:lnTo>
                <a:lnTo>
                  <a:pt x="318" y="140"/>
                </a:lnTo>
                <a:lnTo>
                  <a:pt x="303" y="149"/>
                </a:lnTo>
                <a:lnTo>
                  <a:pt x="288" y="140"/>
                </a:lnTo>
                <a:lnTo>
                  <a:pt x="273" y="140"/>
                </a:lnTo>
                <a:lnTo>
                  <a:pt x="257" y="140"/>
                </a:lnTo>
                <a:lnTo>
                  <a:pt x="243" y="140"/>
                </a:lnTo>
                <a:lnTo>
                  <a:pt x="227" y="140"/>
                </a:lnTo>
                <a:lnTo>
                  <a:pt x="212" y="133"/>
                </a:lnTo>
                <a:lnTo>
                  <a:pt x="197" y="124"/>
                </a:lnTo>
                <a:lnTo>
                  <a:pt x="181" y="124"/>
                </a:lnTo>
                <a:lnTo>
                  <a:pt x="167" y="116"/>
                </a:lnTo>
                <a:lnTo>
                  <a:pt x="152" y="116"/>
                </a:lnTo>
                <a:lnTo>
                  <a:pt x="128" y="107"/>
                </a:lnTo>
                <a:lnTo>
                  <a:pt x="113" y="100"/>
                </a:lnTo>
                <a:lnTo>
                  <a:pt x="91" y="91"/>
                </a:lnTo>
                <a:lnTo>
                  <a:pt x="76" y="91"/>
                </a:lnTo>
                <a:lnTo>
                  <a:pt x="60" y="83"/>
                </a:lnTo>
                <a:lnTo>
                  <a:pt x="45" y="83"/>
                </a:lnTo>
                <a:lnTo>
                  <a:pt x="30"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485" name="Oval 269"/>
          <p:cNvSpPr>
            <a:spLocks noChangeArrowheads="1"/>
          </p:cNvSpPr>
          <p:nvPr/>
        </p:nvSpPr>
        <p:spPr bwMode="auto">
          <a:xfrm>
            <a:off x="2805113" y="1828800"/>
            <a:ext cx="107950" cy="5715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86" name="未知"/>
          <p:cNvSpPr/>
          <p:nvPr/>
        </p:nvSpPr>
        <p:spPr bwMode="auto">
          <a:xfrm>
            <a:off x="5160963" y="1836738"/>
            <a:ext cx="685800" cy="239712"/>
          </a:xfrm>
          <a:custGeom>
            <a:avLst/>
            <a:gdLst>
              <a:gd name="T0" fmla="*/ 23 w 486"/>
              <a:gd name="T1" fmla="*/ 58 h 151"/>
              <a:gd name="T2" fmla="*/ 52 w 486"/>
              <a:gd name="T3" fmla="*/ 51 h 151"/>
              <a:gd name="T4" fmla="*/ 83 w 486"/>
              <a:gd name="T5" fmla="*/ 42 h 151"/>
              <a:gd name="T6" fmla="*/ 121 w 486"/>
              <a:gd name="T7" fmla="*/ 26 h 151"/>
              <a:gd name="T8" fmla="*/ 152 w 486"/>
              <a:gd name="T9" fmla="*/ 17 h 151"/>
              <a:gd name="T10" fmla="*/ 181 w 486"/>
              <a:gd name="T11" fmla="*/ 0 h 151"/>
              <a:gd name="T12" fmla="*/ 212 w 486"/>
              <a:gd name="T13" fmla="*/ 0 h 151"/>
              <a:gd name="T14" fmla="*/ 243 w 486"/>
              <a:gd name="T15" fmla="*/ 0 h 151"/>
              <a:gd name="T16" fmla="*/ 280 w 486"/>
              <a:gd name="T17" fmla="*/ 17 h 151"/>
              <a:gd name="T18" fmla="*/ 311 w 486"/>
              <a:gd name="T19" fmla="*/ 17 h 151"/>
              <a:gd name="T20" fmla="*/ 341 w 486"/>
              <a:gd name="T21" fmla="*/ 33 h 151"/>
              <a:gd name="T22" fmla="*/ 372 w 486"/>
              <a:gd name="T23" fmla="*/ 51 h 151"/>
              <a:gd name="T24" fmla="*/ 401 w 486"/>
              <a:gd name="T25" fmla="*/ 67 h 151"/>
              <a:gd name="T26" fmla="*/ 440 w 486"/>
              <a:gd name="T27" fmla="*/ 83 h 151"/>
              <a:gd name="T28" fmla="*/ 477 w 486"/>
              <a:gd name="T29" fmla="*/ 92 h 151"/>
              <a:gd name="T30" fmla="*/ 468 w 486"/>
              <a:gd name="T31" fmla="*/ 113 h 151"/>
              <a:gd name="T32" fmla="*/ 470 w 486"/>
              <a:gd name="T33" fmla="*/ 100 h 151"/>
              <a:gd name="T34" fmla="*/ 440 w 486"/>
              <a:gd name="T35" fmla="*/ 108 h 151"/>
              <a:gd name="T36" fmla="*/ 409 w 486"/>
              <a:gd name="T37" fmla="*/ 117 h 151"/>
              <a:gd name="T38" fmla="*/ 379 w 486"/>
              <a:gd name="T39" fmla="*/ 125 h 151"/>
              <a:gd name="T40" fmla="*/ 349 w 486"/>
              <a:gd name="T41" fmla="*/ 141 h 151"/>
              <a:gd name="T42" fmla="*/ 318 w 486"/>
              <a:gd name="T43" fmla="*/ 141 h 151"/>
              <a:gd name="T44" fmla="*/ 288 w 486"/>
              <a:gd name="T45" fmla="*/ 141 h 151"/>
              <a:gd name="T46" fmla="*/ 257 w 486"/>
              <a:gd name="T47" fmla="*/ 141 h 151"/>
              <a:gd name="T48" fmla="*/ 227 w 486"/>
              <a:gd name="T49" fmla="*/ 141 h 151"/>
              <a:gd name="T50" fmla="*/ 197 w 486"/>
              <a:gd name="T51" fmla="*/ 125 h 151"/>
              <a:gd name="T52" fmla="*/ 167 w 486"/>
              <a:gd name="T53" fmla="*/ 117 h 151"/>
              <a:gd name="T54" fmla="*/ 128 w 486"/>
              <a:gd name="T55" fmla="*/ 108 h 151"/>
              <a:gd name="T56" fmla="*/ 91 w 486"/>
              <a:gd name="T57" fmla="*/ 92 h 151"/>
              <a:gd name="T58" fmla="*/ 60 w 486"/>
              <a:gd name="T59" fmla="*/ 83 h 151"/>
              <a:gd name="T60" fmla="*/ 30 w 486"/>
              <a:gd name="T61" fmla="*/ 83 h 151"/>
              <a:gd name="T62" fmla="*/ 0 w 486"/>
              <a:gd name="T63" fmla="*/ 75 h 151"/>
              <a:gd name="T64" fmla="*/ 8 w 486"/>
              <a:gd name="T65" fmla="*/ 6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6" h="151">
                <a:moveTo>
                  <a:pt x="8" y="67"/>
                </a:moveTo>
                <a:lnTo>
                  <a:pt x="23" y="58"/>
                </a:lnTo>
                <a:lnTo>
                  <a:pt x="38" y="58"/>
                </a:lnTo>
                <a:lnTo>
                  <a:pt x="52" y="51"/>
                </a:lnTo>
                <a:lnTo>
                  <a:pt x="68" y="51"/>
                </a:lnTo>
                <a:lnTo>
                  <a:pt x="83" y="42"/>
                </a:lnTo>
                <a:lnTo>
                  <a:pt x="99" y="33"/>
                </a:lnTo>
                <a:lnTo>
                  <a:pt x="121" y="26"/>
                </a:lnTo>
                <a:lnTo>
                  <a:pt x="136" y="17"/>
                </a:lnTo>
                <a:lnTo>
                  <a:pt x="152" y="17"/>
                </a:lnTo>
                <a:lnTo>
                  <a:pt x="167" y="0"/>
                </a:lnTo>
                <a:lnTo>
                  <a:pt x="181" y="0"/>
                </a:lnTo>
                <a:lnTo>
                  <a:pt x="197" y="0"/>
                </a:lnTo>
                <a:lnTo>
                  <a:pt x="212" y="0"/>
                </a:lnTo>
                <a:lnTo>
                  <a:pt x="227" y="0"/>
                </a:lnTo>
                <a:lnTo>
                  <a:pt x="243" y="0"/>
                </a:lnTo>
                <a:lnTo>
                  <a:pt x="257" y="9"/>
                </a:lnTo>
                <a:lnTo>
                  <a:pt x="280" y="17"/>
                </a:lnTo>
                <a:lnTo>
                  <a:pt x="296" y="17"/>
                </a:lnTo>
                <a:lnTo>
                  <a:pt x="311" y="17"/>
                </a:lnTo>
                <a:lnTo>
                  <a:pt x="326" y="26"/>
                </a:lnTo>
                <a:lnTo>
                  <a:pt x="341" y="33"/>
                </a:lnTo>
                <a:lnTo>
                  <a:pt x="356" y="42"/>
                </a:lnTo>
                <a:lnTo>
                  <a:pt x="372" y="51"/>
                </a:lnTo>
                <a:lnTo>
                  <a:pt x="386" y="58"/>
                </a:lnTo>
                <a:lnTo>
                  <a:pt x="401" y="67"/>
                </a:lnTo>
                <a:lnTo>
                  <a:pt x="425" y="75"/>
                </a:lnTo>
                <a:lnTo>
                  <a:pt x="440" y="83"/>
                </a:lnTo>
                <a:lnTo>
                  <a:pt x="454" y="83"/>
                </a:lnTo>
                <a:lnTo>
                  <a:pt x="477" y="92"/>
                </a:lnTo>
                <a:lnTo>
                  <a:pt x="468" y="113"/>
                </a:lnTo>
                <a:lnTo>
                  <a:pt x="468" y="113"/>
                </a:lnTo>
                <a:lnTo>
                  <a:pt x="485" y="92"/>
                </a:lnTo>
                <a:lnTo>
                  <a:pt x="470" y="100"/>
                </a:lnTo>
                <a:lnTo>
                  <a:pt x="454" y="108"/>
                </a:lnTo>
                <a:lnTo>
                  <a:pt x="440" y="108"/>
                </a:lnTo>
                <a:lnTo>
                  <a:pt x="425" y="117"/>
                </a:lnTo>
                <a:lnTo>
                  <a:pt x="409" y="117"/>
                </a:lnTo>
                <a:lnTo>
                  <a:pt x="394" y="125"/>
                </a:lnTo>
                <a:lnTo>
                  <a:pt x="379" y="125"/>
                </a:lnTo>
                <a:lnTo>
                  <a:pt x="364" y="134"/>
                </a:lnTo>
                <a:lnTo>
                  <a:pt x="349" y="141"/>
                </a:lnTo>
                <a:lnTo>
                  <a:pt x="333" y="141"/>
                </a:lnTo>
                <a:lnTo>
                  <a:pt x="318" y="141"/>
                </a:lnTo>
                <a:lnTo>
                  <a:pt x="303" y="150"/>
                </a:lnTo>
                <a:lnTo>
                  <a:pt x="288" y="141"/>
                </a:lnTo>
                <a:lnTo>
                  <a:pt x="273" y="141"/>
                </a:lnTo>
                <a:lnTo>
                  <a:pt x="257" y="141"/>
                </a:lnTo>
                <a:lnTo>
                  <a:pt x="243" y="141"/>
                </a:lnTo>
                <a:lnTo>
                  <a:pt x="227" y="141"/>
                </a:lnTo>
                <a:lnTo>
                  <a:pt x="212" y="134"/>
                </a:lnTo>
                <a:lnTo>
                  <a:pt x="197" y="125"/>
                </a:lnTo>
                <a:lnTo>
                  <a:pt x="181" y="125"/>
                </a:lnTo>
                <a:lnTo>
                  <a:pt x="167" y="117"/>
                </a:lnTo>
                <a:lnTo>
                  <a:pt x="152" y="117"/>
                </a:lnTo>
                <a:lnTo>
                  <a:pt x="128" y="108"/>
                </a:lnTo>
                <a:lnTo>
                  <a:pt x="113" y="100"/>
                </a:lnTo>
                <a:lnTo>
                  <a:pt x="91" y="92"/>
                </a:lnTo>
                <a:lnTo>
                  <a:pt x="76" y="92"/>
                </a:lnTo>
                <a:lnTo>
                  <a:pt x="60" y="83"/>
                </a:lnTo>
                <a:lnTo>
                  <a:pt x="45" y="83"/>
                </a:lnTo>
                <a:lnTo>
                  <a:pt x="30" y="83"/>
                </a:lnTo>
                <a:lnTo>
                  <a:pt x="15" y="75"/>
                </a:lnTo>
                <a:lnTo>
                  <a:pt x="0" y="75"/>
                </a:lnTo>
                <a:lnTo>
                  <a:pt x="15" y="67"/>
                </a:lnTo>
                <a:lnTo>
                  <a:pt x="8" y="6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487" name="Oval 271"/>
          <p:cNvSpPr>
            <a:spLocks noChangeArrowheads="1"/>
          </p:cNvSpPr>
          <p:nvPr/>
        </p:nvSpPr>
        <p:spPr bwMode="auto">
          <a:xfrm>
            <a:off x="5437188" y="1909763"/>
            <a:ext cx="107950" cy="5715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88" name="未知"/>
          <p:cNvSpPr/>
          <p:nvPr/>
        </p:nvSpPr>
        <p:spPr bwMode="auto">
          <a:xfrm>
            <a:off x="5975350" y="1824039"/>
            <a:ext cx="685800" cy="238125"/>
          </a:xfrm>
          <a:custGeom>
            <a:avLst/>
            <a:gdLst>
              <a:gd name="T0" fmla="*/ 23 w 486"/>
              <a:gd name="T1" fmla="*/ 58 h 150"/>
              <a:gd name="T2" fmla="*/ 52 w 486"/>
              <a:gd name="T3" fmla="*/ 50 h 150"/>
              <a:gd name="T4" fmla="*/ 83 w 486"/>
              <a:gd name="T5" fmla="*/ 42 h 150"/>
              <a:gd name="T6" fmla="*/ 121 w 486"/>
              <a:gd name="T7" fmla="*/ 26 h 150"/>
              <a:gd name="T8" fmla="*/ 152 w 486"/>
              <a:gd name="T9" fmla="*/ 17 h 150"/>
              <a:gd name="T10" fmla="*/ 181 w 486"/>
              <a:gd name="T11" fmla="*/ 0 h 150"/>
              <a:gd name="T12" fmla="*/ 212 w 486"/>
              <a:gd name="T13" fmla="*/ 0 h 150"/>
              <a:gd name="T14" fmla="*/ 243 w 486"/>
              <a:gd name="T15" fmla="*/ 0 h 150"/>
              <a:gd name="T16" fmla="*/ 280 w 486"/>
              <a:gd name="T17" fmla="*/ 17 h 150"/>
              <a:gd name="T18" fmla="*/ 311 w 486"/>
              <a:gd name="T19" fmla="*/ 17 h 150"/>
              <a:gd name="T20" fmla="*/ 341 w 486"/>
              <a:gd name="T21" fmla="*/ 33 h 150"/>
              <a:gd name="T22" fmla="*/ 372 w 486"/>
              <a:gd name="T23" fmla="*/ 50 h 150"/>
              <a:gd name="T24" fmla="*/ 401 w 486"/>
              <a:gd name="T25" fmla="*/ 66 h 150"/>
              <a:gd name="T26" fmla="*/ 440 w 486"/>
              <a:gd name="T27" fmla="*/ 83 h 150"/>
              <a:gd name="T28" fmla="*/ 477 w 486"/>
              <a:gd name="T29" fmla="*/ 91 h 150"/>
              <a:gd name="T30" fmla="*/ 468 w 486"/>
              <a:gd name="T31" fmla="*/ 112 h 150"/>
              <a:gd name="T32" fmla="*/ 470 w 486"/>
              <a:gd name="T33" fmla="*/ 100 h 150"/>
              <a:gd name="T34" fmla="*/ 440 w 486"/>
              <a:gd name="T35" fmla="*/ 107 h 150"/>
              <a:gd name="T36" fmla="*/ 409 w 486"/>
              <a:gd name="T37" fmla="*/ 116 h 150"/>
              <a:gd name="T38" fmla="*/ 379 w 486"/>
              <a:gd name="T39" fmla="*/ 124 h 150"/>
              <a:gd name="T40" fmla="*/ 349 w 486"/>
              <a:gd name="T41" fmla="*/ 140 h 150"/>
              <a:gd name="T42" fmla="*/ 318 w 486"/>
              <a:gd name="T43" fmla="*/ 140 h 150"/>
              <a:gd name="T44" fmla="*/ 288 w 486"/>
              <a:gd name="T45" fmla="*/ 140 h 150"/>
              <a:gd name="T46" fmla="*/ 257 w 486"/>
              <a:gd name="T47" fmla="*/ 140 h 150"/>
              <a:gd name="T48" fmla="*/ 227 w 486"/>
              <a:gd name="T49" fmla="*/ 140 h 150"/>
              <a:gd name="T50" fmla="*/ 197 w 486"/>
              <a:gd name="T51" fmla="*/ 124 h 150"/>
              <a:gd name="T52" fmla="*/ 167 w 486"/>
              <a:gd name="T53" fmla="*/ 116 h 150"/>
              <a:gd name="T54" fmla="*/ 128 w 486"/>
              <a:gd name="T55" fmla="*/ 107 h 150"/>
              <a:gd name="T56" fmla="*/ 91 w 486"/>
              <a:gd name="T57" fmla="*/ 91 h 150"/>
              <a:gd name="T58" fmla="*/ 60 w 486"/>
              <a:gd name="T59" fmla="*/ 83 h 150"/>
              <a:gd name="T60" fmla="*/ 30 w 486"/>
              <a:gd name="T61" fmla="*/ 83 h 150"/>
              <a:gd name="T62" fmla="*/ 0 w 486"/>
              <a:gd name="T63" fmla="*/ 75 h 150"/>
              <a:gd name="T64" fmla="*/ 8 w 486"/>
              <a:gd name="T65"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6" h="150">
                <a:moveTo>
                  <a:pt x="8" y="66"/>
                </a:moveTo>
                <a:lnTo>
                  <a:pt x="23" y="58"/>
                </a:lnTo>
                <a:lnTo>
                  <a:pt x="38" y="58"/>
                </a:lnTo>
                <a:lnTo>
                  <a:pt x="52" y="50"/>
                </a:lnTo>
                <a:lnTo>
                  <a:pt x="68" y="50"/>
                </a:lnTo>
                <a:lnTo>
                  <a:pt x="83" y="42"/>
                </a:lnTo>
                <a:lnTo>
                  <a:pt x="99" y="33"/>
                </a:lnTo>
                <a:lnTo>
                  <a:pt x="121" y="26"/>
                </a:lnTo>
                <a:lnTo>
                  <a:pt x="136" y="17"/>
                </a:lnTo>
                <a:lnTo>
                  <a:pt x="152" y="17"/>
                </a:lnTo>
                <a:lnTo>
                  <a:pt x="167" y="0"/>
                </a:lnTo>
                <a:lnTo>
                  <a:pt x="181" y="0"/>
                </a:lnTo>
                <a:lnTo>
                  <a:pt x="197" y="0"/>
                </a:lnTo>
                <a:lnTo>
                  <a:pt x="212" y="0"/>
                </a:lnTo>
                <a:lnTo>
                  <a:pt x="227" y="0"/>
                </a:lnTo>
                <a:lnTo>
                  <a:pt x="243" y="0"/>
                </a:lnTo>
                <a:lnTo>
                  <a:pt x="257" y="9"/>
                </a:lnTo>
                <a:lnTo>
                  <a:pt x="280" y="17"/>
                </a:lnTo>
                <a:lnTo>
                  <a:pt x="296" y="17"/>
                </a:lnTo>
                <a:lnTo>
                  <a:pt x="311" y="17"/>
                </a:lnTo>
                <a:lnTo>
                  <a:pt x="326" y="26"/>
                </a:lnTo>
                <a:lnTo>
                  <a:pt x="341" y="33"/>
                </a:lnTo>
                <a:lnTo>
                  <a:pt x="356" y="42"/>
                </a:lnTo>
                <a:lnTo>
                  <a:pt x="372" y="50"/>
                </a:lnTo>
                <a:lnTo>
                  <a:pt x="386" y="58"/>
                </a:lnTo>
                <a:lnTo>
                  <a:pt x="401" y="66"/>
                </a:lnTo>
                <a:lnTo>
                  <a:pt x="425" y="75"/>
                </a:lnTo>
                <a:lnTo>
                  <a:pt x="440" y="83"/>
                </a:lnTo>
                <a:lnTo>
                  <a:pt x="454" y="83"/>
                </a:lnTo>
                <a:lnTo>
                  <a:pt x="477" y="91"/>
                </a:lnTo>
                <a:lnTo>
                  <a:pt x="468" y="112"/>
                </a:lnTo>
                <a:lnTo>
                  <a:pt x="468" y="112"/>
                </a:lnTo>
                <a:lnTo>
                  <a:pt x="485" y="91"/>
                </a:lnTo>
                <a:lnTo>
                  <a:pt x="470" y="100"/>
                </a:lnTo>
                <a:lnTo>
                  <a:pt x="454" y="107"/>
                </a:lnTo>
                <a:lnTo>
                  <a:pt x="440" y="107"/>
                </a:lnTo>
                <a:lnTo>
                  <a:pt x="425" y="116"/>
                </a:lnTo>
                <a:lnTo>
                  <a:pt x="409" y="116"/>
                </a:lnTo>
                <a:lnTo>
                  <a:pt x="394" y="124"/>
                </a:lnTo>
                <a:lnTo>
                  <a:pt x="379" y="124"/>
                </a:lnTo>
                <a:lnTo>
                  <a:pt x="364" y="133"/>
                </a:lnTo>
                <a:lnTo>
                  <a:pt x="349" y="140"/>
                </a:lnTo>
                <a:lnTo>
                  <a:pt x="333" y="140"/>
                </a:lnTo>
                <a:lnTo>
                  <a:pt x="318" y="140"/>
                </a:lnTo>
                <a:lnTo>
                  <a:pt x="303" y="149"/>
                </a:lnTo>
                <a:lnTo>
                  <a:pt x="288" y="140"/>
                </a:lnTo>
                <a:lnTo>
                  <a:pt x="273" y="140"/>
                </a:lnTo>
                <a:lnTo>
                  <a:pt x="257" y="140"/>
                </a:lnTo>
                <a:lnTo>
                  <a:pt x="243" y="140"/>
                </a:lnTo>
                <a:lnTo>
                  <a:pt x="227" y="140"/>
                </a:lnTo>
                <a:lnTo>
                  <a:pt x="212" y="133"/>
                </a:lnTo>
                <a:lnTo>
                  <a:pt x="197" y="124"/>
                </a:lnTo>
                <a:lnTo>
                  <a:pt x="181" y="124"/>
                </a:lnTo>
                <a:lnTo>
                  <a:pt x="167" y="116"/>
                </a:lnTo>
                <a:lnTo>
                  <a:pt x="152" y="116"/>
                </a:lnTo>
                <a:lnTo>
                  <a:pt x="128" y="107"/>
                </a:lnTo>
                <a:lnTo>
                  <a:pt x="113" y="100"/>
                </a:lnTo>
                <a:lnTo>
                  <a:pt x="91" y="91"/>
                </a:lnTo>
                <a:lnTo>
                  <a:pt x="76" y="91"/>
                </a:lnTo>
                <a:lnTo>
                  <a:pt x="60" y="83"/>
                </a:lnTo>
                <a:lnTo>
                  <a:pt x="45" y="83"/>
                </a:lnTo>
                <a:lnTo>
                  <a:pt x="30"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489" name="Oval 273"/>
          <p:cNvSpPr>
            <a:spLocks noChangeArrowheads="1"/>
          </p:cNvSpPr>
          <p:nvPr/>
        </p:nvSpPr>
        <p:spPr bwMode="auto">
          <a:xfrm>
            <a:off x="6253163" y="1895476"/>
            <a:ext cx="106362" cy="6032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90" name="未知"/>
          <p:cNvSpPr/>
          <p:nvPr/>
        </p:nvSpPr>
        <p:spPr bwMode="auto">
          <a:xfrm>
            <a:off x="6883401" y="1839913"/>
            <a:ext cx="684213" cy="239712"/>
          </a:xfrm>
          <a:custGeom>
            <a:avLst/>
            <a:gdLst>
              <a:gd name="T0" fmla="*/ 23 w 485"/>
              <a:gd name="T1" fmla="*/ 58 h 151"/>
              <a:gd name="T2" fmla="*/ 52 w 485"/>
              <a:gd name="T3" fmla="*/ 51 h 151"/>
              <a:gd name="T4" fmla="*/ 83 w 485"/>
              <a:gd name="T5" fmla="*/ 42 h 151"/>
              <a:gd name="T6" fmla="*/ 121 w 485"/>
              <a:gd name="T7" fmla="*/ 26 h 151"/>
              <a:gd name="T8" fmla="*/ 151 w 485"/>
              <a:gd name="T9" fmla="*/ 17 h 151"/>
              <a:gd name="T10" fmla="*/ 181 w 485"/>
              <a:gd name="T11" fmla="*/ 0 h 151"/>
              <a:gd name="T12" fmla="*/ 212 w 485"/>
              <a:gd name="T13" fmla="*/ 0 h 151"/>
              <a:gd name="T14" fmla="*/ 242 w 485"/>
              <a:gd name="T15" fmla="*/ 0 h 151"/>
              <a:gd name="T16" fmla="*/ 279 w 485"/>
              <a:gd name="T17" fmla="*/ 17 h 151"/>
              <a:gd name="T18" fmla="*/ 310 w 485"/>
              <a:gd name="T19" fmla="*/ 17 h 151"/>
              <a:gd name="T20" fmla="*/ 340 w 485"/>
              <a:gd name="T21" fmla="*/ 33 h 151"/>
              <a:gd name="T22" fmla="*/ 371 w 485"/>
              <a:gd name="T23" fmla="*/ 51 h 151"/>
              <a:gd name="T24" fmla="*/ 400 w 485"/>
              <a:gd name="T25" fmla="*/ 67 h 151"/>
              <a:gd name="T26" fmla="*/ 439 w 485"/>
              <a:gd name="T27" fmla="*/ 83 h 151"/>
              <a:gd name="T28" fmla="*/ 476 w 485"/>
              <a:gd name="T29" fmla="*/ 92 h 151"/>
              <a:gd name="T30" fmla="*/ 467 w 485"/>
              <a:gd name="T31" fmla="*/ 113 h 151"/>
              <a:gd name="T32" fmla="*/ 469 w 485"/>
              <a:gd name="T33" fmla="*/ 100 h 151"/>
              <a:gd name="T34" fmla="*/ 439 w 485"/>
              <a:gd name="T35" fmla="*/ 108 h 151"/>
              <a:gd name="T36" fmla="*/ 408 w 485"/>
              <a:gd name="T37" fmla="*/ 117 h 151"/>
              <a:gd name="T38" fmla="*/ 378 w 485"/>
              <a:gd name="T39" fmla="*/ 125 h 151"/>
              <a:gd name="T40" fmla="*/ 348 w 485"/>
              <a:gd name="T41" fmla="*/ 141 h 151"/>
              <a:gd name="T42" fmla="*/ 318 w 485"/>
              <a:gd name="T43" fmla="*/ 141 h 151"/>
              <a:gd name="T44" fmla="*/ 287 w 485"/>
              <a:gd name="T45" fmla="*/ 141 h 151"/>
              <a:gd name="T46" fmla="*/ 257 w 485"/>
              <a:gd name="T47" fmla="*/ 141 h 151"/>
              <a:gd name="T48" fmla="*/ 226 w 485"/>
              <a:gd name="T49" fmla="*/ 141 h 151"/>
              <a:gd name="T50" fmla="*/ 197 w 485"/>
              <a:gd name="T51" fmla="*/ 125 h 151"/>
              <a:gd name="T52" fmla="*/ 166 w 485"/>
              <a:gd name="T53" fmla="*/ 117 h 151"/>
              <a:gd name="T54" fmla="*/ 128 w 485"/>
              <a:gd name="T55" fmla="*/ 108 h 151"/>
              <a:gd name="T56" fmla="*/ 91 w 485"/>
              <a:gd name="T57" fmla="*/ 92 h 151"/>
              <a:gd name="T58" fmla="*/ 60 w 485"/>
              <a:gd name="T59" fmla="*/ 83 h 151"/>
              <a:gd name="T60" fmla="*/ 30 w 485"/>
              <a:gd name="T61" fmla="*/ 83 h 151"/>
              <a:gd name="T62" fmla="*/ 0 w 485"/>
              <a:gd name="T63" fmla="*/ 75 h 151"/>
              <a:gd name="T64" fmla="*/ 8 w 485"/>
              <a:gd name="T65" fmla="*/ 6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 h="151">
                <a:moveTo>
                  <a:pt x="8" y="67"/>
                </a:moveTo>
                <a:lnTo>
                  <a:pt x="23" y="58"/>
                </a:lnTo>
                <a:lnTo>
                  <a:pt x="37" y="58"/>
                </a:lnTo>
                <a:lnTo>
                  <a:pt x="52" y="51"/>
                </a:lnTo>
                <a:lnTo>
                  <a:pt x="68" y="51"/>
                </a:lnTo>
                <a:lnTo>
                  <a:pt x="83" y="42"/>
                </a:lnTo>
                <a:lnTo>
                  <a:pt x="98" y="33"/>
                </a:lnTo>
                <a:lnTo>
                  <a:pt x="121" y="26"/>
                </a:lnTo>
                <a:lnTo>
                  <a:pt x="136" y="17"/>
                </a:lnTo>
                <a:lnTo>
                  <a:pt x="151" y="17"/>
                </a:lnTo>
                <a:lnTo>
                  <a:pt x="166" y="0"/>
                </a:lnTo>
                <a:lnTo>
                  <a:pt x="181" y="0"/>
                </a:lnTo>
                <a:lnTo>
                  <a:pt x="197" y="0"/>
                </a:lnTo>
                <a:lnTo>
                  <a:pt x="212" y="0"/>
                </a:lnTo>
                <a:lnTo>
                  <a:pt x="226" y="0"/>
                </a:lnTo>
                <a:lnTo>
                  <a:pt x="242" y="0"/>
                </a:lnTo>
                <a:lnTo>
                  <a:pt x="257" y="9"/>
                </a:lnTo>
                <a:lnTo>
                  <a:pt x="279" y="17"/>
                </a:lnTo>
                <a:lnTo>
                  <a:pt x="295" y="17"/>
                </a:lnTo>
                <a:lnTo>
                  <a:pt x="310" y="17"/>
                </a:lnTo>
                <a:lnTo>
                  <a:pt x="326" y="26"/>
                </a:lnTo>
                <a:lnTo>
                  <a:pt x="340" y="33"/>
                </a:lnTo>
                <a:lnTo>
                  <a:pt x="355" y="42"/>
                </a:lnTo>
                <a:lnTo>
                  <a:pt x="371" y="51"/>
                </a:lnTo>
                <a:lnTo>
                  <a:pt x="386" y="58"/>
                </a:lnTo>
                <a:lnTo>
                  <a:pt x="400" y="67"/>
                </a:lnTo>
                <a:lnTo>
                  <a:pt x="424" y="75"/>
                </a:lnTo>
                <a:lnTo>
                  <a:pt x="439" y="83"/>
                </a:lnTo>
                <a:lnTo>
                  <a:pt x="454" y="83"/>
                </a:lnTo>
                <a:lnTo>
                  <a:pt x="476" y="92"/>
                </a:lnTo>
                <a:lnTo>
                  <a:pt x="467" y="113"/>
                </a:lnTo>
                <a:lnTo>
                  <a:pt x="467" y="113"/>
                </a:lnTo>
                <a:lnTo>
                  <a:pt x="484" y="92"/>
                </a:lnTo>
                <a:lnTo>
                  <a:pt x="469" y="100"/>
                </a:lnTo>
                <a:lnTo>
                  <a:pt x="454" y="108"/>
                </a:lnTo>
                <a:lnTo>
                  <a:pt x="439" y="108"/>
                </a:lnTo>
                <a:lnTo>
                  <a:pt x="424" y="117"/>
                </a:lnTo>
                <a:lnTo>
                  <a:pt x="408" y="117"/>
                </a:lnTo>
                <a:lnTo>
                  <a:pt x="393" y="125"/>
                </a:lnTo>
                <a:lnTo>
                  <a:pt x="378" y="125"/>
                </a:lnTo>
                <a:lnTo>
                  <a:pt x="363" y="134"/>
                </a:lnTo>
                <a:lnTo>
                  <a:pt x="348" y="141"/>
                </a:lnTo>
                <a:lnTo>
                  <a:pt x="333" y="141"/>
                </a:lnTo>
                <a:lnTo>
                  <a:pt x="318" y="141"/>
                </a:lnTo>
                <a:lnTo>
                  <a:pt x="302" y="150"/>
                </a:lnTo>
                <a:lnTo>
                  <a:pt x="287" y="141"/>
                </a:lnTo>
                <a:lnTo>
                  <a:pt x="272" y="141"/>
                </a:lnTo>
                <a:lnTo>
                  <a:pt x="257" y="141"/>
                </a:lnTo>
                <a:lnTo>
                  <a:pt x="242" y="141"/>
                </a:lnTo>
                <a:lnTo>
                  <a:pt x="226" y="141"/>
                </a:lnTo>
                <a:lnTo>
                  <a:pt x="212" y="134"/>
                </a:lnTo>
                <a:lnTo>
                  <a:pt x="197" y="125"/>
                </a:lnTo>
                <a:lnTo>
                  <a:pt x="181" y="125"/>
                </a:lnTo>
                <a:lnTo>
                  <a:pt x="166" y="117"/>
                </a:lnTo>
                <a:lnTo>
                  <a:pt x="151" y="117"/>
                </a:lnTo>
                <a:lnTo>
                  <a:pt x="128" y="108"/>
                </a:lnTo>
                <a:lnTo>
                  <a:pt x="113" y="100"/>
                </a:lnTo>
                <a:lnTo>
                  <a:pt x="91" y="92"/>
                </a:lnTo>
                <a:lnTo>
                  <a:pt x="76" y="92"/>
                </a:lnTo>
                <a:lnTo>
                  <a:pt x="60" y="83"/>
                </a:lnTo>
                <a:lnTo>
                  <a:pt x="45" y="83"/>
                </a:lnTo>
                <a:lnTo>
                  <a:pt x="30" y="83"/>
                </a:lnTo>
                <a:lnTo>
                  <a:pt x="15" y="75"/>
                </a:lnTo>
                <a:lnTo>
                  <a:pt x="0" y="75"/>
                </a:lnTo>
                <a:lnTo>
                  <a:pt x="15" y="67"/>
                </a:lnTo>
                <a:lnTo>
                  <a:pt x="8" y="6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491" name="Oval 275"/>
          <p:cNvSpPr>
            <a:spLocks noChangeArrowheads="1"/>
          </p:cNvSpPr>
          <p:nvPr/>
        </p:nvSpPr>
        <p:spPr bwMode="auto">
          <a:xfrm>
            <a:off x="7159625" y="1912939"/>
            <a:ext cx="107950" cy="5873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92" name="未知"/>
          <p:cNvSpPr/>
          <p:nvPr/>
        </p:nvSpPr>
        <p:spPr bwMode="auto">
          <a:xfrm>
            <a:off x="7688263" y="1839913"/>
            <a:ext cx="684212" cy="239712"/>
          </a:xfrm>
          <a:custGeom>
            <a:avLst/>
            <a:gdLst>
              <a:gd name="T0" fmla="*/ 23 w 485"/>
              <a:gd name="T1" fmla="*/ 58 h 151"/>
              <a:gd name="T2" fmla="*/ 52 w 485"/>
              <a:gd name="T3" fmla="*/ 51 h 151"/>
              <a:gd name="T4" fmla="*/ 83 w 485"/>
              <a:gd name="T5" fmla="*/ 42 h 151"/>
              <a:gd name="T6" fmla="*/ 121 w 485"/>
              <a:gd name="T7" fmla="*/ 26 h 151"/>
              <a:gd name="T8" fmla="*/ 151 w 485"/>
              <a:gd name="T9" fmla="*/ 17 h 151"/>
              <a:gd name="T10" fmla="*/ 181 w 485"/>
              <a:gd name="T11" fmla="*/ 0 h 151"/>
              <a:gd name="T12" fmla="*/ 212 w 485"/>
              <a:gd name="T13" fmla="*/ 0 h 151"/>
              <a:gd name="T14" fmla="*/ 242 w 485"/>
              <a:gd name="T15" fmla="*/ 0 h 151"/>
              <a:gd name="T16" fmla="*/ 279 w 485"/>
              <a:gd name="T17" fmla="*/ 17 h 151"/>
              <a:gd name="T18" fmla="*/ 310 w 485"/>
              <a:gd name="T19" fmla="*/ 17 h 151"/>
              <a:gd name="T20" fmla="*/ 340 w 485"/>
              <a:gd name="T21" fmla="*/ 33 h 151"/>
              <a:gd name="T22" fmla="*/ 371 w 485"/>
              <a:gd name="T23" fmla="*/ 51 h 151"/>
              <a:gd name="T24" fmla="*/ 400 w 485"/>
              <a:gd name="T25" fmla="*/ 67 h 151"/>
              <a:gd name="T26" fmla="*/ 439 w 485"/>
              <a:gd name="T27" fmla="*/ 83 h 151"/>
              <a:gd name="T28" fmla="*/ 476 w 485"/>
              <a:gd name="T29" fmla="*/ 92 h 151"/>
              <a:gd name="T30" fmla="*/ 467 w 485"/>
              <a:gd name="T31" fmla="*/ 113 h 151"/>
              <a:gd name="T32" fmla="*/ 469 w 485"/>
              <a:gd name="T33" fmla="*/ 100 h 151"/>
              <a:gd name="T34" fmla="*/ 439 w 485"/>
              <a:gd name="T35" fmla="*/ 108 h 151"/>
              <a:gd name="T36" fmla="*/ 408 w 485"/>
              <a:gd name="T37" fmla="*/ 117 h 151"/>
              <a:gd name="T38" fmla="*/ 378 w 485"/>
              <a:gd name="T39" fmla="*/ 125 h 151"/>
              <a:gd name="T40" fmla="*/ 348 w 485"/>
              <a:gd name="T41" fmla="*/ 141 h 151"/>
              <a:gd name="T42" fmla="*/ 318 w 485"/>
              <a:gd name="T43" fmla="*/ 141 h 151"/>
              <a:gd name="T44" fmla="*/ 287 w 485"/>
              <a:gd name="T45" fmla="*/ 141 h 151"/>
              <a:gd name="T46" fmla="*/ 257 w 485"/>
              <a:gd name="T47" fmla="*/ 141 h 151"/>
              <a:gd name="T48" fmla="*/ 226 w 485"/>
              <a:gd name="T49" fmla="*/ 141 h 151"/>
              <a:gd name="T50" fmla="*/ 197 w 485"/>
              <a:gd name="T51" fmla="*/ 125 h 151"/>
              <a:gd name="T52" fmla="*/ 166 w 485"/>
              <a:gd name="T53" fmla="*/ 117 h 151"/>
              <a:gd name="T54" fmla="*/ 128 w 485"/>
              <a:gd name="T55" fmla="*/ 108 h 151"/>
              <a:gd name="T56" fmla="*/ 91 w 485"/>
              <a:gd name="T57" fmla="*/ 92 h 151"/>
              <a:gd name="T58" fmla="*/ 60 w 485"/>
              <a:gd name="T59" fmla="*/ 83 h 151"/>
              <a:gd name="T60" fmla="*/ 30 w 485"/>
              <a:gd name="T61" fmla="*/ 83 h 151"/>
              <a:gd name="T62" fmla="*/ 0 w 485"/>
              <a:gd name="T63" fmla="*/ 75 h 151"/>
              <a:gd name="T64" fmla="*/ 8 w 485"/>
              <a:gd name="T65" fmla="*/ 6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 h="151">
                <a:moveTo>
                  <a:pt x="8" y="67"/>
                </a:moveTo>
                <a:lnTo>
                  <a:pt x="23" y="58"/>
                </a:lnTo>
                <a:lnTo>
                  <a:pt x="37" y="58"/>
                </a:lnTo>
                <a:lnTo>
                  <a:pt x="52" y="51"/>
                </a:lnTo>
                <a:lnTo>
                  <a:pt x="68" y="51"/>
                </a:lnTo>
                <a:lnTo>
                  <a:pt x="83" y="42"/>
                </a:lnTo>
                <a:lnTo>
                  <a:pt x="98" y="33"/>
                </a:lnTo>
                <a:lnTo>
                  <a:pt x="121" y="26"/>
                </a:lnTo>
                <a:lnTo>
                  <a:pt x="136" y="17"/>
                </a:lnTo>
                <a:lnTo>
                  <a:pt x="151" y="17"/>
                </a:lnTo>
                <a:lnTo>
                  <a:pt x="166" y="0"/>
                </a:lnTo>
                <a:lnTo>
                  <a:pt x="181" y="0"/>
                </a:lnTo>
                <a:lnTo>
                  <a:pt x="197" y="0"/>
                </a:lnTo>
                <a:lnTo>
                  <a:pt x="212" y="0"/>
                </a:lnTo>
                <a:lnTo>
                  <a:pt x="226" y="0"/>
                </a:lnTo>
                <a:lnTo>
                  <a:pt x="242" y="0"/>
                </a:lnTo>
                <a:lnTo>
                  <a:pt x="257" y="9"/>
                </a:lnTo>
                <a:lnTo>
                  <a:pt x="279" y="17"/>
                </a:lnTo>
                <a:lnTo>
                  <a:pt x="295" y="17"/>
                </a:lnTo>
                <a:lnTo>
                  <a:pt x="310" y="17"/>
                </a:lnTo>
                <a:lnTo>
                  <a:pt x="326" y="26"/>
                </a:lnTo>
                <a:lnTo>
                  <a:pt x="340" y="33"/>
                </a:lnTo>
                <a:lnTo>
                  <a:pt x="355" y="42"/>
                </a:lnTo>
                <a:lnTo>
                  <a:pt x="371" y="51"/>
                </a:lnTo>
                <a:lnTo>
                  <a:pt x="386" y="58"/>
                </a:lnTo>
                <a:lnTo>
                  <a:pt x="400" y="67"/>
                </a:lnTo>
                <a:lnTo>
                  <a:pt x="424" y="75"/>
                </a:lnTo>
                <a:lnTo>
                  <a:pt x="439" y="83"/>
                </a:lnTo>
                <a:lnTo>
                  <a:pt x="454" y="83"/>
                </a:lnTo>
                <a:lnTo>
                  <a:pt x="476" y="92"/>
                </a:lnTo>
                <a:lnTo>
                  <a:pt x="467" y="113"/>
                </a:lnTo>
                <a:lnTo>
                  <a:pt x="467" y="113"/>
                </a:lnTo>
                <a:lnTo>
                  <a:pt x="484" y="92"/>
                </a:lnTo>
                <a:lnTo>
                  <a:pt x="469" y="100"/>
                </a:lnTo>
                <a:lnTo>
                  <a:pt x="454" y="108"/>
                </a:lnTo>
                <a:lnTo>
                  <a:pt x="439" y="108"/>
                </a:lnTo>
                <a:lnTo>
                  <a:pt x="424" y="117"/>
                </a:lnTo>
                <a:lnTo>
                  <a:pt x="408" y="117"/>
                </a:lnTo>
                <a:lnTo>
                  <a:pt x="393" y="125"/>
                </a:lnTo>
                <a:lnTo>
                  <a:pt x="378" y="125"/>
                </a:lnTo>
                <a:lnTo>
                  <a:pt x="363" y="134"/>
                </a:lnTo>
                <a:lnTo>
                  <a:pt x="348" y="141"/>
                </a:lnTo>
                <a:lnTo>
                  <a:pt x="333" y="141"/>
                </a:lnTo>
                <a:lnTo>
                  <a:pt x="318" y="141"/>
                </a:lnTo>
                <a:lnTo>
                  <a:pt x="302" y="150"/>
                </a:lnTo>
                <a:lnTo>
                  <a:pt x="287" y="141"/>
                </a:lnTo>
                <a:lnTo>
                  <a:pt x="272" y="141"/>
                </a:lnTo>
                <a:lnTo>
                  <a:pt x="257" y="141"/>
                </a:lnTo>
                <a:lnTo>
                  <a:pt x="242" y="141"/>
                </a:lnTo>
                <a:lnTo>
                  <a:pt x="226" y="141"/>
                </a:lnTo>
                <a:lnTo>
                  <a:pt x="212" y="134"/>
                </a:lnTo>
                <a:lnTo>
                  <a:pt x="197" y="125"/>
                </a:lnTo>
                <a:lnTo>
                  <a:pt x="181" y="125"/>
                </a:lnTo>
                <a:lnTo>
                  <a:pt x="166" y="117"/>
                </a:lnTo>
                <a:lnTo>
                  <a:pt x="151" y="117"/>
                </a:lnTo>
                <a:lnTo>
                  <a:pt x="128" y="108"/>
                </a:lnTo>
                <a:lnTo>
                  <a:pt x="113" y="100"/>
                </a:lnTo>
                <a:lnTo>
                  <a:pt x="91" y="92"/>
                </a:lnTo>
                <a:lnTo>
                  <a:pt x="76" y="92"/>
                </a:lnTo>
                <a:lnTo>
                  <a:pt x="60" y="83"/>
                </a:lnTo>
                <a:lnTo>
                  <a:pt x="45" y="83"/>
                </a:lnTo>
                <a:lnTo>
                  <a:pt x="30" y="83"/>
                </a:lnTo>
                <a:lnTo>
                  <a:pt x="15" y="75"/>
                </a:lnTo>
                <a:lnTo>
                  <a:pt x="0" y="75"/>
                </a:lnTo>
                <a:lnTo>
                  <a:pt x="15" y="67"/>
                </a:lnTo>
                <a:lnTo>
                  <a:pt x="8" y="6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493" name="Oval 277"/>
          <p:cNvSpPr>
            <a:spLocks noChangeArrowheads="1"/>
          </p:cNvSpPr>
          <p:nvPr/>
        </p:nvSpPr>
        <p:spPr bwMode="auto">
          <a:xfrm>
            <a:off x="7964488" y="1912939"/>
            <a:ext cx="106362" cy="5873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94" name="Oval 278"/>
          <p:cNvSpPr>
            <a:spLocks noChangeArrowheads="1"/>
          </p:cNvSpPr>
          <p:nvPr/>
        </p:nvSpPr>
        <p:spPr bwMode="auto">
          <a:xfrm>
            <a:off x="9137650" y="1735138"/>
            <a:ext cx="109538" cy="5715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95" name="未知"/>
          <p:cNvSpPr/>
          <p:nvPr/>
        </p:nvSpPr>
        <p:spPr bwMode="auto">
          <a:xfrm>
            <a:off x="3487738" y="1808163"/>
            <a:ext cx="685800" cy="239712"/>
          </a:xfrm>
          <a:custGeom>
            <a:avLst/>
            <a:gdLst>
              <a:gd name="T0" fmla="*/ 23 w 486"/>
              <a:gd name="T1" fmla="*/ 58 h 151"/>
              <a:gd name="T2" fmla="*/ 52 w 486"/>
              <a:gd name="T3" fmla="*/ 51 h 151"/>
              <a:gd name="T4" fmla="*/ 83 w 486"/>
              <a:gd name="T5" fmla="*/ 42 h 151"/>
              <a:gd name="T6" fmla="*/ 121 w 486"/>
              <a:gd name="T7" fmla="*/ 26 h 151"/>
              <a:gd name="T8" fmla="*/ 152 w 486"/>
              <a:gd name="T9" fmla="*/ 17 h 151"/>
              <a:gd name="T10" fmla="*/ 181 w 486"/>
              <a:gd name="T11" fmla="*/ 0 h 151"/>
              <a:gd name="T12" fmla="*/ 212 w 486"/>
              <a:gd name="T13" fmla="*/ 0 h 151"/>
              <a:gd name="T14" fmla="*/ 243 w 486"/>
              <a:gd name="T15" fmla="*/ 0 h 151"/>
              <a:gd name="T16" fmla="*/ 280 w 486"/>
              <a:gd name="T17" fmla="*/ 17 h 151"/>
              <a:gd name="T18" fmla="*/ 311 w 486"/>
              <a:gd name="T19" fmla="*/ 17 h 151"/>
              <a:gd name="T20" fmla="*/ 341 w 486"/>
              <a:gd name="T21" fmla="*/ 33 h 151"/>
              <a:gd name="T22" fmla="*/ 372 w 486"/>
              <a:gd name="T23" fmla="*/ 51 h 151"/>
              <a:gd name="T24" fmla="*/ 401 w 486"/>
              <a:gd name="T25" fmla="*/ 67 h 151"/>
              <a:gd name="T26" fmla="*/ 440 w 486"/>
              <a:gd name="T27" fmla="*/ 83 h 151"/>
              <a:gd name="T28" fmla="*/ 477 w 486"/>
              <a:gd name="T29" fmla="*/ 92 h 151"/>
              <a:gd name="T30" fmla="*/ 468 w 486"/>
              <a:gd name="T31" fmla="*/ 113 h 151"/>
              <a:gd name="T32" fmla="*/ 470 w 486"/>
              <a:gd name="T33" fmla="*/ 100 h 151"/>
              <a:gd name="T34" fmla="*/ 440 w 486"/>
              <a:gd name="T35" fmla="*/ 108 h 151"/>
              <a:gd name="T36" fmla="*/ 409 w 486"/>
              <a:gd name="T37" fmla="*/ 117 h 151"/>
              <a:gd name="T38" fmla="*/ 379 w 486"/>
              <a:gd name="T39" fmla="*/ 125 h 151"/>
              <a:gd name="T40" fmla="*/ 349 w 486"/>
              <a:gd name="T41" fmla="*/ 141 h 151"/>
              <a:gd name="T42" fmla="*/ 318 w 486"/>
              <a:gd name="T43" fmla="*/ 141 h 151"/>
              <a:gd name="T44" fmla="*/ 288 w 486"/>
              <a:gd name="T45" fmla="*/ 141 h 151"/>
              <a:gd name="T46" fmla="*/ 257 w 486"/>
              <a:gd name="T47" fmla="*/ 141 h 151"/>
              <a:gd name="T48" fmla="*/ 227 w 486"/>
              <a:gd name="T49" fmla="*/ 141 h 151"/>
              <a:gd name="T50" fmla="*/ 197 w 486"/>
              <a:gd name="T51" fmla="*/ 125 h 151"/>
              <a:gd name="T52" fmla="*/ 167 w 486"/>
              <a:gd name="T53" fmla="*/ 117 h 151"/>
              <a:gd name="T54" fmla="*/ 128 w 486"/>
              <a:gd name="T55" fmla="*/ 108 h 151"/>
              <a:gd name="T56" fmla="*/ 91 w 486"/>
              <a:gd name="T57" fmla="*/ 92 h 151"/>
              <a:gd name="T58" fmla="*/ 60 w 486"/>
              <a:gd name="T59" fmla="*/ 83 h 151"/>
              <a:gd name="T60" fmla="*/ 30 w 486"/>
              <a:gd name="T61" fmla="*/ 83 h 151"/>
              <a:gd name="T62" fmla="*/ 0 w 486"/>
              <a:gd name="T63" fmla="*/ 75 h 151"/>
              <a:gd name="T64" fmla="*/ 8 w 486"/>
              <a:gd name="T65" fmla="*/ 6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6" h="151">
                <a:moveTo>
                  <a:pt x="8" y="67"/>
                </a:moveTo>
                <a:lnTo>
                  <a:pt x="23" y="58"/>
                </a:lnTo>
                <a:lnTo>
                  <a:pt x="38" y="58"/>
                </a:lnTo>
                <a:lnTo>
                  <a:pt x="52" y="51"/>
                </a:lnTo>
                <a:lnTo>
                  <a:pt x="68" y="51"/>
                </a:lnTo>
                <a:lnTo>
                  <a:pt x="83" y="42"/>
                </a:lnTo>
                <a:lnTo>
                  <a:pt x="99" y="33"/>
                </a:lnTo>
                <a:lnTo>
                  <a:pt x="121" y="26"/>
                </a:lnTo>
                <a:lnTo>
                  <a:pt x="136" y="17"/>
                </a:lnTo>
                <a:lnTo>
                  <a:pt x="152" y="17"/>
                </a:lnTo>
                <a:lnTo>
                  <a:pt x="167" y="0"/>
                </a:lnTo>
                <a:lnTo>
                  <a:pt x="181" y="0"/>
                </a:lnTo>
                <a:lnTo>
                  <a:pt x="197" y="0"/>
                </a:lnTo>
                <a:lnTo>
                  <a:pt x="212" y="0"/>
                </a:lnTo>
                <a:lnTo>
                  <a:pt x="227" y="0"/>
                </a:lnTo>
                <a:lnTo>
                  <a:pt x="243" y="0"/>
                </a:lnTo>
                <a:lnTo>
                  <a:pt x="257" y="9"/>
                </a:lnTo>
                <a:lnTo>
                  <a:pt x="280" y="17"/>
                </a:lnTo>
                <a:lnTo>
                  <a:pt x="296" y="17"/>
                </a:lnTo>
                <a:lnTo>
                  <a:pt x="311" y="17"/>
                </a:lnTo>
                <a:lnTo>
                  <a:pt x="326" y="26"/>
                </a:lnTo>
                <a:lnTo>
                  <a:pt x="341" y="33"/>
                </a:lnTo>
                <a:lnTo>
                  <a:pt x="356" y="42"/>
                </a:lnTo>
                <a:lnTo>
                  <a:pt x="372" y="51"/>
                </a:lnTo>
                <a:lnTo>
                  <a:pt x="386" y="58"/>
                </a:lnTo>
                <a:lnTo>
                  <a:pt x="401" y="67"/>
                </a:lnTo>
                <a:lnTo>
                  <a:pt x="425" y="75"/>
                </a:lnTo>
                <a:lnTo>
                  <a:pt x="440" y="83"/>
                </a:lnTo>
                <a:lnTo>
                  <a:pt x="454" y="83"/>
                </a:lnTo>
                <a:lnTo>
                  <a:pt x="477" y="92"/>
                </a:lnTo>
                <a:lnTo>
                  <a:pt x="468" y="113"/>
                </a:lnTo>
                <a:lnTo>
                  <a:pt x="468" y="113"/>
                </a:lnTo>
                <a:lnTo>
                  <a:pt x="485" y="92"/>
                </a:lnTo>
                <a:lnTo>
                  <a:pt x="470" y="100"/>
                </a:lnTo>
                <a:lnTo>
                  <a:pt x="454" y="108"/>
                </a:lnTo>
                <a:lnTo>
                  <a:pt x="440" y="108"/>
                </a:lnTo>
                <a:lnTo>
                  <a:pt x="425" y="117"/>
                </a:lnTo>
                <a:lnTo>
                  <a:pt x="409" y="117"/>
                </a:lnTo>
                <a:lnTo>
                  <a:pt x="394" y="125"/>
                </a:lnTo>
                <a:lnTo>
                  <a:pt x="379" y="125"/>
                </a:lnTo>
                <a:lnTo>
                  <a:pt x="364" y="134"/>
                </a:lnTo>
                <a:lnTo>
                  <a:pt x="349" y="141"/>
                </a:lnTo>
                <a:lnTo>
                  <a:pt x="333" y="141"/>
                </a:lnTo>
                <a:lnTo>
                  <a:pt x="318" y="141"/>
                </a:lnTo>
                <a:lnTo>
                  <a:pt x="303" y="150"/>
                </a:lnTo>
                <a:lnTo>
                  <a:pt x="288" y="141"/>
                </a:lnTo>
                <a:lnTo>
                  <a:pt x="273" y="141"/>
                </a:lnTo>
                <a:lnTo>
                  <a:pt x="257" y="141"/>
                </a:lnTo>
                <a:lnTo>
                  <a:pt x="243" y="141"/>
                </a:lnTo>
                <a:lnTo>
                  <a:pt x="227" y="141"/>
                </a:lnTo>
                <a:lnTo>
                  <a:pt x="212" y="134"/>
                </a:lnTo>
                <a:lnTo>
                  <a:pt x="197" y="125"/>
                </a:lnTo>
                <a:lnTo>
                  <a:pt x="181" y="125"/>
                </a:lnTo>
                <a:lnTo>
                  <a:pt x="167" y="117"/>
                </a:lnTo>
                <a:lnTo>
                  <a:pt x="152" y="117"/>
                </a:lnTo>
                <a:lnTo>
                  <a:pt x="128" y="108"/>
                </a:lnTo>
                <a:lnTo>
                  <a:pt x="113" y="100"/>
                </a:lnTo>
                <a:lnTo>
                  <a:pt x="91" y="92"/>
                </a:lnTo>
                <a:lnTo>
                  <a:pt x="76" y="92"/>
                </a:lnTo>
                <a:lnTo>
                  <a:pt x="60" y="83"/>
                </a:lnTo>
                <a:lnTo>
                  <a:pt x="45" y="83"/>
                </a:lnTo>
                <a:lnTo>
                  <a:pt x="30" y="83"/>
                </a:lnTo>
                <a:lnTo>
                  <a:pt x="15" y="75"/>
                </a:lnTo>
                <a:lnTo>
                  <a:pt x="0" y="75"/>
                </a:lnTo>
                <a:lnTo>
                  <a:pt x="15" y="67"/>
                </a:lnTo>
                <a:lnTo>
                  <a:pt x="8" y="6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496" name="Oval 280"/>
          <p:cNvSpPr>
            <a:spLocks noChangeArrowheads="1"/>
          </p:cNvSpPr>
          <p:nvPr/>
        </p:nvSpPr>
        <p:spPr bwMode="auto">
          <a:xfrm>
            <a:off x="3765550" y="1881189"/>
            <a:ext cx="107950" cy="5873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97" name="未知"/>
          <p:cNvSpPr/>
          <p:nvPr/>
        </p:nvSpPr>
        <p:spPr bwMode="auto">
          <a:xfrm>
            <a:off x="4359276" y="1804989"/>
            <a:ext cx="684213" cy="238125"/>
          </a:xfrm>
          <a:custGeom>
            <a:avLst/>
            <a:gdLst>
              <a:gd name="T0" fmla="*/ 23 w 485"/>
              <a:gd name="T1" fmla="*/ 58 h 150"/>
              <a:gd name="T2" fmla="*/ 52 w 485"/>
              <a:gd name="T3" fmla="*/ 50 h 150"/>
              <a:gd name="T4" fmla="*/ 83 w 485"/>
              <a:gd name="T5" fmla="*/ 42 h 150"/>
              <a:gd name="T6" fmla="*/ 121 w 485"/>
              <a:gd name="T7" fmla="*/ 26 h 150"/>
              <a:gd name="T8" fmla="*/ 151 w 485"/>
              <a:gd name="T9" fmla="*/ 17 h 150"/>
              <a:gd name="T10" fmla="*/ 181 w 485"/>
              <a:gd name="T11" fmla="*/ 0 h 150"/>
              <a:gd name="T12" fmla="*/ 212 w 485"/>
              <a:gd name="T13" fmla="*/ 0 h 150"/>
              <a:gd name="T14" fmla="*/ 242 w 485"/>
              <a:gd name="T15" fmla="*/ 0 h 150"/>
              <a:gd name="T16" fmla="*/ 279 w 485"/>
              <a:gd name="T17" fmla="*/ 17 h 150"/>
              <a:gd name="T18" fmla="*/ 310 w 485"/>
              <a:gd name="T19" fmla="*/ 17 h 150"/>
              <a:gd name="T20" fmla="*/ 340 w 485"/>
              <a:gd name="T21" fmla="*/ 33 h 150"/>
              <a:gd name="T22" fmla="*/ 371 w 485"/>
              <a:gd name="T23" fmla="*/ 50 h 150"/>
              <a:gd name="T24" fmla="*/ 400 w 485"/>
              <a:gd name="T25" fmla="*/ 66 h 150"/>
              <a:gd name="T26" fmla="*/ 439 w 485"/>
              <a:gd name="T27" fmla="*/ 83 h 150"/>
              <a:gd name="T28" fmla="*/ 476 w 485"/>
              <a:gd name="T29" fmla="*/ 91 h 150"/>
              <a:gd name="T30" fmla="*/ 467 w 485"/>
              <a:gd name="T31" fmla="*/ 112 h 150"/>
              <a:gd name="T32" fmla="*/ 469 w 485"/>
              <a:gd name="T33" fmla="*/ 100 h 150"/>
              <a:gd name="T34" fmla="*/ 439 w 485"/>
              <a:gd name="T35" fmla="*/ 107 h 150"/>
              <a:gd name="T36" fmla="*/ 408 w 485"/>
              <a:gd name="T37" fmla="*/ 116 h 150"/>
              <a:gd name="T38" fmla="*/ 378 w 485"/>
              <a:gd name="T39" fmla="*/ 124 h 150"/>
              <a:gd name="T40" fmla="*/ 348 w 485"/>
              <a:gd name="T41" fmla="*/ 140 h 150"/>
              <a:gd name="T42" fmla="*/ 318 w 485"/>
              <a:gd name="T43" fmla="*/ 140 h 150"/>
              <a:gd name="T44" fmla="*/ 287 w 485"/>
              <a:gd name="T45" fmla="*/ 140 h 150"/>
              <a:gd name="T46" fmla="*/ 257 w 485"/>
              <a:gd name="T47" fmla="*/ 140 h 150"/>
              <a:gd name="T48" fmla="*/ 226 w 485"/>
              <a:gd name="T49" fmla="*/ 140 h 150"/>
              <a:gd name="T50" fmla="*/ 197 w 485"/>
              <a:gd name="T51" fmla="*/ 124 h 150"/>
              <a:gd name="T52" fmla="*/ 166 w 485"/>
              <a:gd name="T53" fmla="*/ 116 h 150"/>
              <a:gd name="T54" fmla="*/ 128 w 485"/>
              <a:gd name="T55" fmla="*/ 107 h 150"/>
              <a:gd name="T56" fmla="*/ 91 w 485"/>
              <a:gd name="T57" fmla="*/ 91 h 150"/>
              <a:gd name="T58" fmla="*/ 60 w 485"/>
              <a:gd name="T59" fmla="*/ 83 h 150"/>
              <a:gd name="T60" fmla="*/ 30 w 485"/>
              <a:gd name="T61" fmla="*/ 83 h 150"/>
              <a:gd name="T62" fmla="*/ 0 w 485"/>
              <a:gd name="T63" fmla="*/ 75 h 150"/>
              <a:gd name="T64" fmla="*/ 8 w 485"/>
              <a:gd name="T65"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 h="150">
                <a:moveTo>
                  <a:pt x="8" y="66"/>
                </a:moveTo>
                <a:lnTo>
                  <a:pt x="23" y="58"/>
                </a:lnTo>
                <a:lnTo>
                  <a:pt x="37" y="58"/>
                </a:lnTo>
                <a:lnTo>
                  <a:pt x="52" y="50"/>
                </a:lnTo>
                <a:lnTo>
                  <a:pt x="68" y="50"/>
                </a:lnTo>
                <a:lnTo>
                  <a:pt x="83" y="42"/>
                </a:lnTo>
                <a:lnTo>
                  <a:pt x="98" y="33"/>
                </a:lnTo>
                <a:lnTo>
                  <a:pt x="121" y="26"/>
                </a:lnTo>
                <a:lnTo>
                  <a:pt x="136" y="17"/>
                </a:lnTo>
                <a:lnTo>
                  <a:pt x="151" y="17"/>
                </a:lnTo>
                <a:lnTo>
                  <a:pt x="166" y="0"/>
                </a:lnTo>
                <a:lnTo>
                  <a:pt x="181" y="0"/>
                </a:lnTo>
                <a:lnTo>
                  <a:pt x="197" y="0"/>
                </a:lnTo>
                <a:lnTo>
                  <a:pt x="212" y="0"/>
                </a:lnTo>
                <a:lnTo>
                  <a:pt x="226" y="0"/>
                </a:lnTo>
                <a:lnTo>
                  <a:pt x="242" y="0"/>
                </a:lnTo>
                <a:lnTo>
                  <a:pt x="257" y="9"/>
                </a:lnTo>
                <a:lnTo>
                  <a:pt x="279" y="17"/>
                </a:lnTo>
                <a:lnTo>
                  <a:pt x="295" y="17"/>
                </a:lnTo>
                <a:lnTo>
                  <a:pt x="310" y="17"/>
                </a:lnTo>
                <a:lnTo>
                  <a:pt x="326" y="26"/>
                </a:lnTo>
                <a:lnTo>
                  <a:pt x="340" y="33"/>
                </a:lnTo>
                <a:lnTo>
                  <a:pt x="355" y="42"/>
                </a:lnTo>
                <a:lnTo>
                  <a:pt x="371" y="50"/>
                </a:lnTo>
                <a:lnTo>
                  <a:pt x="386" y="58"/>
                </a:lnTo>
                <a:lnTo>
                  <a:pt x="400" y="66"/>
                </a:lnTo>
                <a:lnTo>
                  <a:pt x="424" y="75"/>
                </a:lnTo>
                <a:lnTo>
                  <a:pt x="439" y="83"/>
                </a:lnTo>
                <a:lnTo>
                  <a:pt x="454" y="83"/>
                </a:lnTo>
                <a:lnTo>
                  <a:pt x="476" y="91"/>
                </a:lnTo>
                <a:lnTo>
                  <a:pt x="467" y="112"/>
                </a:lnTo>
                <a:lnTo>
                  <a:pt x="467" y="112"/>
                </a:lnTo>
                <a:lnTo>
                  <a:pt x="484" y="91"/>
                </a:lnTo>
                <a:lnTo>
                  <a:pt x="469" y="100"/>
                </a:lnTo>
                <a:lnTo>
                  <a:pt x="454" y="107"/>
                </a:lnTo>
                <a:lnTo>
                  <a:pt x="439" y="107"/>
                </a:lnTo>
                <a:lnTo>
                  <a:pt x="424" y="116"/>
                </a:lnTo>
                <a:lnTo>
                  <a:pt x="408" y="116"/>
                </a:lnTo>
                <a:lnTo>
                  <a:pt x="393" y="124"/>
                </a:lnTo>
                <a:lnTo>
                  <a:pt x="378" y="124"/>
                </a:lnTo>
                <a:lnTo>
                  <a:pt x="363" y="133"/>
                </a:lnTo>
                <a:lnTo>
                  <a:pt x="348" y="140"/>
                </a:lnTo>
                <a:lnTo>
                  <a:pt x="333" y="140"/>
                </a:lnTo>
                <a:lnTo>
                  <a:pt x="318" y="140"/>
                </a:lnTo>
                <a:lnTo>
                  <a:pt x="302" y="149"/>
                </a:lnTo>
                <a:lnTo>
                  <a:pt x="287" y="140"/>
                </a:lnTo>
                <a:lnTo>
                  <a:pt x="272" y="140"/>
                </a:lnTo>
                <a:lnTo>
                  <a:pt x="257" y="140"/>
                </a:lnTo>
                <a:lnTo>
                  <a:pt x="242" y="140"/>
                </a:lnTo>
                <a:lnTo>
                  <a:pt x="226" y="140"/>
                </a:lnTo>
                <a:lnTo>
                  <a:pt x="212" y="133"/>
                </a:lnTo>
                <a:lnTo>
                  <a:pt x="197" y="124"/>
                </a:lnTo>
                <a:lnTo>
                  <a:pt x="181" y="124"/>
                </a:lnTo>
                <a:lnTo>
                  <a:pt x="166" y="116"/>
                </a:lnTo>
                <a:lnTo>
                  <a:pt x="151" y="116"/>
                </a:lnTo>
                <a:lnTo>
                  <a:pt x="128" y="107"/>
                </a:lnTo>
                <a:lnTo>
                  <a:pt x="113" y="100"/>
                </a:lnTo>
                <a:lnTo>
                  <a:pt x="91" y="91"/>
                </a:lnTo>
                <a:lnTo>
                  <a:pt x="76" y="91"/>
                </a:lnTo>
                <a:lnTo>
                  <a:pt x="60" y="83"/>
                </a:lnTo>
                <a:lnTo>
                  <a:pt x="45" y="83"/>
                </a:lnTo>
                <a:lnTo>
                  <a:pt x="30"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498" name="Oval 282"/>
          <p:cNvSpPr>
            <a:spLocks noChangeArrowheads="1"/>
          </p:cNvSpPr>
          <p:nvPr/>
        </p:nvSpPr>
        <p:spPr bwMode="auto">
          <a:xfrm>
            <a:off x="4635500" y="1876425"/>
            <a:ext cx="107950" cy="5873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99" name="未知"/>
          <p:cNvSpPr/>
          <p:nvPr/>
        </p:nvSpPr>
        <p:spPr bwMode="auto">
          <a:xfrm>
            <a:off x="9248776" y="1889126"/>
            <a:ext cx="682625" cy="238125"/>
          </a:xfrm>
          <a:custGeom>
            <a:avLst/>
            <a:gdLst>
              <a:gd name="T0" fmla="*/ 23 w 484"/>
              <a:gd name="T1" fmla="*/ 58 h 150"/>
              <a:gd name="T2" fmla="*/ 52 w 484"/>
              <a:gd name="T3" fmla="*/ 50 h 150"/>
              <a:gd name="T4" fmla="*/ 83 w 484"/>
              <a:gd name="T5" fmla="*/ 42 h 150"/>
              <a:gd name="T6" fmla="*/ 121 w 484"/>
              <a:gd name="T7" fmla="*/ 26 h 150"/>
              <a:gd name="T8" fmla="*/ 151 w 484"/>
              <a:gd name="T9" fmla="*/ 17 h 150"/>
              <a:gd name="T10" fmla="*/ 181 w 484"/>
              <a:gd name="T11" fmla="*/ 0 h 150"/>
              <a:gd name="T12" fmla="*/ 211 w 484"/>
              <a:gd name="T13" fmla="*/ 0 h 150"/>
              <a:gd name="T14" fmla="*/ 242 w 484"/>
              <a:gd name="T15" fmla="*/ 0 h 150"/>
              <a:gd name="T16" fmla="*/ 279 w 484"/>
              <a:gd name="T17" fmla="*/ 17 h 150"/>
              <a:gd name="T18" fmla="*/ 309 w 484"/>
              <a:gd name="T19" fmla="*/ 17 h 150"/>
              <a:gd name="T20" fmla="*/ 340 w 484"/>
              <a:gd name="T21" fmla="*/ 33 h 150"/>
              <a:gd name="T22" fmla="*/ 370 w 484"/>
              <a:gd name="T23" fmla="*/ 50 h 150"/>
              <a:gd name="T24" fmla="*/ 400 w 484"/>
              <a:gd name="T25" fmla="*/ 66 h 150"/>
              <a:gd name="T26" fmla="*/ 438 w 484"/>
              <a:gd name="T27" fmla="*/ 83 h 150"/>
              <a:gd name="T28" fmla="*/ 475 w 484"/>
              <a:gd name="T29" fmla="*/ 91 h 150"/>
              <a:gd name="T30" fmla="*/ 466 w 484"/>
              <a:gd name="T31" fmla="*/ 112 h 150"/>
              <a:gd name="T32" fmla="*/ 468 w 484"/>
              <a:gd name="T33" fmla="*/ 100 h 150"/>
              <a:gd name="T34" fmla="*/ 438 w 484"/>
              <a:gd name="T35" fmla="*/ 107 h 150"/>
              <a:gd name="T36" fmla="*/ 407 w 484"/>
              <a:gd name="T37" fmla="*/ 116 h 150"/>
              <a:gd name="T38" fmla="*/ 377 w 484"/>
              <a:gd name="T39" fmla="*/ 124 h 150"/>
              <a:gd name="T40" fmla="*/ 347 w 484"/>
              <a:gd name="T41" fmla="*/ 140 h 150"/>
              <a:gd name="T42" fmla="*/ 317 w 484"/>
              <a:gd name="T43" fmla="*/ 140 h 150"/>
              <a:gd name="T44" fmla="*/ 287 w 484"/>
              <a:gd name="T45" fmla="*/ 140 h 150"/>
              <a:gd name="T46" fmla="*/ 256 w 484"/>
              <a:gd name="T47" fmla="*/ 140 h 150"/>
              <a:gd name="T48" fmla="*/ 226 w 484"/>
              <a:gd name="T49" fmla="*/ 140 h 150"/>
              <a:gd name="T50" fmla="*/ 196 w 484"/>
              <a:gd name="T51" fmla="*/ 124 h 150"/>
              <a:gd name="T52" fmla="*/ 166 w 484"/>
              <a:gd name="T53" fmla="*/ 116 h 150"/>
              <a:gd name="T54" fmla="*/ 128 w 484"/>
              <a:gd name="T55" fmla="*/ 107 h 150"/>
              <a:gd name="T56" fmla="*/ 90 w 484"/>
              <a:gd name="T57" fmla="*/ 91 h 150"/>
              <a:gd name="T58" fmla="*/ 60 w 484"/>
              <a:gd name="T59" fmla="*/ 83 h 150"/>
              <a:gd name="T60" fmla="*/ 30 w 484"/>
              <a:gd name="T61" fmla="*/ 83 h 150"/>
              <a:gd name="T62" fmla="*/ 0 w 484"/>
              <a:gd name="T63" fmla="*/ 75 h 150"/>
              <a:gd name="T64" fmla="*/ 8 w 484"/>
              <a:gd name="T65"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150">
                <a:moveTo>
                  <a:pt x="8" y="66"/>
                </a:moveTo>
                <a:lnTo>
                  <a:pt x="23" y="58"/>
                </a:lnTo>
                <a:lnTo>
                  <a:pt x="37" y="58"/>
                </a:lnTo>
                <a:lnTo>
                  <a:pt x="52" y="50"/>
                </a:lnTo>
                <a:lnTo>
                  <a:pt x="68" y="50"/>
                </a:lnTo>
                <a:lnTo>
                  <a:pt x="83" y="42"/>
                </a:lnTo>
                <a:lnTo>
                  <a:pt x="98" y="33"/>
                </a:lnTo>
                <a:lnTo>
                  <a:pt x="121" y="26"/>
                </a:lnTo>
                <a:lnTo>
                  <a:pt x="136" y="17"/>
                </a:lnTo>
                <a:lnTo>
                  <a:pt x="151" y="17"/>
                </a:lnTo>
                <a:lnTo>
                  <a:pt x="166" y="0"/>
                </a:lnTo>
                <a:lnTo>
                  <a:pt x="181" y="0"/>
                </a:lnTo>
                <a:lnTo>
                  <a:pt x="196" y="0"/>
                </a:lnTo>
                <a:lnTo>
                  <a:pt x="211" y="0"/>
                </a:lnTo>
                <a:lnTo>
                  <a:pt x="226" y="0"/>
                </a:lnTo>
                <a:lnTo>
                  <a:pt x="242" y="0"/>
                </a:lnTo>
                <a:lnTo>
                  <a:pt x="256" y="9"/>
                </a:lnTo>
                <a:lnTo>
                  <a:pt x="279" y="17"/>
                </a:lnTo>
                <a:lnTo>
                  <a:pt x="294" y="17"/>
                </a:lnTo>
                <a:lnTo>
                  <a:pt x="309" y="17"/>
                </a:lnTo>
                <a:lnTo>
                  <a:pt x="325" y="26"/>
                </a:lnTo>
                <a:lnTo>
                  <a:pt x="340" y="33"/>
                </a:lnTo>
                <a:lnTo>
                  <a:pt x="354" y="42"/>
                </a:lnTo>
                <a:lnTo>
                  <a:pt x="370" y="50"/>
                </a:lnTo>
                <a:lnTo>
                  <a:pt x="385" y="58"/>
                </a:lnTo>
                <a:lnTo>
                  <a:pt x="400" y="66"/>
                </a:lnTo>
                <a:lnTo>
                  <a:pt x="423" y="75"/>
                </a:lnTo>
                <a:lnTo>
                  <a:pt x="438" y="83"/>
                </a:lnTo>
                <a:lnTo>
                  <a:pt x="453" y="83"/>
                </a:lnTo>
                <a:lnTo>
                  <a:pt x="475" y="91"/>
                </a:lnTo>
                <a:lnTo>
                  <a:pt x="466" y="112"/>
                </a:lnTo>
                <a:lnTo>
                  <a:pt x="466" y="112"/>
                </a:lnTo>
                <a:lnTo>
                  <a:pt x="483" y="91"/>
                </a:lnTo>
                <a:lnTo>
                  <a:pt x="468" y="100"/>
                </a:lnTo>
                <a:lnTo>
                  <a:pt x="453" y="107"/>
                </a:lnTo>
                <a:lnTo>
                  <a:pt x="438" y="107"/>
                </a:lnTo>
                <a:lnTo>
                  <a:pt x="423" y="116"/>
                </a:lnTo>
                <a:lnTo>
                  <a:pt x="407" y="116"/>
                </a:lnTo>
                <a:lnTo>
                  <a:pt x="393" y="124"/>
                </a:lnTo>
                <a:lnTo>
                  <a:pt x="377" y="124"/>
                </a:lnTo>
                <a:lnTo>
                  <a:pt x="362" y="133"/>
                </a:lnTo>
                <a:lnTo>
                  <a:pt x="347" y="140"/>
                </a:lnTo>
                <a:lnTo>
                  <a:pt x="332" y="140"/>
                </a:lnTo>
                <a:lnTo>
                  <a:pt x="317" y="140"/>
                </a:lnTo>
                <a:lnTo>
                  <a:pt x="301" y="149"/>
                </a:lnTo>
                <a:lnTo>
                  <a:pt x="287" y="140"/>
                </a:lnTo>
                <a:lnTo>
                  <a:pt x="272" y="140"/>
                </a:lnTo>
                <a:lnTo>
                  <a:pt x="256" y="140"/>
                </a:lnTo>
                <a:lnTo>
                  <a:pt x="242" y="140"/>
                </a:lnTo>
                <a:lnTo>
                  <a:pt x="226" y="140"/>
                </a:lnTo>
                <a:lnTo>
                  <a:pt x="211" y="133"/>
                </a:lnTo>
                <a:lnTo>
                  <a:pt x="196" y="124"/>
                </a:lnTo>
                <a:lnTo>
                  <a:pt x="181" y="124"/>
                </a:lnTo>
                <a:lnTo>
                  <a:pt x="166" y="116"/>
                </a:lnTo>
                <a:lnTo>
                  <a:pt x="151" y="116"/>
                </a:lnTo>
                <a:lnTo>
                  <a:pt x="128" y="107"/>
                </a:lnTo>
                <a:lnTo>
                  <a:pt x="113" y="100"/>
                </a:lnTo>
                <a:lnTo>
                  <a:pt x="90" y="91"/>
                </a:lnTo>
                <a:lnTo>
                  <a:pt x="76" y="91"/>
                </a:lnTo>
                <a:lnTo>
                  <a:pt x="60" y="83"/>
                </a:lnTo>
                <a:lnTo>
                  <a:pt x="45" y="83"/>
                </a:lnTo>
                <a:lnTo>
                  <a:pt x="30"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500" name="Oval 284"/>
          <p:cNvSpPr>
            <a:spLocks noChangeArrowheads="1"/>
          </p:cNvSpPr>
          <p:nvPr/>
        </p:nvSpPr>
        <p:spPr bwMode="auto">
          <a:xfrm>
            <a:off x="9525001" y="1960564"/>
            <a:ext cx="106363" cy="6032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501" name="未知"/>
          <p:cNvSpPr/>
          <p:nvPr/>
        </p:nvSpPr>
        <p:spPr bwMode="auto">
          <a:xfrm>
            <a:off x="8474076" y="1873251"/>
            <a:ext cx="684213" cy="238125"/>
          </a:xfrm>
          <a:custGeom>
            <a:avLst/>
            <a:gdLst>
              <a:gd name="T0" fmla="*/ 23 w 485"/>
              <a:gd name="T1" fmla="*/ 58 h 150"/>
              <a:gd name="T2" fmla="*/ 52 w 485"/>
              <a:gd name="T3" fmla="*/ 50 h 150"/>
              <a:gd name="T4" fmla="*/ 83 w 485"/>
              <a:gd name="T5" fmla="*/ 42 h 150"/>
              <a:gd name="T6" fmla="*/ 121 w 485"/>
              <a:gd name="T7" fmla="*/ 26 h 150"/>
              <a:gd name="T8" fmla="*/ 151 w 485"/>
              <a:gd name="T9" fmla="*/ 17 h 150"/>
              <a:gd name="T10" fmla="*/ 181 w 485"/>
              <a:gd name="T11" fmla="*/ 0 h 150"/>
              <a:gd name="T12" fmla="*/ 212 w 485"/>
              <a:gd name="T13" fmla="*/ 0 h 150"/>
              <a:gd name="T14" fmla="*/ 242 w 485"/>
              <a:gd name="T15" fmla="*/ 0 h 150"/>
              <a:gd name="T16" fmla="*/ 279 w 485"/>
              <a:gd name="T17" fmla="*/ 17 h 150"/>
              <a:gd name="T18" fmla="*/ 310 w 485"/>
              <a:gd name="T19" fmla="*/ 17 h 150"/>
              <a:gd name="T20" fmla="*/ 340 w 485"/>
              <a:gd name="T21" fmla="*/ 33 h 150"/>
              <a:gd name="T22" fmla="*/ 371 w 485"/>
              <a:gd name="T23" fmla="*/ 50 h 150"/>
              <a:gd name="T24" fmla="*/ 400 w 485"/>
              <a:gd name="T25" fmla="*/ 66 h 150"/>
              <a:gd name="T26" fmla="*/ 439 w 485"/>
              <a:gd name="T27" fmla="*/ 83 h 150"/>
              <a:gd name="T28" fmla="*/ 476 w 485"/>
              <a:gd name="T29" fmla="*/ 91 h 150"/>
              <a:gd name="T30" fmla="*/ 467 w 485"/>
              <a:gd name="T31" fmla="*/ 112 h 150"/>
              <a:gd name="T32" fmla="*/ 469 w 485"/>
              <a:gd name="T33" fmla="*/ 100 h 150"/>
              <a:gd name="T34" fmla="*/ 439 w 485"/>
              <a:gd name="T35" fmla="*/ 107 h 150"/>
              <a:gd name="T36" fmla="*/ 408 w 485"/>
              <a:gd name="T37" fmla="*/ 116 h 150"/>
              <a:gd name="T38" fmla="*/ 378 w 485"/>
              <a:gd name="T39" fmla="*/ 124 h 150"/>
              <a:gd name="T40" fmla="*/ 348 w 485"/>
              <a:gd name="T41" fmla="*/ 140 h 150"/>
              <a:gd name="T42" fmla="*/ 318 w 485"/>
              <a:gd name="T43" fmla="*/ 140 h 150"/>
              <a:gd name="T44" fmla="*/ 287 w 485"/>
              <a:gd name="T45" fmla="*/ 140 h 150"/>
              <a:gd name="T46" fmla="*/ 257 w 485"/>
              <a:gd name="T47" fmla="*/ 140 h 150"/>
              <a:gd name="T48" fmla="*/ 226 w 485"/>
              <a:gd name="T49" fmla="*/ 140 h 150"/>
              <a:gd name="T50" fmla="*/ 197 w 485"/>
              <a:gd name="T51" fmla="*/ 124 h 150"/>
              <a:gd name="T52" fmla="*/ 166 w 485"/>
              <a:gd name="T53" fmla="*/ 116 h 150"/>
              <a:gd name="T54" fmla="*/ 128 w 485"/>
              <a:gd name="T55" fmla="*/ 107 h 150"/>
              <a:gd name="T56" fmla="*/ 91 w 485"/>
              <a:gd name="T57" fmla="*/ 91 h 150"/>
              <a:gd name="T58" fmla="*/ 60 w 485"/>
              <a:gd name="T59" fmla="*/ 83 h 150"/>
              <a:gd name="T60" fmla="*/ 30 w 485"/>
              <a:gd name="T61" fmla="*/ 83 h 150"/>
              <a:gd name="T62" fmla="*/ 0 w 485"/>
              <a:gd name="T63" fmla="*/ 75 h 150"/>
              <a:gd name="T64" fmla="*/ 8 w 485"/>
              <a:gd name="T65"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 h="150">
                <a:moveTo>
                  <a:pt x="8" y="66"/>
                </a:moveTo>
                <a:lnTo>
                  <a:pt x="23" y="58"/>
                </a:lnTo>
                <a:lnTo>
                  <a:pt x="37" y="58"/>
                </a:lnTo>
                <a:lnTo>
                  <a:pt x="52" y="50"/>
                </a:lnTo>
                <a:lnTo>
                  <a:pt x="68" y="50"/>
                </a:lnTo>
                <a:lnTo>
                  <a:pt x="83" y="42"/>
                </a:lnTo>
                <a:lnTo>
                  <a:pt x="98" y="33"/>
                </a:lnTo>
                <a:lnTo>
                  <a:pt x="121" y="26"/>
                </a:lnTo>
                <a:lnTo>
                  <a:pt x="136" y="17"/>
                </a:lnTo>
                <a:lnTo>
                  <a:pt x="151" y="17"/>
                </a:lnTo>
                <a:lnTo>
                  <a:pt x="166" y="0"/>
                </a:lnTo>
                <a:lnTo>
                  <a:pt x="181" y="0"/>
                </a:lnTo>
                <a:lnTo>
                  <a:pt x="197" y="0"/>
                </a:lnTo>
                <a:lnTo>
                  <a:pt x="212" y="0"/>
                </a:lnTo>
                <a:lnTo>
                  <a:pt x="226" y="0"/>
                </a:lnTo>
                <a:lnTo>
                  <a:pt x="242" y="0"/>
                </a:lnTo>
                <a:lnTo>
                  <a:pt x="257" y="9"/>
                </a:lnTo>
                <a:lnTo>
                  <a:pt x="279" y="17"/>
                </a:lnTo>
                <a:lnTo>
                  <a:pt x="295" y="17"/>
                </a:lnTo>
                <a:lnTo>
                  <a:pt x="310" y="17"/>
                </a:lnTo>
                <a:lnTo>
                  <a:pt x="326" y="26"/>
                </a:lnTo>
                <a:lnTo>
                  <a:pt x="340" y="33"/>
                </a:lnTo>
                <a:lnTo>
                  <a:pt x="355" y="42"/>
                </a:lnTo>
                <a:lnTo>
                  <a:pt x="371" y="50"/>
                </a:lnTo>
                <a:lnTo>
                  <a:pt x="386" y="58"/>
                </a:lnTo>
                <a:lnTo>
                  <a:pt x="400" y="66"/>
                </a:lnTo>
                <a:lnTo>
                  <a:pt x="424" y="75"/>
                </a:lnTo>
                <a:lnTo>
                  <a:pt x="439" y="83"/>
                </a:lnTo>
                <a:lnTo>
                  <a:pt x="454" y="83"/>
                </a:lnTo>
                <a:lnTo>
                  <a:pt x="476" y="91"/>
                </a:lnTo>
                <a:lnTo>
                  <a:pt x="467" y="112"/>
                </a:lnTo>
                <a:lnTo>
                  <a:pt x="467" y="112"/>
                </a:lnTo>
                <a:lnTo>
                  <a:pt x="484" y="91"/>
                </a:lnTo>
                <a:lnTo>
                  <a:pt x="469" y="100"/>
                </a:lnTo>
                <a:lnTo>
                  <a:pt x="454" y="107"/>
                </a:lnTo>
                <a:lnTo>
                  <a:pt x="439" y="107"/>
                </a:lnTo>
                <a:lnTo>
                  <a:pt x="424" y="116"/>
                </a:lnTo>
                <a:lnTo>
                  <a:pt x="408" y="116"/>
                </a:lnTo>
                <a:lnTo>
                  <a:pt x="393" y="124"/>
                </a:lnTo>
                <a:lnTo>
                  <a:pt x="378" y="124"/>
                </a:lnTo>
                <a:lnTo>
                  <a:pt x="363" y="133"/>
                </a:lnTo>
                <a:lnTo>
                  <a:pt x="348" y="140"/>
                </a:lnTo>
                <a:lnTo>
                  <a:pt x="333" y="140"/>
                </a:lnTo>
                <a:lnTo>
                  <a:pt x="318" y="140"/>
                </a:lnTo>
                <a:lnTo>
                  <a:pt x="302" y="149"/>
                </a:lnTo>
                <a:lnTo>
                  <a:pt x="287" y="140"/>
                </a:lnTo>
                <a:lnTo>
                  <a:pt x="272" y="140"/>
                </a:lnTo>
                <a:lnTo>
                  <a:pt x="257" y="140"/>
                </a:lnTo>
                <a:lnTo>
                  <a:pt x="242" y="140"/>
                </a:lnTo>
                <a:lnTo>
                  <a:pt x="226" y="140"/>
                </a:lnTo>
                <a:lnTo>
                  <a:pt x="212" y="133"/>
                </a:lnTo>
                <a:lnTo>
                  <a:pt x="197" y="124"/>
                </a:lnTo>
                <a:lnTo>
                  <a:pt x="181" y="124"/>
                </a:lnTo>
                <a:lnTo>
                  <a:pt x="166" y="116"/>
                </a:lnTo>
                <a:lnTo>
                  <a:pt x="151" y="116"/>
                </a:lnTo>
                <a:lnTo>
                  <a:pt x="128" y="107"/>
                </a:lnTo>
                <a:lnTo>
                  <a:pt x="113" y="100"/>
                </a:lnTo>
                <a:lnTo>
                  <a:pt x="91" y="91"/>
                </a:lnTo>
                <a:lnTo>
                  <a:pt x="76" y="91"/>
                </a:lnTo>
                <a:lnTo>
                  <a:pt x="60" y="83"/>
                </a:lnTo>
                <a:lnTo>
                  <a:pt x="45" y="83"/>
                </a:lnTo>
                <a:lnTo>
                  <a:pt x="30"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502" name="Oval 286"/>
          <p:cNvSpPr>
            <a:spLocks noChangeArrowheads="1"/>
          </p:cNvSpPr>
          <p:nvPr/>
        </p:nvSpPr>
        <p:spPr bwMode="auto">
          <a:xfrm>
            <a:off x="8750300" y="1944689"/>
            <a:ext cx="107950" cy="5873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503" name="未知"/>
          <p:cNvSpPr/>
          <p:nvPr/>
        </p:nvSpPr>
        <p:spPr bwMode="auto">
          <a:xfrm>
            <a:off x="4064001" y="2066926"/>
            <a:ext cx="684213" cy="238125"/>
          </a:xfrm>
          <a:custGeom>
            <a:avLst/>
            <a:gdLst>
              <a:gd name="T0" fmla="*/ 23 w 485"/>
              <a:gd name="T1" fmla="*/ 58 h 150"/>
              <a:gd name="T2" fmla="*/ 52 w 485"/>
              <a:gd name="T3" fmla="*/ 50 h 150"/>
              <a:gd name="T4" fmla="*/ 83 w 485"/>
              <a:gd name="T5" fmla="*/ 42 h 150"/>
              <a:gd name="T6" fmla="*/ 121 w 485"/>
              <a:gd name="T7" fmla="*/ 26 h 150"/>
              <a:gd name="T8" fmla="*/ 151 w 485"/>
              <a:gd name="T9" fmla="*/ 17 h 150"/>
              <a:gd name="T10" fmla="*/ 181 w 485"/>
              <a:gd name="T11" fmla="*/ 0 h 150"/>
              <a:gd name="T12" fmla="*/ 212 w 485"/>
              <a:gd name="T13" fmla="*/ 0 h 150"/>
              <a:gd name="T14" fmla="*/ 242 w 485"/>
              <a:gd name="T15" fmla="*/ 0 h 150"/>
              <a:gd name="T16" fmla="*/ 279 w 485"/>
              <a:gd name="T17" fmla="*/ 17 h 150"/>
              <a:gd name="T18" fmla="*/ 310 w 485"/>
              <a:gd name="T19" fmla="*/ 17 h 150"/>
              <a:gd name="T20" fmla="*/ 340 w 485"/>
              <a:gd name="T21" fmla="*/ 33 h 150"/>
              <a:gd name="T22" fmla="*/ 371 w 485"/>
              <a:gd name="T23" fmla="*/ 50 h 150"/>
              <a:gd name="T24" fmla="*/ 400 w 485"/>
              <a:gd name="T25" fmla="*/ 66 h 150"/>
              <a:gd name="T26" fmla="*/ 439 w 485"/>
              <a:gd name="T27" fmla="*/ 83 h 150"/>
              <a:gd name="T28" fmla="*/ 476 w 485"/>
              <a:gd name="T29" fmla="*/ 91 h 150"/>
              <a:gd name="T30" fmla="*/ 467 w 485"/>
              <a:gd name="T31" fmla="*/ 112 h 150"/>
              <a:gd name="T32" fmla="*/ 469 w 485"/>
              <a:gd name="T33" fmla="*/ 100 h 150"/>
              <a:gd name="T34" fmla="*/ 439 w 485"/>
              <a:gd name="T35" fmla="*/ 107 h 150"/>
              <a:gd name="T36" fmla="*/ 408 w 485"/>
              <a:gd name="T37" fmla="*/ 116 h 150"/>
              <a:gd name="T38" fmla="*/ 378 w 485"/>
              <a:gd name="T39" fmla="*/ 124 h 150"/>
              <a:gd name="T40" fmla="*/ 348 w 485"/>
              <a:gd name="T41" fmla="*/ 140 h 150"/>
              <a:gd name="T42" fmla="*/ 318 w 485"/>
              <a:gd name="T43" fmla="*/ 140 h 150"/>
              <a:gd name="T44" fmla="*/ 287 w 485"/>
              <a:gd name="T45" fmla="*/ 140 h 150"/>
              <a:gd name="T46" fmla="*/ 257 w 485"/>
              <a:gd name="T47" fmla="*/ 140 h 150"/>
              <a:gd name="T48" fmla="*/ 226 w 485"/>
              <a:gd name="T49" fmla="*/ 140 h 150"/>
              <a:gd name="T50" fmla="*/ 197 w 485"/>
              <a:gd name="T51" fmla="*/ 124 h 150"/>
              <a:gd name="T52" fmla="*/ 166 w 485"/>
              <a:gd name="T53" fmla="*/ 116 h 150"/>
              <a:gd name="T54" fmla="*/ 128 w 485"/>
              <a:gd name="T55" fmla="*/ 107 h 150"/>
              <a:gd name="T56" fmla="*/ 91 w 485"/>
              <a:gd name="T57" fmla="*/ 91 h 150"/>
              <a:gd name="T58" fmla="*/ 60 w 485"/>
              <a:gd name="T59" fmla="*/ 83 h 150"/>
              <a:gd name="T60" fmla="*/ 30 w 485"/>
              <a:gd name="T61" fmla="*/ 83 h 150"/>
              <a:gd name="T62" fmla="*/ 0 w 485"/>
              <a:gd name="T63" fmla="*/ 75 h 150"/>
              <a:gd name="T64" fmla="*/ 8 w 485"/>
              <a:gd name="T65"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 h="150">
                <a:moveTo>
                  <a:pt x="8" y="66"/>
                </a:moveTo>
                <a:lnTo>
                  <a:pt x="23" y="58"/>
                </a:lnTo>
                <a:lnTo>
                  <a:pt x="37" y="58"/>
                </a:lnTo>
                <a:lnTo>
                  <a:pt x="52" y="50"/>
                </a:lnTo>
                <a:lnTo>
                  <a:pt x="68" y="50"/>
                </a:lnTo>
                <a:lnTo>
                  <a:pt x="83" y="42"/>
                </a:lnTo>
                <a:lnTo>
                  <a:pt x="98" y="33"/>
                </a:lnTo>
                <a:lnTo>
                  <a:pt x="121" y="26"/>
                </a:lnTo>
                <a:lnTo>
                  <a:pt x="136" y="17"/>
                </a:lnTo>
                <a:lnTo>
                  <a:pt x="151" y="17"/>
                </a:lnTo>
                <a:lnTo>
                  <a:pt x="166" y="0"/>
                </a:lnTo>
                <a:lnTo>
                  <a:pt x="181" y="0"/>
                </a:lnTo>
                <a:lnTo>
                  <a:pt x="197" y="0"/>
                </a:lnTo>
                <a:lnTo>
                  <a:pt x="212" y="0"/>
                </a:lnTo>
                <a:lnTo>
                  <a:pt x="226" y="0"/>
                </a:lnTo>
                <a:lnTo>
                  <a:pt x="242" y="0"/>
                </a:lnTo>
                <a:lnTo>
                  <a:pt x="257" y="9"/>
                </a:lnTo>
                <a:lnTo>
                  <a:pt x="279" y="17"/>
                </a:lnTo>
                <a:lnTo>
                  <a:pt x="295" y="17"/>
                </a:lnTo>
                <a:lnTo>
                  <a:pt x="310" y="17"/>
                </a:lnTo>
                <a:lnTo>
                  <a:pt x="326" y="26"/>
                </a:lnTo>
                <a:lnTo>
                  <a:pt x="340" y="33"/>
                </a:lnTo>
                <a:lnTo>
                  <a:pt x="355" y="42"/>
                </a:lnTo>
                <a:lnTo>
                  <a:pt x="371" y="50"/>
                </a:lnTo>
                <a:lnTo>
                  <a:pt x="386" y="58"/>
                </a:lnTo>
                <a:lnTo>
                  <a:pt x="400" y="66"/>
                </a:lnTo>
                <a:lnTo>
                  <a:pt x="424" y="75"/>
                </a:lnTo>
                <a:lnTo>
                  <a:pt x="439" y="83"/>
                </a:lnTo>
                <a:lnTo>
                  <a:pt x="454" y="83"/>
                </a:lnTo>
                <a:lnTo>
                  <a:pt x="476" y="91"/>
                </a:lnTo>
                <a:lnTo>
                  <a:pt x="467" y="112"/>
                </a:lnTo>
                <a:lnTo>
                  <a:pt x="467" y="112"/>
                </a:lnTo>
                <a:lnTo>
                  <a:pt x="484" y="91"/>
                </a:lnTo>
                <a:lnTo>
                  <a:pt x="469" y="100"/>
                </a:lnTo>
                <a:lnTo>
                  <a:pt x="454" y="107"/>
                </a:lnTo>
                <a:lnTo>
                  <a:pt x="439" y="107"/>
                </a:lnTo>
                <a:lnTo>
                  <a:pt x="424" y="116"/>
                </a:lnTo>
                <a:lnTo>
                  <a:pt x="408" y="116"/>
                </a:lnTo>
                <a:lnTo>
                  <a:pt x="393" y="124"/>
                </a:lnTo>
                <a:lnTo>
                  <a:pt x="378" y="124"/>
                </a:lnTo>
                <a:lnTo>
                  <a:pt x="363" y="133"/>
                </a:lnTo>
                <a:lnTo>
                  <a:pt x="348" y="140"/>
                </a:lnTo>
                <a:lnTo>
                  <a:pt x="333" y="140"/>
                </a:lnTo>
                <a:lnTo>
                  <a:pt x="318" y="140"/>
                </a:lnTo>
                <a:lnTo>
                  <a:pt x="302" y="149"/>
                </a:lnTo>
                <a:lnTo>
                  <a:pt x="287" y="140"/>
                </a:lnTo>
                <a:lnTo>
                  <a:pt x="272" y="140"/>
                </a:lnTo>
                <a:lnTo>
                  <a:pt x="257" y="140"/>
                </a:lnTo>
                <a:lnTo>
                  <a:pt x="242" y="140"/>
                </a:lnTo>
                <a:lnTo>
                  <a:pt x="226" y="140"/>
                </a:lnTo>
                <a:lnTo>
                  <a:pt x="212" y="133"/>
                </a:lnTo>
                <a:lnTo>
                  <a:pt x="197" y="124"/>
                </a:lnTo>
                <a:lnTo>
                  <a:pt x="181" y="124"/>
                </a:lnTo>
                <a:lnTo>
                  <a:pt x="166" y="116"/>
                </a:lnTo>
                <a:lnTo>
                  <a:pt x="151" y="116"/>
                </a:lnTo>
                <a:lnTo>
                  <a:pt x="128" y="107"/>
                </a:lnTo>
                <a:lnTo>
                  <a:pt x="113" y="100"/>
                </a:lnTo>
                <a:lnTo>
                  <a:pt x="91" y="91"/>
                </a:lnTo>
                <a:lnTo>
                  <a:pt x="76" y="91"/>
                </a:lnTo>
                <a:lnTo>
                  <a:pt x="60" y="83"/>
                </a:lnTo>
                <a:lnTo>
                  <a:pt x="45" y="83"/>
                </a:lnTo>
                <a:lnTo>
                  <a:pt x="30"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504" name="Oval 288"/>
          <p:cNvSpPr>
            <a:spLocks noChangeArrowheads="1"/>
          </p:cNvSpPr>
          <p:nvPr/>
        </p:nvSpPr>
        <p:spPr bwMode="auto">
          <a:xfrm>
            <a:off x="4340225" y="2139950"/>
            <a:ext cx="107950" cy="5873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505" name="未知"/>
          <p:cNvSpPr/>
          <p:nvPr/>
        </p:nvSpPr>
        <p:spPr bwMode="auto">
          <a:xfrm>
            <a:off x="4838700" y="2100263"/>
            <a:ext cx="685800" cy="239712"/>
          </a:xfrm>
          <a:custGeom>
            <a:avLst/>
            <a:gdLst>
              <a:gd name="T0" fmla="*/ 23 w 486"/>
              <a:gd name="T1" fmla="*/ 58 h 151"/>
              <a:gd name="T2" fmla="*/ 52 w 486"/>
              <a:gd name="T3" fmla="*/ 51 h 151"/>
              <a:gd name="T4" fmla="*/ 83 w 486"/>
              <a:gd name="T5" fmla="*/ 42 h 151"/>
              <a:gd name="T6" fmla="*/ 121 w 486"/>
              <a:gd name="T7" fmla="*/ 26 h 151"/>
              <a:gd name="T8" fmla="*/ 152 w 486"/>
              <a:gd name="T9" fmla="*/ 17 h 151"/>
              <a:gd name="T10" fmla="*/ 181 w 486"/>
              <a:gd name="T11" fmla="*/ 0 h 151"/>
              <a:gd name="T12" fmla="*/ 212 w 486"/>
              <a:gd name="T13" fmla="*/ 0 h 151"/>
              <a:gd name="T14" fmla="*/ 243 w 486"/>
              <a:gd name="T15" fmla="*/ 0 h 151"/>
              <a:gd name="T16" fmla="*/ 280 w 486"/>
              <a:gd name="T17" fmla="*/ 17 h 151"/>
              <a:gd name="T18" fmla="*/ 311 w 486"/>
              <a:gd name="T19" fmla="*/ 17 h 151"/>
              <a:gd name="T20" fmla="*/ 341 w 486"/>
              <a:gd name="T21" fmla="*/ 33 h 151"/>
              <a:gd name="T22" fmla="*/ 372 w 486"/>
              <a:gd name="T23" fmla="*/ 51 h 151"/>
              <a:gd name="T24" fmla="*/ 401 w 486"/>
              <a:gd name="T25" fmla="*/ 67 h 151"/>
              <a:gd name="T26" fmla="*/ 440 w 486"/>
              <a:gd name="T27" fmla="*/ 83 h 151"/>
              <a:gd name="T28" fmla="*/ 477 w 486"/>
              <a:gd name="T29" fmla="*/ 92 h 151"/>
              <a:gd name="T30" fmla="*/ 468 w 486"/>
              <a:gd name="T31" fmla="*/ 113 h 151"/>
              <a:gd name="T32" fmla="*/ 470 w 486"/>
              <a:gd name="T33" fmla="*/ 100 h 151"/>
              <a:gd name="T34" fmla="*/ 440 w 486"/>
              <a:gd name="T35" fmla="*/ 108 h 151"/>
              <a:gd name="T36" fmla="*/ 409 w 486"/>
              <a:gd name="T37" fmla="*/ 117 h 151"/>
              <a:gd name="T38" fmla="*/ 379 w 486"/>
              <a:gd name="T39" fmla="*/ 125 h 151"/>
              <a:gd name="T40" fmla="*/ 349 w 486"/>
              <a:gd name="T41" fmla="*/ 141 h 151"/>
              <a:gd name="T42" fmla="*/ 318 w 486"/>
              <a:gd name="T43" fmla="*/ 141 h 151"/>
              <a:gd name="T44" fmla="*/ 288 w 486"/>
              <a:gd name="T45" fmla="*/ 141 h 151"/>
              <a:gd name="T46" fmla="*/ 257 w 486"/>
              <a:gd name="T47" fmla="*/ 141 h 151"/>
              <a:gd name="T48" fmla="*/ 227 w 486"/>
              <a:gd name="T49" fmla="*/ 141 h 151"/>
              <a:gd name="T50" fmla="*/ 197 w 486"/>
              <a:gd name="T51" fmla="*/ 125 h 151"/>
              <a:gd name="T52" fmla="*/ 167 w 486"/>
              <a:gd name="T53" fmla="*/ 117 h 151"/>
              <a:gd name="T54" fmla="*/ 128 w 486"/>
              <a:gd name="T55" fmla="*/ 108 h 151"/>
              <a:gd name="T56" fmla="*/ 91 w 486"/>
              <a:gd name="T57" fmla="*/ 92 h 151"/>
              <a:gd name="T58" fmla="*/ 60 w 486"/>
              <a:gd name="T59" fmla="*/ 83 h 151"/>
              <a:gd name="T60" fmla="*/ 30 w 486"/>
              <a:gd name="T61" fmla="*/ 83 h 151"/>
              <a:gd name="T62" fmla="*/ 0 w 486"/>
              <a:gd name="T63" fmla="*/ 75 h 151"/>
              <a:gd name="T64" fmla="*/ 8 w 486"/>
              <a:gd name="T65" fmla="*/ 6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6" h="151">
                <a:moveTo>
                  <a:pt x="8" y="67"/>
                </a:moveTo>
                <a:lnTo>
                  <a:pt x="23" y="58"/>
                </a:lnTo>
                <a:lnTo>
                  <a:pt x="38" y="58"/>
                </a:lnTo>
                <a:lnTo>
                  <a:pt x="52" y="51"/>
                </a:lnTo>
                <a:lnTo>
                  <a:pt x="68" y="51"/>
                </a:lnTo>
                <a:lnTo>
                  <a:pt x="83" y="42"/>
                </a:lnTo>
                <a:lnTo>
                  <a:pt x="99" y="33"/>
                </a:lnTo>
                <a:lnTo>
                  <a:pt x="121" y="26"/>
                </a:lnTo>
                <a:lnTo>
                  <a:pt x="136" y="17"/>
                </a:lnTo>
                <a:lnTo>
                  <a:pt x="152" y="17"/>
                </a:lnTo>
                <a:lnTo>
                  <a:pt x="167" y="0"/>
                </a:lnTo>
                <a:lnTo>
                  <a:pt x="181" y="0"/>
                </a:lnTo>
                <a:lnTo>
                  <a:pt x="197" y="0"/>
                </a:lnTo>
                <a:lnTo>
                  <a:pt x="212" y="0"/>
                </a:lnTo>
                <a:lnTo>
                  <a:pt x="227" y="0"/>
                </a:lnTo>
                <a:lnTo>
                  <a:pt x="243" y="0"/>
                </a:lnTo>
                <a:lnTo>
                  <a:pt x="257" y="9"/>
                </a:lnTo>
                <a:lnTo>
                  <a:pt x="280" y="17"/>
                </a:lnTo>
                <a:lnTo>
                  <a:pt x="296" y="17"/>
                </a:lnTo>
                <a:lnTo>
                  <a:pt x="311" y="17"/>
                </a:lnTo>
                <a:lnTo>
                  <a:pt x="326" y="26"/>
                </a:lnTo>
                <a:lnTo>
                  <a:pt x="341" y="33"/>
                </a:lnTo>
                <a:lnTo>
                  <a:pt x="356" y="42"/>
                </a:lnTo>
                <a:lnTo>
                  <a:pt x="372" y="51"/>
                </a:lnTo>
                <a:lnTo>
                  <a:pt x="386" y="58"/>
                </a:lnTo>
                <a:lnTo>
                  <a:pt x="401" y="67"/>
                </a:lnTo>
                <a:lnTo>
                  <a:pt x="425" y="75"/>
                </a:lnTo>
                <a:lnTo>
                  <a:pt x="440" y="83"/>
                </a:lnTo>
                <a:lnTo>
                  <a:pt x="454" y="83"/>
                </a:lnTo>
                <a:lnTo>
                  <a:pt x="477" y="92"/>
                </a:lnTo>
                <a:lnTo>
                  <a:pt x="468" y="113"/>
                </a:lnTo>
                <a:lnTo>
                  <a:pt x="468" y="113"/>
                </a:lnTo>
                <a:lnTo>
                  <a:pt x="485" y="92"/>
                </a:lnTo>
                <a:lnTo>
                  <a:pt x="470" y="100"/>
                </a:lnTo>
                <a:lnTo>
                  <a:pt x="454" y="108"/>
                </a:lnTo>
                <a:lnTo>
                  <a:pt x="440" y="108"/>
                </a:lnTo>
                <a:lnTo>
                  <a:pt x="425" y="117"/>
                </a:lnTo>
                <a:lnTo>
                  <a:pt x="409" y="117"/>
                </a:lnTo>
                <a:lnTo>
                  <a:pt x="394" y="125"/>
                </a:lnTo>
                <a:lnTo>
                  <a:pt x="379" y="125"/>
                </a:lnTo>
                <a:lnTo>
                  <a:pt x="364" y="134"/>
                </a:lnTo>
                <a:lnTo>
                  <a:pt x="349" y="141"/>
                </a:lnTo>
                <a:lnTo>
                  <a:pt x="333" y="141"/>
                </a:lnTo>
                <a:lnTo>
                  <a:pt x="318" y="141"/>
                </a:lnTo>
                <a:lnTo>
                  <a:pt x="303" y="150"/>
                </a:lnTo>
                <a:lnTo>
                  <a:pt x="288" y="141"/>
                </a:lnTo>
                <a:lnTo>
                  <a:pt x="273" y="141"/>
                </a:lnTo>
                <a:lnTo>
                  <a:pt x="257" y="141"/>
                </a:lnTo>
                <a:lnTo>
                  <a:pt x="243" y="141"/>
                </a:lnTo>
                <a:lnTo>
                  <a:pt x="227" y="141"/>
                </a:lnTo>
                <a:lnTo>
                  <a:pt x="212" y="134"/>
                </a:lnTo>
                <a:lnTo>
                  <a:pt x="197" y="125"/>
                </a:lnTo>
                <a:lnTo>
                  <a:pt x="181" y="125"/>
                </a:lnTo>
                <a:lnTo>
                  <a:pt x="167" y="117"/>
                </a:lnTo>
                <a:lnTo>
                  <a:pt x="152" y="117"/>
                </a:lnTo>
                <a:lnTo>
                  <a:pt x="128" y="108"/>
                </a:lnTo>
                <a:lnTo>
                  <a:pt x="113" y="100"/>
                </a:lnTo>
                <a:lnTo>
                  <a:pt x="91" y="92"/>
                </a:lnTo>
                <a:lnTo>
                  <a:pt x="76" y="92"/>
                </a:lnTo>
                <a:lnTo>
                  <a:pt x="60" y="83"/>
                </a:lnTo>
                <a:lnTo>
                  <a:pt x="45" y="83"/>
                </a:lnTo>
                <a:lnTo>
                  <a:pt x="30" y="83"/>
                </a:lnTo>
                <a:lnTo>
                  <a:pt x="15" y="75"/>
                </a:lnTo>
                <a:lnTo>
                  <a:pt x="0" y="75"/>
                </a:lnTo>
                <a:lnTo>
                  <a:pt x="15" y="67"/>
                </a:lnTo>
                <a:lnTo>
                  <a:pt x="8" y="6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506" name="Oval 290"/>
          <p:cNvSpPr>
            <a:spLocks noChangeArrowheads="1"/>
          </p:cNvSpPr>
          <p:nvPr/>
        </p:nvSpPr>
        <p:spPr bwMode="auto">
          <a:xfrm>
            <a:off x="5118101" y="2173289"/>
            <a:ext cx="106363" cy="5873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507" name="未知"/>
          <p:cNvSpPr/>
          <p:nvPr/>
        </p:nvSpPr>
        <p:spPr bwMode="auto">
          <a:xfrm>
            <a:off x="5599883" y="2152651"/>
            <a:ext cx="685800" cy="238125"/>
          </a:xfrm>
          <a:custGeom>
            <a:avLst/>
            <a:gdLst>
              <a:gd name="T0" fmla="*/ 23 w 486"/>
              <a:gd name="T1" fmla="*/ 58 h 150"/>
              <a:gd name="T2" fmla="*/ 52 w 486"/>
              <a:gd name="T3" fmla="*/ 50 h 150"/>
              <a:gd name="T4" fmla="*/ 83 w 486"/>
              <a:gd name="T5" fmla="*/ 42 h 150"/>
              <a:gd name="T6" fmla="*/ 121 w 486"/>
              <a:gd name="T7" fmla="*/ 26 h 150"/>
              <a:gd name="T8" fmla="*/ 152 w 486"/>
              <a:gd name="T9" fmla="*/ 17 h 150"/>
              <a:gd name="T10" fmla="*/ 181 w 486"/>
              <a:gd name="T11" fmla="*/ 0 h 150"/>
              <a:gd name="T12" fmla="*/ 212 w 486"/>
              <a:gd name="T13" fmla="*/ 0 h 150"/>
              <a:gd name="T14" fmla="*/ 243 w 486"/>
              <a:gd name="T15" fmla="*/ 0 h 150"/>
              <a:gd name="T16" fmla="*/ 280 w 486"/>
              <a:gd name="T17" fmla="*/ 17 h 150"/>
              <a:gd name="T18" fmla="*/ 311 w 486"/>
              <a:gd name="T19" fmla="*/ 17 h 150"/>
              <a:gd name="T20" fmla="*/ 341 w 486"/>
              <a:gd name="T21" fmla="*/ 33 h 150"/>
              <a:gd name="T22" fmla="*/ 372 w 486"/>
              <a:gd name="T23" fmla="*/ 50 h 150"/>
              <a:gd name="T24" fmla="*/ 401 w 486"/>
              <a:gd name="T25" fmla="*/ 66 h 150"/>
              <a:gd name="T26" fmla="*/ 440 w 486"/>
              <a:gd name="T27" fmla="*/ 83 h 150"/>
              <a:gd name="T28" fmla="*/ 477 w 486"/>
              <a:gd name="T29" fmla="*/ 91 h 150"/>
              <a:gd name="T30" fmla="*/ 468 w 486"/>
              <a:gd name="T31" fmla="*/ 112 h 150"/>
              <a:gd name="T32" fmla="*/ 470 w 486"/>
              <a:gd name="T33" fmla="*/ 100 h 150"/>
              <a:gd name="T34" fmla="*/ 440 w 486"/>
              <a:gd name="T35" fmla="*/ 107 h 150"/>
              <a:gd name="T36" fmla="*/ 409 w 486"/>
              <a:gd name="T37" fmla="*/ 116 h 150"/>
              <a:gd name="T38" fmla="*/ 379 w 486"/>
              <a:gd name="T39" fmla="*/ 124 h 150"/>
              <a:gd name="T40" fmla="*/ 349 w 486"/>
              <a:gd name="T41" fmla="*/ 140 h 150"/>
              <a:gd name="T42" fmla="*/ 318 w 486"/>
              <a:gd name="T43" fmla="*/ 140 h 150"/>
              <a:gd name="T44" fmla="*/ 288 w 486"/>
              <a:gd name="T45" fmla="*/ 140 h 150"/>
              <a:gd name="T46" fmla="*/ 257 w 486"/>
              <a:gd name="T47" fmla="*/ 140 h 150"/>
              <a:gd name="T48" fmla="*/ 227 w 486"/>
              <a:gd name="T49" fmla="*/ 140 h 150"/>
              <a:gd name="T50" fmla="*/ 197 w 486"/>
              <a:gd name="T51" fmla="*/ 124 h 150"/>
              <a:gd name="T52" fmla="*/ 167 w 486"/>
              <a:gd name="T53" fmla="*/ 116 h 150"/>
              <a:gd name="T54" fmla="*/ 128 w 486"/>
              <a:gd name="T55" fmla="*/ 107 h 150"/>
              <a:gd name="T56" fmla="*/ 91 w 486"/>
              <a:gd name="T57" fmla="*/ 91 h 150"/>
              <a:gd name="T58" fmla="*/ 60 w 486"/>
              <a:gd name="T59" fmla="*/ 83 h 150"/>
              <a:gd name="T60" fmla="*/ 30 w 486"/>
              <a:gd name="T61" fmla="*/ 83 h 150"/>
              <a:gd name="T62" fmla="*/ 0 w 486"/>
              <a:gd name="T63" fmla="*/ 75 h 150"/>
              <a:gd name="T64" fmla="*/ 8 w 486"/>
              <a:gd name="T65"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6" h="150">
                <a:moveTo>
                  <a:pt x="8" y="66"/>
                </a:moveTo>
                <a:lnTo>
                  <a:pt x="23" y="58"/>
                </a:lnTo>
                <a:lnTo>
                  <a:pt x="38" y="58"/>
                </a:lnTo>
                <a:lnTo>
                  <a:pt x="52" y="50"/>
                </a:lnTo>
                <a:lnTo>
                  <a:pt x="68" y="50"/>
                </a:lnTo>
                <a:lnTo>
                  <a:pt x="83" y="42"/>
                </a:lnTo>
                <a:lnTo>
                  <a:pt x="99" y="33"/>
                </a:lnTo>
                <a:lnTo>
                  <a:pt x="121" y="26"/>
                </a:lnTo>
                <a:lnTo>
                  <a:pt x="136" y="17"/>
                </a:lnTo>
                <a:lnTo>
                  <a:pt x="152" y="17"/>
                </a:lnTo>
                <a:lnTo>
                  <a:pt x="167" y="0"/>
                </a:lnTo>
                <a:lnTo>
                  <a:pt x="181" y="0"/>
                </a:lnTo>
                <a:lnTo>
                  <a:pt x="197" y="0"/>
                </a:lnTo>
                <a:lnTo>
                  <a:pt x="212" y="0"/>
                </a:lnTo>
                <a:lnTo>
                  <a:pt x="227" y="0"/>
                </a:lnTo>
                <a:lnTo>
                  <a:pt x="243" y="0"/>
                </a:lnTo>
                <a:lnTo>
                  <a:pt x="257" y="9"/>
                </a:lnTo>
                <a:lnTo>
                  <a:pt x="280" y="17"/>
                </a:lnTo>
                <a:lnTo>
                  <a:pt x="296" y="17"/>
                </a:lnTo>
                <a:lnTo>
                  <a:pt x="311" y="17"/>
                </a:lnTo>
                <a:lnTo>
                  <a:pt x="326" y="26"/>
                </a:lnTo>
                <a:lnTo>
                  <a:pt x="341" y="33"/>
                </a:lnTo>
                <a:lnTo>
                  <a:pt x="356" y="42"/>
                </a:lnTo>
                <a:lnTo>
                  <a:pt x="372" y="50"/>
                </a:lnTo>
                <a:lnTo>
                  <a:pt x="386" y="58"/>
                </a:lnTo>
                <a:lnTo>
                  <a:pt x="401" y="66"/>
                </a:lnTo>
                <a:lnTo>
                  <a:pt x="425" y="75"/>
                </a:lnTo>
                <a:lnTo>
                  <a:pt x="440" y="83"/>
                </a:lnTo>
                <a:lnTo>
                  <a:pt x="454" y="83"/>
                </a:lnTo>
                <a:lnTo>
                  <a:pt x="477" y="91"/>
                </a:lnTo>
                <a:lnTo>
                  <a:pt x="468" y="112"/>
                </a:lnTo>
                <a:lnTo>
                  <a:pt x="468" y="112"/>
                </a:lnTo>
                <a:lnTo>
                  <a:pt x="485" y="91"/>
                </a:lnTo>
                <a:lnTo>
                  <a:pt x="470" y="100"/>
                </a:lnTo>
                <a:lnTo>
                  <a:pt x="454" y="107"/>
                </a:lnTo>
                <a:lnTo>
                  <a:pt x="440" y="107"/>
                </a:lnTo>
                <a:lnTo>
                  <a:pt x="425" y="116"/>
                </a:lnTo>
                <a:lnTo>
                  <a:pt x="409" y="116"/>
                </a:lnTo>
                <a:lnTo>
                  <a:pt x="394" y="124"/>
                </a:lnTo>
                <a:lnTo>
                  <a:pt x="379" y="124"/>
                </a:lnTo>
                <a:lnTo>
                  <a:pt x="364" y="133"/>
                </a:lnTo>
                <a:lnTo>
                  <a:pt x="349" y="140"/>
                </a:lnTo>
                <a:lnTo>
                  <a:pt x="333" y="140"/>
                </a:lnTo>
                <a:lnTo>
                  <a:pt x="318" y="140"/>
                </a:lnTo>
                <a:lnTo>
                  <a:pt x="303" y="149"/>
                </a:lnTo>
                <a:lnTo>
                  <a:pt x="288" y="140"/>
                </a:lnTo>
                <a:lnTo>
                  <a:pt x="273" y="140"/>
                </a:lnTo>
                <a:lnTo>
                  <a:pt x="257" y="140"/>
                </a:lnTo>
                <a:lnTo>
                  <a:pt x="243" y="140"/>
                </a:lnTo>
                <a:lnTo>
                  <a:pt x="227" y="140"/>
                </a:lnTo>
                <a:lnTo>
                  <a:pt x="212" y="133"/>
                </a:lnTo>
                <a:lnTo>
                  <a:pt x="197" y="124"/>
                </a:lnTo>
                <a:lnTo>
                  <a:pt x="181" y="124"/>
                </a:lnTo>
                <a:lnTo>
                  <a:pt x="167" y="116"/>
                </a:lnTo>
                <a:lnTo>
                  <a:pt x="152" y="116"/>
                </a:lnTo>
                <a:lnTo>
                  <a:pt x="128" y="107"/>
                </a:lnTo>
                <a:lnTo>
                  <a:pt x="113" y="100"/>
                </a:lnTo>
                <a:lnTo>
                  <a:pt x="91" y="91"/>
                </a:lnTo>
                <a:lnTo>
                  <a:pt x="76" y="91"/>
                </a:lnTo>
                <a:lnTo>
                  <a:pt x="60" y="83"/>
                </a:lnTo>
                <a:lnTo>
                  <a:pt x="45" y="83"/>
                </a:lnTo>
                <a:lnTo>
                  <a:pt x="30"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508" name="Oval 292"/>
          <p:cNvSpPr>
            <a:spLocks noChangeArrowheads="1"/>
          </p:cNvSpPr>
          <p:nvPr/>
        </p:nvSpPr>
        <p:spPr bwMode="auto">
          <a:xfrm>
            <a:off x="5932488" y="2155826"/>
            <a:ext cx="106362" cy="6032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509" name="未知"/>
          <p:cNvSpPr/>
          <p:nvPr/>
        </p:nvSpPr>
        <p:spPr bwMode="auto">
          <a:xfrm>
            <a:off x="6521450" y="2085976"/>
            <a:ext cx="685800" cy="238125"/>
          </a:xfrm>
          <a:custGeom>
            <a:avLst/>
            <a:gdLst>
              <a:gd name="T0" fmla="*/ 23 w 486"/>
              <a:gd name="T1" fmla="*/ 58 h 150"/>
              <a:gd name="T2" fmla="*/ 52 w 486"/>
              <a:gd name="T3" fmla="*/ 50 h 150"/>
              <a:gd name="T4" fmla="*/ 83 w 486"/>
              <a:gd name="T5" fmla="*/ 42 h 150"/>
              <a:gd name="T6" fmla="*/ 121 w 486"/>
              <a:gd name="T7" fmla="*/ 26 h 150"/>
              <a:gd name="T8" fmla="*/ 152 w 486"/>
              <a:gd name="T9" fmla="*/ 17 h 150"/>
              <a:gd name="T10" fmla="*/ 181 w 486"/>
              <a:gd name="T11" fmla="*/ 0 h 150"/>
              <a:gd name="T12" fmla="*/ 212 w 486"/>
              <a:gd name="T13" fmla="*/ 0 h 150"/>
              <a:gd name="T14" fmla="*/ 243 w 486"/>
              <a:gd name="T15" fmla="*/ 0 h 150"/>
              <a:gd name="T16" fmla="*/ 280 w 486"/>
              <a:gd name="T17" fmla="*/ 17 h 150"/>
              <a:gd name="T18" fmla="*/ 311 w 486"/>
              <a:gd name="T19" fmla="*/ 17 h 150"/>
              <a:gd name="T20" fmla="*/ 341 w 486"/>
              <a:gd name="T21" fmla="*/ 33 h 150"/>
              <a:gd name="T22" fmla="*/ 372 w 486"/>
              <a:gd name="T23" fmla="*/ 50 h 150"/>
              <a:gd name="T24" fmla="*/ 401 w 486"/>
              <a:gd name="T25" fmla="*/ 66 h 150"/>
              <a:gd name="T26" fmla="*/ 440 w 486"/>
              <a:gd name="T27" fmla="*/ 83 h 150"/>
              <a:gd name="T28" fmla="*/ 477 w 486"/>
              <a:gd name="T29" fmla="*/ 91 h 150"/>
              <a:gd name="T30" fmla="*/ 468 w 486"/>
              <a:gd name="T31" fmla="*/ 112 h 150"/>
              <a:gd name="T32" fmla="*/ 470 w 486"/>
              <a:gd name="T33" fmla="*/ 100 h 150"/>
              <a:gd name="T34" fmla="*/ 440 w 486"/>
              <a:gd name="T35" fmla="*/ 107 h 150"/>
              <a:gd name="T36" fmla="*/ 409 w 486"/>
              <a:gd name="T37" fmla="*/ 116 h 150"/>
              <a:gd name="T38" fmla="*/ 379 w 486"/>
              <a:gd name="T39" fmla="*/ 124 h 150"/>
              <a:gd name="T40" fmla="*/ 349 w 486"/>
              <a:gd name="T41" fmla="*/ 140 h 150"/>
              <a:gd name="T42" fmla="*/ 318 w 486"/>
              <a:gd name="T43" fmla="*/ 140 h 150"/>
              <a:gd name="T44" fmla="*/ 288 w 486"/>
              <a:gd name="T45" fmla="*/ 140 h 150"/>
              <a:gd name="T46" fmla="*/ 257 w 486"/>
              <a:gd name="T47" fmla="*/ 140 h 150"/>
              <a:gd name="T48" fmla="*/ 227 w 486"/>
              <a:gd name="T49" fmla="*/ 140 h 150"/>
              <a:gd name="T50" fmla="*/ 197 w 486"/>
              <a:gd name="T51" fmla="*/ 124 h 150"/>
              <a:gd name="T52" fmla="*/ 167 w 486"/>
              <a:gd name="T53" fmla="*/ 116 h 150"/>
              <a:gd name="T54" fmla="*/ 128 w 486"/>
              <a:gd name="T55" fmla="*/ 107 h 150"/>
              <a:gd name="T56" fmla="*/ 91 w 486"/>
              <a:gd name="T57" fmla="*/ 91 h 150"/>
              <a:gd name="T58" fmla="*/ 60 w 486"/>
              <a:gd name="T59" fmla="*/ 83 h 150"/>
              <a:gd name="T60" fmla="*/ 30 w 486"/>
              <a:gd name="T61" fmla="*/ 83 h 150"/>
              <a:gd name="T62" fmla="*/ 0 w 486"/>
              <a:gd name="T63" fmla="*/ 75 h 150"/>
              <a:gd name="T64" fmla="*/ 8 w 486"/>
              <a:gd name="T65"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6" h="150">
                <a:moveTo>
                  <a:pt x="8" y="66"/>
                </a:moveTo>
                <a:lnTo>
                  <a:pt x="23" y="58"/>
                </a:lnTo>
                <a:lnTo>
                  <a:pt x="38" y="58"/>
                </a:lnTo>
                <a:lnTo>
                  <a:pt x="52" y="50"/>
                </a:lnTo>
                <a:lnTo>
                  <a:pt x="68" y="50"/>
                </a:lnTo>
                <a:lnTo>
                  <a:pt x="83" y="42"/>
                </a:lnTo>
                <a:lnTo>
                  <a:pt x="99" y="33"/>
                </a:lnTo>
                <a:lnTo>
                  <a:pt x="121" y="26"/>
                </a:lnTo>
                <a:lnTo>
                  <a:pt x="136" y="17"/>
                </a:lnTo>
                <a:lnTo>
                  <a:pt x="152" y="17"/>
                </a:lnTo>
                <a:lnTo>
                  <a:pt x="167" y="0"/>
                </a:lnTo>
                <a:lnTo>
                  <a:pt x="181" y="0"/>
                </a:lnTo>
                <a:lnTo>
                  <a:pt x="197" y="0"/>
                </a:lnTo>
                <a:lnTo>
                  <a:pt x="212" y="0"/>
                </a:lnTo>
                <a:lnTo>
                  <a:pt x="227" y="0"/>
                </a:lnTo>
                <a:lnTo>
                  <a:pt x="243" y="0"/>
                </a:lnTo>
                <a:lnTo>
                  <a:pt x="257" y="9"/>
                </a:lnTo>
                <a:lnTo>
                  <a:pt x="280" y="17"/>
                </a:lnTo>
                <a:lnTo>
                  <a:pt x="296" y="17"/>
                </a:lnTo>
                <a:lnTo>
                  <a:pt x="311" y="17"/>
                </a:lnTo>
                <a:lnTo>
                  <a:pt x="326" y="26"/>
                </a:lnTo>
                <a:lnTo>
                  <a:pt x="341" y="33"/>
                </a:lnTo>
                <a:lnTo>
                  <a:pt x="356" y="42"/>
                </a:lnTo>
                <a:lnTo>
                  <a:pt x="372" y="50"/>
                </a:lnTo>
                <a:lnTo>
                  <a:pt x="386" y="58"/>
                </a:lnTo>
                <a:lnTo>
                  <a:pt x="401" y="66"/>
                </a:lnTo>
                <a:lnTo>
                  <a:pt x="425" y="75"/>
                </a:lnTo>
                <a:lnTo>
                  <a:pt x="440" y="83"/>
                </a:lnTo>
                <a:lnTo>
                  <a:pt x="454" y="83"/>
                </a:lnTo>
                <a:lnTo>
                  <a:pt x="477" y="91"/>
                </a:lnTo>
                <a:lnTo>
                  <a:pt x="468" y="112"/>
                </a:lnTo>
                <a:lnTo>
                  <a:pt x="468" y="112"/>
                </a:lnTo>
                <a:lnTo>
                  <a:pt x="485" y="91"/>
                </a:lnTo>
                <a:lnTo>
                  <a:pt x="470" y="100"/>
                </a:lnTo>
                <a:lnTo>
                  <a:pt x="454" y="107"/>
                </a:lnTo>
                <a:lnTo>
                  <a:pt x="440" y="107"/>
                </a:lnTo>
                <a:lnTo>
                  <a:pt x="425" y="116"/>
                </a:lnTo>
                <a:lnTo>
                  <a:pt x="409" y="116"/>
                </a:lnTo>
                <a:lnTo>
                  <a:pt x="394" y="124"/>
                </a:lnTo>
                <a:lnTo>
                  <a:pt x="379" y="124"/>
                </a:lnTo>
                <a:lnTo>
                  <a:pt x="364" y="133"/>
                </a:lnTo>
                <a:lnTo>
                  <a:pt x="349" y="140"/>
                </a:lnTo>
                <a:lnTo>
                  <a:pt x="333" y="140"/>
                </a:lnTo>
                <a:lnTo>
                  <a:pt x="318" y="140"/>
                </a:lnTo>
                <a:lnTo>
                  <a:pt x="303" y="149"/>
                </a:lnTo>
                <a:lnTo>
                  <a:pt x="288" y="140"/>
                </a:lnTo>
                <a:lnTo>
                  <a:pt x="273" y="140"/>
                </a:lnTo>
                <a:lnTo>
                  <a:pt x="257" y="140"/>
                </a:lnTo>
                <a:lnTo>
                  <a:pt x="243" y="140"/>
                </a:lnTo>
                <a:lnTo>
                  <a:pt x="227" y="140"/>
                </a:lnTo>
                <a:lnTo>
                  <a:pt x="212" y="133"/>
                </a:lnTo>
                <a:lnTo>
                  <a:pt x="197" y="124"/>
                </a:lnTo>
                <a:lnTo>
                  <a:pt x="181" y="124"/>
                </a:lnTo>
                <a:lnTo>
                  <a:pt x="167" y="116"/>
                </a:lnTo>
                <a:lnTo>
                  <a:pt x="152" y="116"/>
                </a:lnTo>
                <a:lnTo>
                  <a:pt x="128" y="107"/>
                </a:lnTo>
                <a:lnTo>
                  <a:pt x="113" y="100"/>
                </a:lnTo>
                <a:lnTo>
                  <a:pt x="91" y="91"/>
                </a:lnTo>
                <a:lnTo>
                  <a:pt x="76" y="91"/>
                </a:lnTo>
                <a:lnTo>
                  <a:pt x="60" y="83"/>
                </a:lnTo>
                <a:lnTo>
                  <a:pt x="45" y="83"/>
                </a:lnTo>
                <a:lnTo>
                  <a:pt x="30"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510" name="Oval 294"/>
          <p:cNvSpPr>
            <a:spLocks noChangeArrowheads="1"/>
          </p:cNvSpPr>
          <p:nvPr/>
        </p:nvSpPr>
        <p:spPr bwMode="auto">
          <a:xfrm>
            <a:off x="6800851" y="2159000"/>
            <a:ext cx="106363" cy="5873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511" name="未知"/>
          <p:cNvSpPr/>
          <p:nvPr/>
        </p:nvSpPr>
        <p:spPr bwMode="auto">
          <a:xfrm>
            <a:off x="7337425" y="2103439"/>
            <a:ext cx="685800" cy="238125"/>
          </a:xfrm>
          <a:custGeom>
            <a:avLst/>
            <a:gdLst>
              <a:gd name="T0" fmla="*/ 23 w 486"/>
              <a:gd name="T1" fmla="*/ 58 h 150"/>
              <a:gd name="T2" fmla="*/ 52 w 486"/>
              <a:gd name="T3" fmla="*/ 50 h 150"/>
              <a:gd name="T4" fmla="*/ 83 w 486"/>
              <a:gd name="T5" fmla="*/ 42 h 150"/>
              <a:gd name="T6" fmla="*/ 121 w 486"/>
              <a:gd name="T7" fmla="*/ 26 h 150"/>
              <a:gd name="T8" fmla="*/ 152 w 486"/>
              <a:gd name="T9" fmla="*/ 17 h 150"/>
              <a:gd name="T10" fmla="*/ 181 w 486"/>
              <a:gd name="T11" fmla="*/ 0 h 150"/>
              <a:gd name="T12" fmla="*/ 212 w 486"/>
              <a:gd name="T13" fmla="*/ 0 h 150"/>
              <a:gd name="T14" fmla="*/ 243 w 486"/>
              <a:gd name="T15" fmla="*/ 0 h 150"/>
              <a:gd name="T16" fmla="*/ 280 w 486"/>
              <a:gd name="T17" fmla="*/ 17 h 150"/>
              <a:gd name="T18" fmla="*/ 311 w 486"/>
              <a:gd name="T19" fmla="*/ 17 h 150"/>
              <a:gd name="T20" fmla="*/ 341 w 486"/>
              <a:gd name="T21" fmla="*/ 33 h 150"/>
              <a:gd name="T22" fmla="*/ 372 w 486"/>
              <a:gd name="T23" fmla="*/ 50 h 150"/>
              <a:gd name="T24" fmla="*/ 401 w 486"/>
              <a:gd name="T25" fmla="*/ 66 h 150"/>
              <a:gd name="T26" fmla="*/ 440 w 486"/>
              <a:gd name="T27" fmla="*/ 83 h 150"/>
              <a:gd name="T28" fmla="*/ 477 w 486"/>
              <a:gd name="T29" fmla="*/ 91 h 150"/>
              <a:gd name="T30" fmla="*/ 468 w 486"/>
              <a:gd name="T31" fmla="*/ 112 h 150"/>
              <a:gd name="T32" fmla="*/ 470 w 486"/>
              <a:gd name="T33" fmla="*/ 100 h 150"/>
              <a:gd name="T34" fmla="*/ 440 w 486"/>
              <a:gd name="T35" fmla="*/ 107 h 150"/>
              <a:gd name="T36" fmla="*/ 409 w 486"/>
              <a:gd name="T37" fmla="*/ 116 h 150"/>
              <a:gd name="T38" fmla="*/ 379 w 486"/>
              <a:gd name="T39" fmla="*/ 124 h 150"/>
              <a:gd name="T40" fmla="*/ 349 w 486"/>
              <a:gd name="T41" fmla="*/ 140 h 150"/>
              <a:gd name="T42" fmla="*/ 318 w 486"/>
              <a:gd name="T43" fmla="*/ 140 h 150"/>
              <a:gd name="T44" fmla="*/ 288 w 486"/>
              <a:gd name="T45" fmla="*/ 140 h 150"/>
              <a:gd name="T46" fmla="*/ 257 w 486"/>
              <a:gd name="T47" fmla="*/ 140 h 150"/>
              <a:gd name="T48" fmla="*/ 227 w 486"/>
              <a:gd name="T49" fmla="*/ 140 h 150"/>
              <a:gd name="T50" fmla="*/ 197 w 486"/>
              <a:gd name="T51" fmla="*/ 124 h 150"/>
              <a:gd name="T52" fmla="*/ 167 w 486"/>
              <a:gd name="T53" fmla="*/ 116 h 150"/>
              <a:gd name="T54" fmla="*/ 128 w 486"/>
              <a:gd name="T55" fmla="*/ 107 h 150"/>
              <a:gd name="T56" fmla="*/ 91 w 486"/>
              <a:gd name="T57" fmla="*/ 91 h 150"/>
              <a:gd name="T58" fmla="*/ 60 w 486"/>
              <a:gd name="T59" fmla="*/ 83 h 150"/>
              <a:gd name="T60" fmla="*/ 30 w 486"/>
              <a:gd name="T61" fmla="*/ 83 h 150"/>
              <a:gd name="T62" fmla="*/ 0 w 486"/>
              <a:gd name="T63" fmla="*/ 75 h 150"/>
              <a:gd name="T64" fmla="*/ 8 w 486"/>
              <a:gd name="T65"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6" h="150">
                <a:moveTo>
                  <a:pt x="8" y="66"/>
                </a:moveTo>
                <a:lnTo>
                  <a:pt x="23" y="58"/>
                </a:lnTo>
                <a:lnTo>
                  <a:pt x="38" y="58"/>
                </a:lnTo>
                <a:lnTo>
                  <a:pt x="52" y="50"/>
                </a:lnTo>
                <a:lnTo>
                  <a:pt x="68" y="50"/>
                </a:lnTo>
                <a:lnTo>
                  <a:pt x="83" y="42"/>
                </a:lnTo>
                <a:lnTo>
                  <a:pt x="99" y="33"/>
                </a:lnTo>
                <a:lnTo>
                  <a:pt x="121" y="26"/>
                </a:lnTo>
                <a:lnTo>
                  <a:pt x="136" y="17"/>
                </a:lnTo>
                <a:lnTo>
                  <a:pt x="152" y="17"/>
                </a:lnTo>
                <a:lnTo>
                  <a:pt x="167" y="0"/>
                </a:lnTo>
                <a:lnTo>
                  <a:pt x="181" y="0"/>
                </a:lnTo>
                <a:lnTo>
                  <a:pt x="197" y="0"/>
                </a:lnTo>
                <a:lnTo>
                  <a:pt x="212" y="0"/>
                </a:lnTo>
                <a:lnTo>
                  <a:pt x="227" y="0"/>
                </a:lnTo>
                <a:lnTo>
                  <a:pt x="243" y="0"/>
                </a:lnTo>
                <a:lnTo>
                  <a:pt x="257" y="9"/>
                </a:lnTo>
                <a:lnTo>
                  <a:pt x="280" y="17"/>
                </a:lnTo>
                <a:lnTo>
                  <a:pt x="296" y="17"/>
                </a:lnTo>
                <a:lnTo>
                  <a:pt x="311" y="17"/>
                </a:lnTo>
                <a:lnTo>
                  <a:pt x="326" y="26"/>
                </a:lnTo>
                <a:lnTo>
                  <a:pt x="341" y="33"/>
                </a:lnTo>
                <a:lnTo>
                  <a:pt x="356" y="42"/>
                </a:lnTo>
                <a:lnTo>
                  <a:pt x="372" y="50"/>
                </a:lnTo>
                <a:lnTo>
                  <a:pt x="386" y="58"/>
                </a:lnTo>
                <a:lnTo>
                  <a:pt x="401" y="66"/>
                </a:lnTo>
                <a:lnTo>
                  <a:pt x="425" y="75"/>
                </a:lnTo>
                <a:lnTo>
                  <a:pt x="440" y="83"/>
                </a:lnTo>
                <a:lnTo>
                  <a:pt x="454" y="83"/>
                </a:lnTo>
                <a:lnTo>
                  <a:pt x="477" y="91"/>
                </a:lnTo>
                <a:lnTo>
                  <a:pt x="468" y="112"/>
                </a:lnTo>
                <a:lnTo>
                  <a:pt x="468" y="112"/>
                </a:lnTo>
                <a:lnTo>
                  <a:pt x="485" y="91"/>
                </a:lnTo>
                <a:lnTo>
                  <a:pt x="470" y="100"/>
                </a:lnTo>
                <a:lnTo>
                  <a:pt x="454" y="107"/>
                </a:lnTo>
                <a:lnTo>
                  <a:pt x="440" y="107"/>
                </a:lnTo>
                <a:lnTo>
                  <a:pt x="425" y="116"/>
                </a:lnTo>
                <a:lnTo>
                  <a:pt x="409" y="116"/>
                </a:lnTo>
                <a:lnTo>
                  <a:pt x="394" y="124"/>
                </a:lnTo>
                <a:lnTo>
                  <a:pt x="379" y="124"/>
                </a:lnTo>
                <a:lnTo>
                  <a:pt x="364" y="133"/>
                </a:lnTo>
                <a:lnTo>
                  <a:pt x="349" y="140"/>
                </a:lnTo>
                <a:lnTo>
                  <a:pt x="333" y="140"/>
                </a:lnTo>
                <a:lnTo>
                  <a:pt x="318" y="140"/>
                </a:lnTo>
                <a:lnTo>
                  <a:pt x="303" y="149"/>
                </a:lnTo>
                <a:lnTo>
                  <a:pt x="288" y="140"/>
                </a:lnTo>
                <a:lnTo>
                  <a:pt x="273" y="140"/>
                </a:lnTo>
                <a:lnTo>
                  <a:pt x="257" y="140"/>
                </a:lnTo>
                <a:lnTo>
                  <a:pt x="243" y="140"/>
                </a:lnTo>
                <a:lnTo>
                  <a:pt x="227" y="140"/>
                </a:lnTo>
                <a:lnTo>
                  <a:pt x="212" y="133"/>
                </a:lnTo>
                <a:lnTo>
                  <a:pt x="197" y="124"/>
                </a:lnTo>
                <a:lnTo>
                  <a:pt x="181" y="124"/>
                </a:lnTo>
                <a:lnTo>
                  <a:pt x="167" y="116"/>
                </a:lnTo>
                <a:lnTo>
                  <a:pt x="152" y="116"/>
                </a:lnTo>
                <a:lnTo>
                  <a:pt x="128" y="107"/>
                </a:lnTo>
                <a:lnTo>
                  <a:pt x="113" y="100"/>
                </a:lnTo>
                <a:lnTo>
                  <a:pt x="91" y="91"/>
                </a:lnTo>
                <a:lnTo>
                  <a:pt x="76" y="91"/>
                </a:lnTo>
                <a:lnTo>
                  <a:pt x="60" y="83"/>
                </a:lnTo>
                <a:lnTo>
                  <a:pt x="45" y="83"/>
                </a:lnTo>
                <a:lnTo>
                  <a:pt x="30"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512" name="Oval 296"/>
          <p:cNvSpPr>
            <a:spLocks noChangeArrowheads="1"/>
          </p:cNvSpPr>
          <p:nvPr/>
        </p:nvSpPr>
        <p:spPr bwMode="auto">
          <a:xfrm>
            <a:off x="7616826" y="2176463"/>
            <a:ext cx="106363" cy="5715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513" name="未知"/>
          <p:cNvSpPr/>
          <p:nvPr/>
        </p:nvSpPr>
        <p:spPr bwMode="auto">
          <a:xfrm>
            <a:off x="8099425" y="2120900"/>
            <a:ext cx="685800" cy="236538"/>
          </a:xfrm>
          <a:custGeom>
            <a:avLst/>
            <a:gdLst>
              <a:gd name="T0" fmla="*/ 23 w 486"/>
              <a:gd name="T1" fmla="*/ 58 h 149"/>
              <a:gd name="T2" fmla="*/ 52 w 486"/>
              <a:gd name="T3" fmla="*/ 50 h 149"/>
              <a:gd name="T4" fmla="*/ 83 w 486"/>
              <a:gd name="T5" fmla="*/ 41 h 149"/>
              <a:gd name="T6" fmla="*/ 121 w 486"/>
              <a:gd name="T7" fmla="*/ 25 h 149"/>
              <a:gd name="T8" fmla="*/ 152 w 486"/>
              <a:gd name="T9" fmla="*/ 17 h 149"/>
              <a:gd name="T10" fmla="*/ 181 w 486"/>
              <a:gd name="T11" fmla="*/ 0 h 149"/>
              <a:gd name="T12" fmla="*/ 212 w 486"/>
              <a:gd name="T13" fmla="*/ 0 h 149"/>
              <a:gd name="T14" fmla="*/ 243 w 486"/>
              <a:gd name="T15" fmla="*/ 0 h 149"/>
              <a:gd name="T16" fmla="*/ 280 w 486"/>
              <a:gd name="T17" fmla="*/ 17 h 149"/>
              <a:gd name="T18" fmla="*/ 311 w 486"/>
              <a:gd name="T19" fmla="*/ 17 h 149"/>
              <a:gd name="T20" fmla="*/ 341 w 486"/>
              <a:gd name="T21" fmla="*/ 33 h 149"/>
              <a:gd name="T22" fmla="*/ 372 w 486"/>
              <a:gd name="T23" fmla="*/ 50 h 149"/>
              <a:gd name="T24" fmla="*/ 401 w 486"/>
              <a:gd name="T25" fmla="*/ 66 h 149"/>
              <a:gd name="T26" fmla="*/ 440 w 486"/>
              <a:gd name="T27" fmla="*/ 82 h 149"/>
              <a:gd name="T28" fmla="*/ 477 w 486"/>
              <a:gd name="T29" fmla="*/ 90 h 149"/>
              <a:gd name="T30" fmla="*/ 468 w 486"/>
              <a:gd name="T31" fmla="*/ 111 h 149"/>
              <a:gd name="T32" fmla="*/ 470 w 486"/>
              <a:gd name="T33" fmla="*/ 99 h 149"/>
              <a:gd name="T34" fmla="*/ 440 w 486"/>
              <a:gd name="T35" fmla="*/ 107 h 149"/>
              <a:gd name="T36" fmla="*/ 409 w 486"/>
              <a:gd name="T37" fmla="*/ 115 h 149"/>
              <a:gd name="T38" fmla="*/ 379 w 486"/>
              <a:gd name="T39" fmla="*/ 123 h 149"/>
              <a:gd name="T40" fmla="*/ 349 w 486"/>
              <a:gd name="T41" fmla="*/ 140 h 149"/>
              <a:gd name="T42" fmla="*/ 318 w 486"/>
              <a:gd name="T43" fmla="*/ 140 h 149"/>
              <a:gd name="T44" fmla="*/ 288 w 486"/>
              <a:gd name="T45" fmla="*/ 140 h 149"/>
              <a:gd name="T46" fmla="*/ 257 w 486"/>
              <a:gd name="T47" fmla="*/ 140 h 149"/>
              <a:gd name="T48" fmla="*/ 227 w 486"/>
              <a:gd name="T49" fmla="*/ 140 h 149"/>
              <a:gd name="T50" fmla="*/ 197 w 486"/>
              <a:gd name="T51" fmla="*/ 123 h 149"/>
              <a:gd name="T52" fmla="*/ 167 w 486"/>
              <a:gd name="T53" fmla="*/ 115 h 149"/>
              <a:gd name="T54" fmla="*/ 128 w 486"/>
              <a:gd name="T55" fmla="*/ 107 h 149"/>
              <a:gd name="T56" fmla="*/ 91 w 486"/>
              <a:gd name="T57" fmla="*/ 90 h 149"/>
              <a:gd name="T58" fmla="*/ 60 w 486"/>
              <a:gd name="T59" fmla="*/ 82 h 149"/>
              <a:gd name="T60" fmla="*/ 30 w 486"/>
              <a:gd name="T61" fmla="*/ 82 h 149"/>
              <a:gd name="T62" fmla="*/ 0 w 486"/>
              <a:gd name="T63" fmla="*/ 74 h 149"/>
              <a:gd name="T64" fmla="*/ 8 w 486"/>
              <a:gd name="T65"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6" h="149">
                <a:moveTo>
                  <a:pt x="8" y="66"/>
                </a:moveTo>
                <a:lnTo>
                  <a:pt x="23" y="58"/>
                </a:lnTo>
                <a:lnTo>
                  <a:pt x="38" y="58"/>
                </a:lnTo>
                <a:lnTo>
                  <a:pt x="52" y="50"/>
                </a:lnTo>
                <a:lnTo>
                  <a:pt x="68" y="50"/>
                </a:lnTo>
                <a:lnTo>
                  <a:pt x="83" y="41"/>
                </a:lnTo>
                <a:lnTo>
                  <a:pt x="99" y="33"/>
                </a:lnTo>
                <a:lnTo>
                  <a:pt x="121" y="25"/>
                </a:lnTo>
                <a:lnTo>
                  <a:pt x="136" y="17"/>
                </a:lnTo>
                <a:lnTo>
                  <a:pt x="152" y="17"/>
                </a:lnTo>
                <a:lnTo>
                  <a:pt x="167" y="0"/>
                </a:lnTo>
                <a:lnTo>
                  <a:pt x="181" y="0"/>
                </a:lnTo>
                <a:lnTo>
                  <a:pt x="197" y="0"/>
                </a:lnTo>
                <a:lnTo>
                  <a:pt x="212" y="0"/>
                </a:lnTo>
                <a:lnTo>
                  <a:pt x="227" y="0"/>
                </a:lnTo>
                <a:lnTo>
                  <a:pt x="243" y="0"/>
                </a:lnTo>
                <a:lnTo>
                  <a:pt x="257" y="8"/>
                </a:lnTo>
                <a:lnTo>
                  <a:pt x="280" y="17"/>
                </a:lnTo>
                <a:lnTo>
                  <a:pt x="296" y="17"/>
                </a:lnTo>
                <a:lnTo>
                  <a:pt x="311" y="17"/>
                </a:lnTo>
                <a:lnTo>
                  <a:pt x="326" y="25"/>
                </a:lnTo>
                <a:lnTo>
                  <a:pt x="341" y="33"/>
                </a:lnTo>
                <a:lnTo>
                  <a:pt x="356" y="41"/>
                </a:lnTo>
                <a:lnTo>
                  <a:pt x="372" y="50"/>
                </a:lnTo>
                <a:lnTo>
                  <a:pt x="386" y="58"/>
                </a:lnTo>
                <a:lnTo>
                  <a:pt x="401" y="66"/>
                </a:lnTo>
                <a:lnTo>
                  <a:pt x="425" y="74"/>
                </a:lnTo>
                <a:lnTo>
                  <a:pt x="440" y="82"/>
                </a:lnTo>
                <a:lnTo>
                  <a:pt x="454" y="82"/>
                </a:lnTo>
                <a:lnTo>
                  <a:pt x="477" y="90"/>
                </a:lnTo>
                <a:lnTo>
                  <a:pt x="468" y="111"/>
                </a:lnTo>
                <a:lnTo>
                  <a:pt x="468" y="111"/>
                </a:lnTo>
                <a:lnTo>
                  <a:pt x="485" y="90"/>
                </a:lnTo>
                <a:lnTo>
                  <a:pt x="470" y="99"/>
                </a:lnTo>
                <a:lnTo>
                  <a:pt x="454" y="107"/>
                </a:lnTo>
                <a:lnTo>
                  <a:pt x="440" y="107"/>
                </a:lnTo>
                <a:lnTo>
                  <a:pt x="425" y="115"/>
                </a:lnTo>
                <a:lnTo>
                  <a:pt x="409" y="115"/>
                </a:lnTo>
                <a:lnTo>
                  <a:pt x="394" y="123"/>
                </a:lnTo>
                <a:lnTo>
                  <a:pt x="379" y="123"/>
                </a:lnTo>
                <a:lnTo>
                  <a:pt x="364" y="132"/>
                </a:lnTo>
                <a:lnTo>
                  <a:pt x="349" y="140"/>
                </a:lnTo>
                <a:lnTo>
                  <a:pt x="333" y="140"/>
                </a:lnTo>
                <a:lnTo>
                  <a:pt x="318" y="140"/>
                </a:lnTo>
                <a:lnTo>
                  <a:pt x="303" y="148"/>
                </a:lnTo>
                <a:lnTo>
                  <a:pt x="288" y="140"/>
                </a:lnTo>
                <a:lnTo>
                  <a:pt x="273" y="140"/>
                </a:lnTo>
                <a:lnTo>
                  <a:pt x="257" y="140"/>
                </a:lnTo>
                <a:lnTo>
                  <a:pt x="243" y="140"/>
                </a:lnTo>
                <a:lnTo>
                  <a:pt x="227" y="140"/>
                </a:lnTo>
                <a:lnTo>
                  <a:pt x="212" y="132"/>
                </a:lnTo>
                <a:lnTo>
                  <a:pt x="197" y="123"/>
                </a:lnTo>
                <a:lnTo>
                  <a:pt x="181" y="123"/>
                </a:lnTo>
                <a:lnTo>
                  <a:pt x="167" y="115"/>
                </a:lnTo>
                <a:lnTo>
                  <a:pt x="152" y="115"/>
                </a:lnTo>
                <a:lnTo>
                  <a:pt x="128" y="107"/>
                </a:lnTo>
                <a:lnTo>
                  <a:pt x="113" y="99"/>
                </a:lnTo>
                <a:lnTo>
                  <a:pt x="91" y="90"/>
                </a:lnTo>
                <a:lnTo>
                  <a:pt x="76" y="90"/>
                </a:lnTo>
                <a:lnTo>
                  <a:pt x="60" y="82"/>
                </a:lnTo>
                <a:lnTo>
                  <a:pt x="45" y="82"/>
                </a:lnTo>
                <a:lnTo>
                  <a:pt x="30"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514" name="Oval 298"/>
          <p:cNvSpPr>
            <a:spLocks noChangeArrowheads="1"/>
          </p:cNvSpPr>
          <p:nvPr/>
        </p:nvSpPr>
        <p:spPr bwMode="auto">
          <a:xfrm>
            <a:off x="8378826" y="2192339"/>
            <a:ext cx="106363" cy="5873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515" name="未知"/>
          <p:cNvSpPr/>
          <p:nvPr/>
        </p:nvSpPr>
        <p:spPr bwMode="auto">
          <a:xfrm>
            <a:off x="8958263" y="2138364"/>
            <a:ext cx="684212" cy="236537"/>
          </a:xfrm>
          <a:custGeom>
            <a:avLst/>
            <a:gdLst>
              <a:gd name="T0" fmla="*/ 23 w 485"/>
              <a:gd name="T1" fmla="*/ 58 h 149"/>
              <a:gd name="T2" fmla="*/ 52 w 485"/>
              <a:gd name="T3" fmla="*/ 50 h 149"/>
              <a:gd name="T4" fmla="*/ 83 w 485"/>
              <a:gd name="T5" fmla="*/ 41 h 149"/>
              <a:gd name="T6" fmla="*/ 121 w 485"/>
              <a:gd name="T7" fmla="*/ 25 h 149"/>
              <a:gd name="T8" fmla="*/ 151 w 485"/>
              <a:gd name="T9" fmla="*/ 17 h 149"/>
              <a:gd name="T10" fmla="*/ 181 w 485"/>
              <a:gd name="T11" fmla="*/ 0 h 149"/>
              <a:gd name="T12" fmla="*/ 212 w 485"/>
              <a:gd name="T13" fmla="*/ 0 h 149"/>
              <a:gd name="T14" fmla="*/ 242 w 485"/>
              <a:gd name="T15" fmla="*/ 0 h 149"/>
              <a:gd name="T16" fmla="*/ 279 w 485"/>
              <a:gd name="T17" fmla="*/ 17 h 149"/>
              <a:gd name="T18" fmla="*/ 310 w 485"/>
              <a:gd name="T19" fmla="*/ 17 h 149"/>
              <a:gd name="T20" fmla="*/ 340 w 485"/>
              <a:gd name="T21" fmla="*/ 33 h 149"/>
              <a:gd name="T22" fmla="*/ 371 w 485"/>
              <a:gd name="T23" fmla="*/ 50 h 149"/>
              <a:gd name="T24" fmla="*/ 400 w 485"/>
              <a:gd name="T25" fmla="*/ 66 h 149"/>
              <a:gd name="T26" fmla="*/ 439 w 485"/>
              <a:gd name="T27" fmla="*/ 82 h 149"/>
              <a:gd name="T28" fmla="*/ 476 w 485"/>
              <a:gd name="T29" fmla="*/ 90 h 149"/>
              <a:gd name="T30" fmla="*/ 467 w 485"/>
              <a:gd name="T31" fmla="*/ 111 h 149"/>
              <a:gd name="T32" fmla="*/ 469 w 485"/>
              <a:gd name="T33" fmla="*/ 99 h 149"/>
              <a:gd name="T34" fmla="*/ 439 w 485"/>
              <a:gd name="T35" fmla="*/ 107 h 149"/>
              <a:gd name="T36" fmla="*/ 408 w 485"/>
              <a:gd name="T37" fmla="*/ 115 h 149"/>
              <a:gd name="T38" fmla="*/ 378 w 485"/>
              <a:gd name="T39" fmla="*/ 123 h 149"/>
              <a:gd name="T40" fmla="*/ 348 w 485"/>
              <a:gd name="T41" fmla="*/ 140 h 149"/>
              <a:gd name="T42" fmla="*/ 318 w 485"/>
              <a:gd name="T43" fmla="*/ 140 h 149"/>
              <a:gd name="T44" fmla="*/ 287 w 485"/>
              <a:gd name="T45" fmla="*/ 140 h 149"/>
              <a:gd name="T46" fmla="*/ 257 w 485"/>
              <a:gd name="T47" fmla="*/ 140 h 149"/>
              <a:gd name="T48" fmla="*/ 226 w 485"/>
              <a:gd name="T49" fmla="*/ 140 h 149"/>
              <a:gd name="T50" fmla="*/ 197 w 485"/>
              <a:gd name="T51" fmla="*/ 123 h 149"/>
              <a:gd name="T52" fmla="*/ 166 w 485"/>
              <a:gd name="T53" fmla="*/ 115 h 149"/>
              <a:gd name="T54" fmla="*/ 128 w 485"/>
              <a:gd name="T55" fmla="*/ 107 h 149"/>
              <a:gd name="T56" fmla="*/ 91 w 485"/>
              <a:gd name="T57" fmla="*/ 90 h 149"/>
              <a:gd name="T58" fmla="*/ 60 w 485"/>
              <a:gd name="T59" fmla="*/ 82 h 149"/>
              <a:gd name="T60" fmla="*/ 30 w 485"/>
              <a:gd name="T61" fmla="*/ 82 h 149"/>
              <a:gd name="T62" fmla="*/ 0 w 485"/>
              <a:gd name="T63" fmla="*/ 74 h 149"/>
              <a:gd name="T64" fmla="*/ 8 w 485"/>
              <a:gd name="T65"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 h="149">
                <a:moveTo>
                  <a:pt x="8" y="66"/>
                </a:moveTo>
                <a:lnTo>
                  <a:pt x="23" y="58"/>
                </a:lnTo>
                <a:lnTo>
                  <a:pt x="37" y="58"/>
                </a:lnTo>
                <a:lnTo>
                  <a:pt x="52" y="50"/>
                </a:lnTo>
                <a:lnTo>
                  <a:pt x="68" y="50"/>
                </a:lnTo>
                <a:lnTo>
                  <a:pt x="83" y="41"/>
                </a:lnTo>
                <a:lnTo>
                  <a:pt x="98" y="33"/>
                </a:lnTo>
                <a:lnTo>
                  <a:pt x="121" y="25"/>
                </a:lnTo>
                <a:lnTo>
                  <a:pt x="136" y="17"/>
                </a:lnTo>
                <a:lnTo>
                  <a:pt x="151" y="17"/>
                </a:lnTo>
                <a:lnTo>
                  <a:pt x="166" y="0"/>
                </a:lnTo>
                <a:lnTo>
                  <a:pt x="181" y="0"/>
                </a:lnTo>
                <a:lnTo>
                  <a:pt x="197" y="0"/>
                </a:lnTo>
                <a:lnTo>
                  <a:pt x="212" y="0"/>
                </a:lnTo>
                <a:lnTo>
                  <a:pt x="226" y="0"/>
                </a:lnTo>
                <a:lnTo>
                  <a:pt x="242" y="0"/>
                </a:lnTo>
                <a:lnTo>
                  <a:pt x="257" y="8"/>
                </a:lnTo>
                <a:lnTo>
                  <a:pt x="279" y="17"/>
                </a:lnTo>
                <a:lnTo>
                  <a:pt x="295" y="17"/>
                </a:lnTo>
                <a:lnTo>
                  <a:pt x="310" y="17"/>
                </a:lnTo>
                <a:lnTo>
                  <a:pt x="326" y="25"/>
                </a:lnTo>
                <a:lnTo>
                  <a:pt x="340" y="33"/>
                </a:lnTo>
                <a:lnTo>
                  <a:pt x="355" y="41"/>
                </a:lnTo>
                <a:lnTo>
                  <a:pt x="371" y="50"/>
                </a:lnTo>
                <a:lnTo>
                  <a:pt x="386" y="58"/>
                </a:lnTo>
                <a:lnTo>
                  <a:pt x="400" y="66"/>
                </a:lnTo>
                <a:lnTo>
                  <a:pt x="424" y="74"/>
                </a:lnTo>
                <a:lnTo>
                  <a:pt x="439" y="82"/>
                </a:lnTo>
                <a:lnTo>
                  <a:pt x="454" y="82"/>
                </a:lnTo>
                <a:lnTo>
                  <a:pt x="476" y="90"/>
                </a:lnTo>
                <a:lnTo>
                  <a:pt x="467" y="111"/>
                </a:lnTo>
                <a:lnTo>
                  <a:pt x="467" y="111"/>
                </a:lnTo>
                <a:lnTo>
                  <a:pt x="484" y="90"/>
                </a:lnTo>
                <a:lnTo>
                  <a:pt x="469" y="99"/>
                </a:lnTo>
                <a:lnTo>
                  <a:pt x="454" y="107"/>
                </a:lnTo>
                <a:lnTo>
                  <a:pt x="439" y="107"/>
                </a:lnTo>
                <a:lnTo>
                  <a:pt x="424" y="115"/>
                </a:lnTo>
                <a:lnTo>
                  <a:pt x="408" y="115"/>
                </a:lnTo>
                <a:lnTo>
                  <a:pt x="393" y="123"/>
                </a:lnTo>
                <a:lnTo>
                  <a:pt x="378" y="123"/>
                </a:lnTo>
                <a:lnTo>
                  <a:pt x="363" y="132"/>
                </a:lnTo>
                <a:lnTo>
                  <a:pt x="348" y="140"/>
                </a:lnTo>
                <a:lnTo>
                  <a:pt x="333" y="140"/>
                </a:lnTo>
                <a:lnTo>
                  <a:pt x="318" y="140"/>
                </a:lnTo>
                <a:lnTo>
                  <a:pt x="302" y="148"/>
                </a:lnTo>
                <a:lnTo>
                  <a:pt x="287" y="140"/>
                </a:lnTo>
                <a:lnTo>
                  <a:pt x="272" y="140"/>
                </a:lnTo>
                <a:lnTo>
                  <a:pt x="257" y="140"/>
                </a:lnTo>
                <a:lnTo>
                  <a:pt x="242" y="140"/>
                </a:lnTo>
                <a:lnTo>
                  <a:pt x="226" y="140"/>
                </a:lnTo>
                <a:lnTo>
                  <a:pt x="212" y="132"/>
                </a:lnTo>
                <a:lnTo>
                  <a:pt x="197" y="123"/>
                </a:lnTo>
                <a:lnTo>
                  <a:pt x="181" y="123"/>
                </a:lnTo>
                <a:lnTo>
                  <a:pt x="166" y="115"/>
                </a:lnTo>
                <a:lnTo>
                  <a:pt x="151" y="115"/>
                </a:lnTo>
                <a:lnTo>
                  <a:pt x="128" y="107"/>
                </a:lnTo>
                <a:lnTo>
                  <a:pt x="113" y="99"/>
                </a:lnTo>
                <a:lnTo>
                  <a:pt x="91" y="90"/>
                </a:lnTo>
                <a:lnTo>
                  <a:pt x="76" y="90"/>
                </a:lnTo>
                <a:lnTo>
                  <a:pt x="60" y="82"/>
                </a:lnTo>
                <a:lnTo>
                  <a:pt x="45" y="82"/>
                </a:lnTo>
                <a:lnTo>
                  <a:pt x="30"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516" name="Oval 300"/>
          <p:cNvSpPr>
            <a:spLocks noChangeArrowheads="1"/>
          </p:cNvSpPr>
          <p:nvPr/>
        </p:nvSpPr>
        <p:spPr bwMode="auto">
          <a:xfrm>
            <a:off x="9234488" y="2209800"/>
            <a:ext cx="106362" cy="5715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517" name="未知"/>
          <p:cNvSpPr/>
          <p:nvPr/>
        </p:nvSpPr>
        <p:spPr bwMode="auto">
          <a:xfrm>
            <a:off x="2501901" y="2082801"/>
            <a:ext cx="684213" cy="238125"/>
          </a:xfrm>
          <a:custGeom>
            <a:avLst/>
            <a:gdLst>
              <a:gd name="T0" fmla="*/ 23 w 485"/>
              <a:gd name="T1" fmla="*/ 58 h 150"/>
              <a:gd name="T2" fmla="*/ 52 w 485"/>
              <a:gd name="T3" fmla="*/ 50 h 150"/>
              <a:gd name="T4" fmla="*/ 83 w 485"/>
              <a:gd name="T5" fmla="*/ 42 h 150"/>
              <a:gd name="T6" fmla="*/ 121 w 485"/>
              <a:gd name="T7" fmla="*/ 26 h 150"/>
              <a:gd name="T8" fmla="*/ 151 w 485"/>
              <a:gd name="T9" fmla="*/ 17 h 150"/>
              <a:gd name="T10" fmla="*/ 181 w 485"/>
              <a:gd name="T11" fmla="*/ 0 h 150"/>
              <a:gd name="T12" fmla="*/ 212 w 485"/>
              <a:gd name="T13" fmla="*/ 0 h 150"/>
              <a:gd name="T14" fmla="*/ 242 w 485"/>
              <a:gd name="T15" fmla="*/ 0 h 150"/>
              <a:gd name="T16" fmla="*/ 279 w 485"/>
              <a:gd name="T17" fmla="*/ 17 h 150"/>
              <a:gd name="T18" fmla="*/ 310 w 485"/>
              <a:gd name="T19" fmla="*/ 17 h 150"/>
              <a:gd name="T20" fmla="*/ 340 w 485"/>
              <a:gd name="T21" fmla="*/ 33 h 150"/>
              <a:gd name="T22" fmla="*/ 371 w 485"/>
              <a:gd name="T23" fmla="*/ 50 h 150"/>
              <a:gd name="T24" fmla="*/ 400 w 485"/>
              <a:gd name="T25" fmla="*/ 66 h 150"/>
              <a:gd name="T26" fmla="*/ 439 w 485"/>
              <a:gd name="T27" fmla="*/ 83 h 150"/>
              <a:gd name="T28" fmla="*/ 476 w 485"/>
              <a:gd name="T29" fmla="*/ 91 h 150"/>
              <a:gd name="T30" fmla="*/ 467 w 485"/>
              <a:gd name="T31" fmla="*/ 112 h 150"/>
              <a:gd name="T32" fmla="*/ 469 w 485"/>
              <a:gd name="T33" fmla="*/ 100 h 150"/>
              <a:gd name="T34" fmla="*/ 439 w 485"/>
              <a:gd name="T35" fmla="*/ 107 h 150"/>
              <a:gd name="T36" fmla="*/ 408 w 485"/>
              <a:gd name="T37" fmla="*/ 116 h 150"/>
              <a:gd name="T38" fmla="*/ 378 w 485"/>
              <a:gd name="T39" fmla="*/ 124 h 150"/>
              <a:gd name="T40" fmla="*/ 348 w 485"/>
              <a:gd name="T41" fmla="*/ 140 h 150"/>
              <a:gd name="T42" fmla="*/ 318 w 485"/>
              <a:gd name="T43" fmla="*/ 140 h 150"/>
              <a:gd name="T44" fmla="*/ 287 w 485"/>
              <a:gd name="T45" fmla="*/ 140 h 150"/>
              <a:gd name="T46" fmla="*/ 257 w 485"/>
              <a:gd name="T47" fmla="*/ 140 h 150"/>
              <a:gd name="T48" fmla="*/ 226 w 485"/>
              <a:gd name="T49" fmla="*/ 140 h 150"/>
              <a:gd name="T50" fmla="*/ 197 w 485"/>
              <a:gd name="T51" fmla="*/ 124 h 150"/>
              <a:gd name="T52" fmla="*/ 166 w 485"/>
              <a:gd name="T53" fmla="*/ 116 h 150"/>
              <a:gd name="T54" fmla="*/ 128 w 485"/>
              <a:gd name="T55" fmla="*/ 107 h 150"/>
              <a:gd name="T56" fmla="*/ 91 w 485"/>
              <a:gd name="T57" fmla="*/ 91 h 150"/>
              <a:gd name="T58" fmla="*/ 60 w 485"/>
              <a:gd name="T59" fmla="*/ 83 h 150"/>
              <a:gd name="T60" fmla="*/ 30 w 485"/>
              <a:gd name="T61" fmla="*/ 83 h 150"/>
              <a:gd name="T62" fmla="*/ 0 w 485"/>
              <a:gd name="T63" fmla="*/ 75 h 150"/>
              <a:gd name="T64" fmla="*/ 8 w 485"/>
              <a:gd name="T65"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 h="150">
                <a:moveTo>
                  <a:pt x="8" y="66"/>
                </a:moveTo>
                <a:lnTo>
                  <a:pt x="23" y="58"/>
                </a:lnTo>
                <a:lnTo>
                  <a:pt x="37" y="58"/>
                </a:lnTo>
                <a:lnTo>
                  <a:pt x="52" y="50"/>
                </a:lnTo>
                <a:lnTo>
                  <a:pt x="68" y="50"/>
                </a:lnTo>
                <a:lnTo>
                  <a:pt x="83" y="42"/>
                </a:lnTo>
                <a:lnTo>
                  <a:pt x="98" y="33"/>
                </a:lnTo>
                <a:lnTo>
                  <a:pt x="121" y="26"/>
                </a:lnTo>
                <a:lnTo>
                  <a:pt x="136" y="17"/>
                </a:lnTo>
                <a:lnTo>
                  <a:pt x="151" y="17"/>
                </a:lnTo>
                <a:lnTo>
                  <a:pt x="166" y="0"/>
                </a:lnTo>
                <a:lnTo>
                  <a:pt x="181" y="0"/>
                </a:lnTo>
                <a:lnTo>
                  <a:pt x="197" y="0"/>
                </a:lnTo>
                <a:lnTo>
                  <a:pt x="212" y="0"/>
                </a:lnTo>
                <a:lnTo>
                  <a:pt x="226" y="0"/>
                </a:lnTo>
                <a:lnTo>
                  <a:pt x="242" y="0"/>
                </a:lnTo>
                <a:lnTo>
                  <a:pt x="257" y="9"/>
                </a:lnTo>
                <a:lnTo>
                  <a:pt x="279" y="17"/>
                </a:lnTo>
                <a:lnTo>
                  <a:pt x="295" y="17"/>
                </a:lnTo>
                <a:lnTo>
                  <a:pt x="310" y="17"/>
                </a:lnTo>
                <a:lnTo>
                  <a:pt x="326" y="26"/>
                </a:lnTo>
                <a:lnTo>
                  <a:pt x="340" y="33"/>
                </a:lnTo>
                <a:lnTo>
                  <a:pt x="355" y="42"/>
                </a:lnTo>
                <a:lnTo>
                  <a:pt x="371" y="50"/>
                </a:lnTo>
                <a:lnTo>
                  <a:pt x="386" y="58"/>
                </a:lnTo>
                <a:lnTo>
                  <a:pt x="400" y="66"/>
                </a:lnTo>
                <a:lnTo>
                  <a:pt x="424" y="75"/>
                </a:lnTo>
                <a:lnTo>
                  <a:pt x="439" y="83"/>
                </a:lnTo>
                <a:lnTo>
                  <a:pt x="454" y="83"/>
                </a:lnTo>
                <a:lnTo>
                  <a:pt x="476" y="91"/>
                </a:lnTo>
                <a:lnTo>
                  <a:pt x="467" y="112"/>
                </a:lnTo>
                <a:lnTo>
                  <a:pt x="467" y="112"/>
                </a:lnTo>
                <a:lnTo>
                  <a:pt x="484" y="91"/>
                </a:lnTo>
                <a:lnTo>
                  <a:pt x="469" y="100"/>
                </a:lnTo>
                <a:lnTo>
                  <a:pt x="454" y="107"/>
                </a:lnTo>
                <a:lnTo>
                  <a:pt x="439" y="107"/>
                </a:lnTo>
                <a:lnTo>
                  <a:pt x="424" y="116"/>
                </a:lnTo>
                <a:lnTo>
                  <a:pt x="408" y="116"/>
                </a:lnTo>
                <a:lnTo>
                  <a:pt x="393" y="124"/>
                </a:lnTo>
                <a:lnTo>
                  <a:pt x="378" y="124"/>
                </a:lnTo>
                <a:lnTo>
                  <a:pt x="363" y="133"/>
                </a:lnTo>
                <a:lnTo>
                  <a:pt x="348" y="140"/>
                </a:lnTo>
                <a:lnTo>
                  <a:pt x="333" y="140"/>
                </a:lnTo>
                <a:lnTo>
                  <a:pt x="318" y="140"/>
                </a:lnTo>
                <a:lnTo>
                  <a:pt x="302" y="149"/>
                </a:lnTo>
                <a:lnTo>
                  <a:pt x="287" y="140"/>
                </a:lnTo>
                <a:lnTo>
                  <a:pt x="272" y="140"/>
                </a:lnTo>
                <a:lnTo>
                  <a:pt x="257" y="140"/>
                </a:lnTo>
                <a:lnTo>
                  <a:pt x="242" y="140"/>
                </a:lnTo>
                <a:lnTo>
                  <a:pt x="226" y="140"/>
                </a:lnTo>
                <a:lnTo>
                  <a:pt x="212" y="133"/>
                </a:lnTo>
                <a:lnTo>
                  <a:pt x="197" y="124"/>
                </a:lnTo>
                <a:lnTo>
                  <a:pt x="181" y="124"/>
                </a:lnTo>
                <a:lnTo>
                  <a:pt x="166" y="116"/>
                </a:lnTo>
                <a:lnTo>
                  <a:pt x="151" y="116"/>
                </a:lnTo>
                <a:lnTo>
                  <a:pt x="128" y="107"/>
                </a:lnTo>
                <a:lnTo>
                  <a:pt x="113" y="100"/>
                </a:lnTo>
                <a:lnTo>
                  <a:pt x="91" y="91"/>
                </a:lnTo>
                <a:lnTo>
                  <a:pt x="76" y="91"/>
                </a:lnTo>
                <a:lnTo>
                  <a:pt x="60" y="83"/>
                </a:lnTo>
                <a:lnTo>
                  <a:pt x="45" y="83"/>
                </a:lnTo>
                <a:lnTo>
                  <a:pt x="30"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518" name="Oval 302"/>
          <p:cNvSpPr>
            <a:spLocks noChangeArrowheads="1"/>
          </p:cNvSpPr>
          <p:nvPr/>
        </p:nvSpPr>
        <p:spPr bwMode="auto">
          <a:xfrm>
            <a:off x="2778125" y="2154239"/>
            <a:ext cx="107950" cy="6032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519" name="未知"/>
          <p:cNvSpPr/>
          <p:nvPr/>
        </p:nvSpPr>
        <p:spPr bwMode="auto">
          <a:xfrm>
            <a:off x="3182938" y="2035176"/>
            <a:ext cx="684212" cy="238125"/>
          </a:xfrm>
          <a:custGeom>
            <a:avLst/>
            <a:gdLst>
              <a:gd name="T0" fmla="*/ 23 w 485"/>
              <a:gd name="T1" fmla="*/ 58 h 150"/>
              <a:gd name="T2" fmla="*/ 52 w 485"/>
              <a:gd name="T3" fmla="*/ 50 h 150"/>
              <a:gd name="T4" fmla="*/ 83 w 485"/>
              <a:gd name="T5" fmla="*/ 42 h 150"/>
              <a:gd name="T6" fmla="*/ 121 w 485"/>
              <a:gd name="T7" fmla="*/ 26 h 150"/>
              <a:gd name="T8" fmla="*/ 151 w 485"/>
              <a:gd name="T9" fmla="*/ 17 h 150"/>
              <a:gd name="T10" fmla="*/ 181 w 485"/>
              <a:gd name="T11" fmla="*/ 0 h 150"/>
              <a:gd name="T12" fmla="*/ 212 w 485"/>
              <a:gd name="T13" fmla="*/ 0 h 150"/>
              <a:gd name="T14" fmla="*/ 242 w 485"/>
              <a:gd name="T15" fmla="*/ 0 h 150"/>
              <a:gd name="T16" fmla="*/ 279 w 485"/>
              <a:gd name="T17" fmla="*/ 17 h 150"/>
              <a:gd name="T18" fmla="*/ 310 w 485"/>
              <a:gd name="T19" fmla="*/ 17 h 150"/>
              <a:gd name="T20" fmla="*/ 340 w 485"/>
              <a:gd name="T21" fmla="*/ 33 h 150"/>
              <a:gd name="T22" fmla="*/ 371 w 485"/>
              <a:gd name="T23" fmla="*/ 50 h 150"/>
              <a:gd name="T24" fmla="*/ 400 w 485"/>
              <a:gd name="T25" fmla="*/ 66 h 150"/>
              <a:gd name="T26" fmla="*/ 439 w 485"/>
              <a:gd name="T27" fmla="*/ 83 h 150"/>
              <a:gd name="T28" fmla="*/ 476 w 485"/>
              <a:gd name="T29" fmla="*/ 91 h 150"/>
              <a:gd name="T30" fmla="*/ 467 w 485"/>
              <a:gd name="T31" fmla="*/ 112 h 150"/>
              <a:gd name="T32" fmla="*/ 469 w 485"/>
              <a:gd name="T33" fmla="*/ 100 h 150"/>
              <a:gd name="T34" fmla="*/ 439 w 485"/>
              <a:gd name="T35" fmla="*/ 107 h 150"/>
              <a:gd name="T36" fmla="*/ 408 w 485"/>
              <a:gd name="T37" fmla="*/ 116 h 150"/>
              <a:gd name="T38" fmla="*/ 378 w 485"/>
              <a:gd name="T39" fmla="*/ 124 h 150"/>
              <a:gd name="T40" fmla="*/ 348 w 485"/>
              <a:gd name="T41" fmla="*/ 140 h 150"/>
              <a:gd name="T42" fmla="*/ 318 w 485"/>
              <a:gd name="T43" fmla="*/ 140 h 150"/>
              <a:gd name="T44" fmla="*/ 287 w 485"/>
              <a:gd name="T45" fmla="*/ 140 h 150"/>
              <a:gd name="T46" fmla="*/ 257 w 485"/>
              <a:gd name="T47" fmla="*/ 140 h 150"/>
              <a:gd name="T48" fmla="*/ 226 w 485"/>
              <a:gd name="T49" fmla="*/ 140 h 150"/>
              <a:gd name="T50" fmla="*/ 197 w 485"/>
              <a:gd name="T51" fmla="*/ 124 h 150"/>
              <a:gd name="T52" fmla="*/ 166 w 485"/>
              <a:gd name="T53" fmla="*/ 116 h 150"/>
              <a:gd name="T54" fmla="*/ 128 w 485"/>
              <a:gd name="T55" fmla="*/ 107 h 150"/>
              <a:gd name="T56" fmla="*/ 91 w 485"/>
              <a:gd name="T57" fmla="*/ 91 h 150"/>
              <a:gd name="T58" fmla="*/ 60 w 485"/>
              <a:gd name="T59" fmla="*/ 83 h 150"/>
              <a:gd name="T60" fmla="*/ 30 w 485"/>
              <a:gd name="T61" fmla="*/ 83 h 150"/>
              <a:gd name="T62" fmla="*/ 0 w 485"/>
              <a:gd name="T63" fmla="*/ 75 h 150"/>
              <a:gd name="T64" fmla="*/ 8 w 485"/>
              <a:gd name="T65"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5" h="150">
                <a:moveTo>
                  <a:pt x="8" y="66"/>
                </a:moveTo>
                <a:lnTo>
                  <a:pt x="23" y="58"/>
                </a:lnTo>
                <a:lnTo>
                  <a:pt x="37" y="58"/>
                </a:lnTo>
                <a:lnTo>
                  <a:pt x="52" y="50"/>
                </a:lnTo>
                <a:lnTo>
                  <a:pt x="68" y="50"/>
                </a:lnTo>
                <a:lnTo>
                  <a:pt x="83" y="42"/>
                </a:lnTo>
                <a:lnTo>
                  <a:pt x="98" y="33"/>
                </a:lnTo>
                <a:lnTo>
                  <a:pt x="121" y="26"/>
                </a:lnTo>
                <a:lnTo>
                  <a:pt x="136" y="17"/>
                </a:lnTo>
                <a:lnTo>
                  <a:pt x="151" y="17"/>
                </a:lnTo>
                <a:lnTo>
                  <a:pt x="166" y="0"/>
                </a:lnTo>
                <a:lnTo>
                  <a:pt x="181" y="0"/>
                </a:lnTo>
                <a:lnTo>
                  <a:pt x="197" y="0"/>
                </a:lnTo>
                <a:lnTo>
                  <a:pt x="212" y="0"/>
                </a:lnTo>
                <a:lnTo>
                  <a:pt x="226" y="0"/>
                </a:lnTo>
                <a:lnTo>
                  <a:pt x="242" y="0"/>
                </a:lnTo>
                <a:lnTo>
                  <a:pt x="257" y="9"/>
                </a:lnTo>
                <a:lnTo>
                  <a:pt x="279" y="17"/>
                </a:lnTo>
                <a:lnTo>
                  <a:pt x="295" y="17"/>
                </a:lnTo>
                <a:lnTo>
                  <a:pt x="310" y="17"/>
                </a:lnTo>
                <a:lnTo>
                  <a:pt x="326" y="26"/>
                </a:lnTo>
                <a:lnTo>
                  <a:pt x="340" y="33"/>
                </a:lnTo>
                <a:lnTo>
                  <a:pt x="355" y="42"/>
                </a:lnTo>
                <a:lnTo>
                  <a:pt x="371" y="50"/>
                </a:lnTo>
                <a:lnTo>
                  <a:pt x="386" y="58"/>
                </a:lnTo>
                <a:lnTo>
                  <a:pt x="400" y="66"/>
                </a:lnTo>
                <a:lnTo>
                  <a:pt x="424" y="75"/>
                </a:lnTo>
                <a:lnTo>
                  <a:pt x="439" y="83"/>
                </a:lnTo>
                <a:lnTo>
                  <a:pt x="454" y="83"/>
                </a:lnTo>
                <a:lnTo>
                  <a:pt x="476" y="91"/>
                </a:lnTo>
                <a:lnTo>
                  <a:pt x="467" y="112"/>
                </a:lnTo>
                <a:lnTo>
                  <a:pt x="467" y="112"/>
                </a:lnTo>
                <a:lnTo>
                  <a:pt x="484" y="91"/>
                </a:lnTo>
                <a:lnTo>
                  <a:pt x="469" y="100"/>
                </a:lnTo>
                <a:lnTo>
                  <a:pt x="454" y="107"/>
                </a:lnTo>
                <a:lnTo>
                  <a:pt x="439" y="107"/>
                </a:lnTo>
                <a:lnTo>
                  <a:pt x="424" y="116"/>
                </a:lnTo>
                <a:lnTo>
                  <a:pt x="408" y="116"/>
                </a:lnTo>
                <a:lnTo>
                  <a:pt x="393" y="124"/>
                </a:lnTo>
                <a:lnTo>
                  <a:pt x="378" y="124"/>
                </a:lnTo>
                <a:lnTo>
                  <a:pt x="363" y="133"/>
                </a:lnTo>
                <a:lnTo>
                  <a:pt x="348" y="140"/>
                </a:lnTo>
                <a:lnTo>
                  <a:pt x="333" y="140"/>
                </a:lnTo>
                <a:lnTo>
                  <a:pt x="318" y="140"/>
                </a:lnTo>
                <a:lnTo>
                  <a:pt x="302" y="149"/>
                </a:lnTo>
                <a:lnTo>
                  <a:pt x="287" y="140"/>
                </a:lnTo>
                <a:lnTo>
                  <a:pt x="272" y="140"/>
                </a:lnTo>
                <a:lnTo>
                  <a:pt x="257" y="140"/>
                </a:lnTo>
                <a:lnTo>
                  <a:pt x="242" y="140"/>
                </a:lnTo>
                <a:lnTo>
                  <a:pt x="226" y="140"/>
                </a:lnTo>
                <a:lnTo>
                  <a:pt x="212" y="133"/>
                </a:lnTo>
                <a:lnTo>
                  <a:pt x="197" y="124"/>
                </a:lnTo>
                <a:lnTo>
                  <a:pt x="181" y="124"/>
                </a:lnTo>
                <a:lnTo>
                  <a:pt x="166" y="116"/>
                </a:lnTo>
                <a:lnTo>
                  <a:pt x="151" y="116"/>
                </a:lnTo>
                <a:lnTo>
                  <a:pt x="128" y="107"/>
                </a:lnTo>
                <a:lnTo>
                  <a:pt x="113" y="100"/>
                </a:lnTo>
                <a:lnTo>
                  <a:pt x="91" y="91"/>
                </a:lnTo>
                <a:lnTo>
                  <a:pt x="76" y="91"/>
                </a:lnTo>
                <a:lnTo>
                  <a:pt x="60" y="83"/>
                </a:lnTo>
                <a:lnTo>
                  <a:pt x="45" y="83"/>
                </a:lnTo>
                <a:lnTo>
                  <a:pt x="30"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520" name="Oval 304"/>
          <p:cNvSpPr>
            <a:spLocks noChangeArrowheads="1"/>
          </p:cNvSpPr>
          <p:nvPr/>
        </p:nvSpPr>
        <p:spPr bwMode="auto">
          <a:xfrm>
            <a:off x="3460751" y="2106614"/>
            <a:ext cx="106363" cy="6032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521" name="未知"/>
          <p:cNvSpPr/>
          <p:nvPr/>
        </p:nvSpPr>
        <p:spPr bwMode="auto">
          <a:xfrm>
            <a:off x="6483350" y="1835151"/>
            <a:ext cx="590550" cy="74613"/>
          </a:xfrm>
          <a:custGeom>
            <a:avLst/>
            <a:gdLst>
              <a:gd name="T0" fmla="*/ 0 w 419"/>
              <a:gd name="T1" fmla="*/ 30 h 47"/>
              <a:gd name="T2" fmla="*/ 34 w 419"/>
              <a:gd name="T3" fmla="*/ 33 h 47"/>
              <a:gd name="T4" fmla="*/ 52 w 419"/>
              <a:gd name="T5" fmla="*/ 18 h 47"/>
              <a:gd name="T6" fmla="*/ 79 w 419"/>
              <a:gd name="T7" fmla="*/ 5 h 47"/>
              <a:gd name="T8" fmla="*/ 122 w 419"/>
              <a:gd name="T9" fmla="*/ 0 h 47"/>
              <a:gd name="T10" fmla="*/ 153 w 419"/>
              <a:gd name="T11" fmla="*/ 2 h 47"/>
              <a:gd name="T12" fmla="*/ 186 w 419"/>
              <a:gd name="T13" fmla="*/ 5 h 47"/>
              <a:gd name="T14" fmla="*/ 213 w 419"/>
              <a:gd name="T15" fmla="*/ 14 h 47"/>
              <a:gd name="T16" fmla="*/ 237 w 419"/>
              <a:gd name="T17" fmla="*/ 24 h 47"/>
              <a:gd name="T18" fmla="*/ 263 w 419"/>
              <a:gd name="T19" fmla="*/ 34 h 47"/>
              <a:gd name="T20" fmla="*/ 289 w 419"/>
              <a:gd name="T21" fmla="*/ 43 h 47"/>
              <a:gd name="T22" fmla="*/ 320 w 419"/>
              <a:gd name="T23" fmla="*/ 45 h 47"/>
              <a:gd name="T24" fmla="*/ 354 w 419"/>
              <a:gd name="T25" fmla="*/ 46 h 47"/>
              <a:gd name="T26" fmla="*/ 384 w 419"/>
              <a:gd name="T27" fmla="*/ 36 h 47"/>
              <a:gd name="T28" fmla="*/ 418 w 419"/>
              <a:gd name="T2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9" h="47">
                <a:moveTo>
                  <a:pt x="0" y="30"/>
                </a:moveTo>
                <a:lnTo>
                  <a:pt x="34" y="33"/>
                </a:lnTo>
                <a:lnTo>
                  <a:pt x="52" y="18"/>
                </a:lnTo>
                <a:lnTo>
                  <a:pt x="79" y="5"/>
                </a:lnTo>
                <a:lnTo>
                  <a:pt x="122" y="0"/>
                </a:lnTo>
                <a:lnTo>
                  <a:pt x="153" y="2"/>
                </a:lnTo>
                <a:lnTo>
                  <a:pt x="186" y="5"/>
                </a:lnTo>
                <a:lnTo>
                  <a:pt x="213" y="14"/>
                </a:lnTo>
                <a:lnTo>
                  <a:pt x="237" y="24"/>
                </a:lnTo>
                <a:lnTo>
                  <a:pt x="263" y="34"/>
                </a:lnTo>
                <a:lnTo>
                  <a:pt x="289" y="43"/>
                </a:lnTo>
                <a:lnTo>
                  <a:pt x="320" y="45"/>
                </a:lnTo>
                <a:lnTo>
                  <a:pt x="354" y="46"/>
                </a:lnTo>
                <a:lnTo>
                  <a:pt x="384" y="36"/>
                </a:lnTo>
                <a:lnTo>
                  <a:pt x="418"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522" name="未知"/>
          <p:cNvSpPr/>
          <p:nvPr/>
        </p:nvSpPr>
        <p:spPr bwMode="auto">
          <a:xfrm>
            <a:off x="6248400" y="2290763"/>
            <a:ext cx="590550" cy="74612"/>
          </a:xfrm>
          <a:custGeom>
            <a:avLst/>
            <a:gdLst>
              <a:gd name="T0" fmla="*/ 0 w 419"/>
              <a:gd name="T1" fmla="*/ 30 h 47"/>
              <a:gd name="T2" fmla="*/ 34 w 419"/>
              <a:gd name="T3" fmla="*/ 33 h 47"/>
              <a:gd name="T4" fmla="*/ 52 w 419"/>
              <a:gd name="T5" fmla="*/ 18 h 47"/>
              <a:gd name="T6" fmla="*/ 79 w 419"/>
              <a:gd name="T7" fmla="*/ 5 h 47"/>
              <a:gd name="T8" fmla="*/ 122 w 419"/>
              <a:gd name="T9" fmla="*/ 0 h 47"/>
              <a:gd name="T10" fmla="*/ 153 w 419"/>
              <a:gd name="T11" fmla="*/ 2 h 47"/>
              <a:gd name="T12" fmla="*/ 186 w 419"/>
              <a:gd name="T13" fmla="*/ 5 h 47"/>
              <a:gd name="T14" fmla="*/ 213 w 419"/>
              <a:gd name="T15" fmla="*/ 14 h 47"/>
              <a:gd name="T16" fmla="*/ 237 w 419"/>
              <a:gd name="T17" fmla="*/ 24 h 47"/>
              <a:gd name="T18" fmla="*/ 263 w 419"/>
              <a:gd name="T19" fmla="*/ 34 h 47"/>
              <a:gd name="T20" fmla="*/ 289 w 419"/>
              <a:gd name="T21" fmla="*/ 43 h 47"/>
              <a:gd name="T22" fmla="*/ 320 w 419"/>
              <a:gd name="T23" fmla="*/ 45 h 47"/>
              <a:gd name="T24" fmla="*/ 354 w 419"/>
              <a:gd name="T25" fmla="*/ 46 h 47"/>
              <a:gd name="T26" fmla="*/ 384 w 419"/>
              <a:gd name="T27" fmla="*/ 36 h 47"/>
              <a:gd name="T28" fmla="*/ 418 w 419"/>
              <a:gd name="T2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9" h="47">
                <a:moveTo>
                  <a:pt x="0" y="30"/>
                </a:moveTo>
                <a:lnTo>
                  <a:pt x="34" y="33"/>
                </a:lnTo>
                <a:lnTo>
                  <a:pt x="52" y="18"/>
                </a:lnTo>
                <a:lnTo>
                  <a:pt x="79" y="5"/>
                </a:lnTo>
                <a:lnTo>
                  <a:pt x="122" y="0"/>
                </a:lnTo>
                <a:lnTo>
                  <a:pt x="153" y="2"/>
                </a:lnTo>
                <a:lnTo>
                  <a:pt x="186" y="5"/>
                </a:lnTo>
                <a:lnTo>
                  <a:pt x="213" y="14"/>
                </a:lnTo>
                <a:lnTo>
                  <a:pt x="237" y="24"/>
                </a:lnTo>
                <a:lnTo>
                  <a:pt x="263" y="34"/>
                </a:lnTo>
                <a:lnTo>
                  <a:pt x="289" y="43"/>
                </a:lnTo>
                <a:lnTo>
                  <a:pt x="320" y="45"/>
                </a:lnTo>
                <a:lnTo>
                  <a:pt x="354" y="46"/>
                </a:lnTo>
                <a:lnTo>
                  <a:pt x="384" y="36"/>
                </a:lnTo>
                <a:lnTo>
                  <a:pt x="418"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523" name="未知"/>
          <p:cNvSpPr/>
          <p:nvPr/>
        </p:nvSpPr>
        <p:spPr bwMode="auto">
          <a:xfrm>
            <a:off x="7673975" y="2041526"/>
            <a:ext cx="590550" cy="74613"/>
          </a:xfrm>
          <a:custGeom>
            <a:avLst/>
            <a:gdLst>
              <a:gd name="T0" fmla="*/ 0 w 419"/>
              <a:gd name="T1" fmla="*/ 30 h 47"/>
              <a:gd name="T2" fmla="*/ 34 w 419"/>
              <a:gd name="T3" fmla="*/ 33 h 47"/>
              <a:gd name="T4" fmla="*/ 52 w 419"/>
              <a:gd name="T5" fmla="*/ 18 h 47"/>
              <a:gd name="T6" fmla="*/ 79 w 419"/>
              <a:gd name="T7" fmla="*/ 5 h 47"/>
              <a:gd name="T8" fmla="*/ 122 w 419"/>
              <a:gd name="T9" fmla="*/ 0 h 47"/>
              <a:gd name="T10" fmla="*/ 153 w 419"/>
              <a:gd name="T11" fmla="*/ 2 h 47"/>
              <a:gd name="T12" fmla="*/ 186 w 419"/>
              <a:gd name="T13" fmla="*/ 5 h 47"/>
              <a:gd name="T14" fmla="*/ 213 w 419"/>
              <a:gd name="T15" fmla="*/ 14 h 47"/>
              <a:gd name="T16" fmla="*/ 237 w 419"/>
              <a:gd name="T17" fmla="*/ 24 h 47"/>
              <a:gd name="T18" fmla="*/ 263 w 419"/>
              <a:gd name="T19" fmla="*/ 34 h 47"/>
              <a:gd name="T20" fmla="*/ 289 w 419"/>
              <a:gd name="T21" fmla="*/ 43 h 47"/>
              <a:gd name="T22" fmla="*/ 320 w 419"/>
              <a:gd name="T23" fmla="*/ 45 h 47"/>
              <a:gd name="T24" fmla="*/ 354 w 419"/>
              <a:gd name="T25" fmla="*/ 46 h 47"/>
              <a:gd name="T26" fmla="*/ 384 w 419"/>
              <a:gd name="T27" fmla="*/ 36 h 47"/>
              <a:gd name="T28" fmla="*/ 418 w 419"/>
              <a:gd name="T2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9" h="47">
                <a:moveTo>
                  <a:pt x="0" y="30"/>
                </a:moveTo>
                <a:lnTo>
                  <a:pt x="34" y="33"/>
                </a:lnTo>
                <a:lnTo>
                  <a:pt x="52" y="18"/>
                </a:lnTo>
                <a:lnTo>
                  <a:pt x="79" y="5"/>
                </a:lnTo>
                <a:lnTo>
                  <a:pt x="122" y="0"/>
                </a:lnTo>
                <a:lnTo>
                  <a:pt x="153" y="2"/>
                </a:lnTo>
                <a:lnTo>
                  <a:pt x="186" y="5"/>
                </a:lnTo>
                <a:lnTo>
                  <a:pt x="213" y="14"/>
                </a:lnTo>
                <a:lnTo>
                  <a:pt x="237" y="24"/>
                </a:lnTo>
                <a:lnTo>
                  <a:pt x="263" y="34"/>
                </a:lnTo>
                <a:lnTo>
                  <a:pt x="289" y="43"/>
                </a:lnTo>
                <a:lnTo>
                  <a:pt x="320" y="45"/>
                </a:lnTo>
                <a:lnTo>
                  <a:pt x="354" y="46"/>
                </a:lnTo>
                <a:lnTo>
                  <a:pt x="384" y="36"/>
                </a:lnTo>
                <a:lnTo>
                  <a:pt x="418"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524" name="未知"/>
          <p:cNvSpPr/>
          <p:nvPr/>
        </p:nvSpPr>
        <p:spPr bwMode="auto">
          <a:xfrm>
            <a:off x="4519614" y="2290763"/>
            <a:ext cx="592137" cy="74612"/>
          </a:xfrm>
          <a:custGeom>
            <a:avLst/>
            <a:gdLst>
              <a:gd name="T0" fmla="*/ 0 w 419"/>
              <a:gd name="T1" fmla="*/ 30 h 47"/>
              <a:gd name="T2" fmla="*/ 34 w 419"/>
              <a:gd name="T3" fmla="*/ 33 h 47"/>
              <a:gd name="T4" fmla="*/ 52 w 419"/>
              <a:gd name="T5" fmla="*/ 18 h 47"/>
              <a:gd name="T6" fmla="*/ 79 w 419"/>
              <a:gd name="T7" fmla="*/ 5 h 47"/>
              <a:gd name="T8" fmla="*/ 122 w 419"/>
              <a:gd name="T9" fmla="*/ 0 h 47"/>
              <a:gd name="T10" fmla="*/ 153 w 419"/>
              <a:gd name="T11" fmla="*/ 2 h 47"/>
              <a:gd name="T12" fmla="*/ 186 w 419"/>
              <a:gd name="T13" fmla="*/ 5 h 47"/>
              <a:gd name="T14" fmla="*/ 213 w 419"/>
              <a:gd name="T15" fmla="*/ 14 h 47"/>
              <a:gd name="T16" fmla="*/ 237 w 419"/>
              <a:gd name="T17" fmla="*/ 24 h 47"/>
              <a:gd name="T18" fmla="*/ 263 w 419"/>
              <a:gd name="T19" fmla="*/ 34 h 47"/>
              <a:gd name="T20" fmla="*/ 289 w 419"/>
              <a:gd name="T21" fmla="*/ 43 h 47"/>
              <a:gd name="T22" fmla="*/ 320 w 419"/>
              <a:gd name="T23" fmla="*/ 45 h 47"/>
              <a:gd name="T24" fmla="*/ 354 w 419"/>
              <a:gd name="T25" fmla="*/ 46 h 47"/>
              <a:gd name="T26" fmla="*/ 384 w 419"/>
              <a:gd name="T27" fmla="*/ 36 h 47"/>
              <a:gd name="T28" fmla="*/ 418 w 419"/>
              <a:gd name="T2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9" h="47">
                <a:moveTo>
                  <a:pt x="0" y="30"/>
                </a:moveTo>
                <a:lnTo>
                  <a:pt x="34" y="33"/>
                </a:lnTo>
                <a:lnTo>
                  <a:pt x="52" y="18"/>
                </a:lnTo>
                <a:lnTo>
                  <a:pt x="79" y="5"/>
                </a:lnTo>
                <a:lnTo>
                  <a:pt x="122" y="0"/>
                </a:lnTo>
                <a:lnTo>
                  <a:pt x="153" y="2"/>
                </a:lnTo>
                <a:lnTo>
                  <a:pt x="186" y="5"/>
                </a:lnTo>
                <a:lnTo>
                  <a:pt x="213" y="14"/>
                </a:lnTo>
                <a:lnTo>
                  <a:pt x="237" y="24"/>
                </a:lnTo>
                <a:lnTo>
                  <a:pt x="263" y="34"/>
                </a:lnTo>
                <a:lnTo>
                  <a:pt x="289" y="43"/>
                </a:lnTo>
                <a:lnTo>
                  <a:pt x="320" y="45"/>
                </a:lnTo>
                <a:lnTo>
                  <a:pt x="354" y="46"/>
                </a:lnTo>
                <a:lnTo>
                  <a:pt x="384" y="36"/>
                </a:lnTo>
                <a:lnTo>
                  <a:pt x="418"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525" name="未知"/>
          <p:cNvSpPr/>
          <p:nvPr/>
        </p:nvSpPr>
        <p:spPr bwMode="auto">
          <a:xfrm>
            <a:off x="7843839" y="2317751"/>
            <a:ext cx="592137" cy="74613"/>
          </a:xfrm>
          <a:custGeom>
            <a:avLst/>
            <a:gdLst>
              <a:gd name="T0" fmla="*/ 0 w 419"/>
              <a:gd name="T1" fmla="*/ 30 h 47"/>
              <a:gd name="T2" fmla="*/ 34 w 419"/>
              <a:gd name="T3" fmla="*/ 33 h 47"/>
              <a:gd name="T4" fmla="*/ 52 w 419"/>
              <a:gd name="T5" fmla="*/ 18 h 47"/>
              <a:gd name="T6" fmla="*/ 79 w 419"/>
              <a:gd name="T7" fmla="*/ 5 h 47"/>
              <a:gd name="T8" fmla="*/ 122 w 419"/>
              <a:gd name="T9" fmla="*/ 0 h 47"/>
              <a:gd name="T10" fmla="*/ 153 w 419"/>
              <a:gd name="T11" fmla="*/ 2 h 47"/>
              <a:gd name="T12" fmla="*/ 186 w 419"/>
              <a:gd name="T13" fmla="*/ 5 h 47"/>
              <a:gd name="T14" fmla="*/ 213 w 419"/>
              <a:gd name="T15" fmla="*/ 14 h 47"/>
              <a:gd name="T16" fmla="*/ 237 w 419"/>
              <a:gd name="T17" fmla="*/ 24 h 47"/>
              <a:gd name="T18" fmla="*/ 263 w 419"/>
              <a:gd name="T19" fmla="*/ 34 h 47"/>
              <a:gd name="T20" fmla="*/ 289 w 419"/>
              <a:gd name="T21" fmla="*/ 43 h 47"/>
              <a:gd name="T22" fmla="*/ 320 w 419"/>
              <a:gd name="T23" fmla="*/ 45 h 47"/>
              <a:gd name="T24" fmla="*/ 354 w 419"/>
              <a:gd name="T25" fmla="*/ 46 h 47"/>
              <a:gd name="T26" fmla="*/ 384 w 419"/>
              <a:gd name="T27" fmla="*/ 36 h 47"/>
              <a:gd name="T28" fmla="*/ 418 w 419"/>
              <a:gd name="T2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9" h="47">
                <a:moveTo>
                  <a:pt x="0" y="30"/>
                </a:moveTo>
                <a:lnTo>
                  <a:pt x="34" y="33"/>
                </a:lnTo>
                <a:lnTo>
                  <a:pt x="52" y="18"/>
                </a:lnTo>
                <a:lnTo>
                  <a:pt x="79" y="5"/>
                </a:lnTo>
                <a:lnTo>
                  <a:pt x="122" y="0"/>
                </a:lnTo>
                <a:lnTo>
                  <a:pt x="153" y="2"/>
                </a:lnTo>
                <a:lnTo>
                  <a:pt x="186" y="5"/>
                </a:lnTo>
                <a:lnTo>
                  <a:pt x="213" y="14"/>
                </a:lnTo>
                <a:lnTo>
                  <a:pt x="237" y="24"/>
                </a:lnTo>
                <a:lnTo>
                  <a:pt x="263" y="34"/>
                </a:lnTo>
                <a:lnTo>
                  <a:pt x="289" y="43"/>
                </a:lnTo>
                <a:lnTo>
                  <a:pt x="320" y="45"/>
                </a:lnTo>
                <a:lnTo>
                  <a:pt x="354" y="46"/>
                </a:lnTo>
                <a:lnTo>
                  <a:pt x="384" y="36"/>
                </a:lnTo>
                <a:lnTo>
                  <a:pt x="418"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526" name="未知"/>
          <p:cNvSpPr/>
          <p:nvPr/>
        </p:nvSpPr>
        <p:spPr bwMode="auto">
          <a:xfrm>
            <a:off x="3194050" y="2317751"/>
            <a:ext cx="592138" cy="74613"/>
          </a:xfrm>
          <a:custGeom>
            <a:avLst/>
            <a:gdLst>
              <a:gd name="T0" fmla="*/ 0 w 419"/>
              <a:gd name="T1" fmla="*/ 30 h 47"/>
              <a:gd name="T2" fmla="*/ 34 w 419"/>
              <a:gd name="T3" fmla="*/ 33 h 47"/>
              <a:gd name="T4" fmla="*/ 52 w 419"/>
              <a:gd name="T5" fmla="*/ 18 h 47"/>
              <a:gd name="T6" fmla="*/ 79 w 419"/>
              <a:gd name="T7" fmla="*/ 5 h 47"/>
              <a:gd name="T8" fmla="*/ 122 w 419"/>
              <a:gd name="T9" fmla="*/ 0 h 47"/>
              <a:gd name="T10" fmla="*/ 153 w 419"/>
              <a:gd name="T11" fmla="*/ 2 h 47"/>
              <a:gd name="T12" fmla="*/ 186 w 419"/>
              <a:gd name="T13" fmla="*/ 5 h 47"/>
              <a:gd name="T14" fmla="*/ 213 w 419"/>
              <a:gd name="T15" fmla="*/ 14 h 47"/>
              <a:gd name="T16" fmla="*/ 237 w 419"/>
              <a:gd name="T17" fmla="*/ 24 h 47"/>
              <a:gd name="T18" fmla="*/ 263 w 419"/>
              <a:gd name="T19" fmla="*/ 34 h 47"/>
              <a:gd name="T20" fmla="*/ 289 w 419"/>
              <a:gd name="T21" fmla="*/ 43 h 47"/>
              <a:gd name="T22" fmla="*/ 320 w 419"/>
              <a:gd name="T23" fmla="*/ 45 h 47"/>
              <a:gd name="T24" fmla="*/ 354 w 419"/>
              <a:gd name="T25" fmla="*/ 46 h 47"/>
              <a:gd name="T26" fmla="*/ 384 w 419"/>
              <a:gd name="T27" fmla="*/ 36 h 47"/>
              <a:gd name="T28" fmla="*/ 418 w 419"/>
              <a:gd name="T2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9" h="47">
                <a:moveTo>
                  <a:pt x="0" y="30"/>
                </a:moveTo>
                <a:lnTo>
                  <a:pt x="34" y="33"/>
                </a:lnTo>
                <a:lnTo>
                  <a:pt x="52" y="18"/>
                </a:lnTo>
                <a:lnTo>
                  <a:pt x="79" y="5"/>
                </a:lnTo>
                <a:lnTo>
                  <a:pt x="122" y="0"/>
                </a:lnTo>
                <a:lnTo>
                  <a:pt x="153" y="2"/>
                </a:lnTo>
                <a:lnTo>
                  <a:pt x="186" y="5"/>
                </a:lnTo>
                <a:lnTo>
                  <a:pt x="213" y="14"/>
                </a:lnTo>
                <a:lnTo>
                  <a:pt x="237" y="24"/>
                </a:lnTo>
                <a:lnTo>
                  <a:pt x="263" y="34"/>
                </a:lnTo>
                <a:lnTo>
                  <a:pt x="289" y="43"/>
                </a:lnTo>
                <a:lnTo>
                  <a:pt x="320" y="45"/>
                </a:lnTo>
                <a:lnTo>
                  <a:pt x="354" y="46"/>
                </a:lnTo>
                <a:lnTo>
                  <a:pt x="384" y="36"/>
                </a:lnTo>
                <a:lnTo>
                  <a:pt x="418"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527" name="未知"/>
          <p:cNvSpPr/>
          <p:nvPr/>
        </p:nvSpPr>
        <p:spPr bwMode="auto">
          <a:xfrm>
            <a:off x="2678114" y="2014538"/>
            <a:ext cx="592137" cy="74612"/>
          </a:xfrm>
          <a:custGeom>
            <a:avLst/>
            <a:gdLst>
              <a:gd name="T0" fmla="*/ 0 w 419"/>
              <a:gd name="T1" fmla="*/ 30 h 47"/>
              <a:gd name="T2" fmla="*/ 34 w 419"/>
              <a:gd name="T3" fmla="*/ 33 h 47"/>
              <a:gd name="T4" fmla="*/ 52 w 419"/>
              <a:gd name="T5" fmla="*/ 18 h 47"/>
              <a:gd name="T6" fmla="*/ 79 w 419"/>
              <a:gd name="T7" fmla="*/ 5 h 47"/>
              <a:gd name="T8" fmla="*/ 122 w 419"/>
              <a:gd name="T9" fmla="*/ 0 h 47"/>
              <a:gd name="T10" fmla="*/ 153 w 419"/>
              <a:gd name="T11" fmla="*/ 2 h 47"/>
              <a:gd name="T12" fmla="*/ 186 w 419"/>
              <a:gd name="T13" fmla="*/ 5 h 47"/>
              <a:gd name="T14" fmla="*/ 213 w 419"/>
              <a:gd name="T15" fmla="*/ 14 h 47"/>
              <a:gd name="T16" fmla="*/ 237 w 419"/>
              <a:gd name="T17" fmla="*/ 24 h 47"/>
              <a:gd name="T18" fmla="*/ 263 w 419"/>
              <a:gd name="T19" fmla="*/ 34 h 47"/>
              <a:gd name="T20" fmla="*/ 289 w 419"/>
              <a:gd name="T21" fmla="*/ 43 h 47"/>
              <a:gd name="T22" fmla="*/ 320 w 419"/>
              <a:gd name="T23" fmla="*/ 45 h 47"/>
              <a:gd name="T24" fmla="*/ 354 w 419"/>
              <a:gd name="T25" fmla="*/ 46 h 47"/>
              <a:gd name="T26" fmla="*/ 384 w 419"/>
              <a:gd name="T27" fmla="*/ 36 h 47"/>
              <a:gd name="T28" fmla="*/ 418 w 419"/>
              <a:gd name="T2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9" h="47">
                <a:moveTo>
                  <a:pt x="0" y="30"/>
                </a:moveTo>
                <a:lnTo>
                  <a:pt x="34" y="33"/>
                </a:lnTo>
                <a:lnTo>
                  <a:pt x="52" y="18"/>
                </a:lnTo>
                <a:lnTo>
                  <a:pt x="79" y="5"/>
                </a:lnTo>
                <a:lnTo>
                  <a:pt x="122" y="0"/>
                </a:lnTo>
                <a:lnTo>
                  <a:pt x="153" y="2"/>
                </a:lnTo>
                <a:lnTo>
                  <a:pt x="186" y="5"/>
                </a:lnTo>
                <a:lnTo>
                  <a:pt x="213" y="14"/>
                </a:lnTo>
                <a:lnTo>
                  <a:pt x="237" y="24"/>
                </a:lnTo>
                <a:lnTo>
                  <a:pt x="263" y="34"/>
                </a:lnTo>
                <a:lnTo>
                  <a:pt x="289" y="43"/>
                </a:lnTo>
                <a:lnTo>
                  <a:pt x="320" y="45"/>
                </a:lnTo>
                <a:lnTo>
                  <a:pt x="354" y="46"/>
                </a:lnTo>
                <a:lnTo>
                  <a:pt x="384" y="36"/>
                </a:lnTo>
                <a:lnTo>
                  <a:pt x="418"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528" name="未知"/>
          <p:cNvSpPr/>
          <p:nvPr/>
        </p:nvSpPr>
        <p:spPr bwMode="auto">
          <a:xfrm>
            <a:off x="8507414" y="2097088"/>
            <a:ext cx="592137" cy="74612"/>
          </a:xfrm>
          <a:custGeom>
            <a:avLst/>
            <a:gdLst>
              <a:gd name="T0" fmla="*/ 0 w 419"/>
              <a:gd name="T1" fmla="*/ 30 h 47"/>
              <a:gd name="T2" fmla="*/ 34 w 419"/>
              <a:gd name="T3" fmla="*/ 33 h 47"/>
              <a:gd name="T4" fmla="*/ 52 w 419"/>
              <a:gd name="T5" fmla="*/ 18 h 47"/>
              <a:gd name="T6" fmla="*/ 79 w 419"/>
              <a:gd name="T7" fmla="*/ 5 h 47"/>
              <a:gd name="T8" fmla="*/ 122 w 419"/>
              <a:gd name="T9" fmla="*/ 0 h 47"/>
              <a:gd name="T10" fmla="*/ 153 w 419"/>
              <a:gd name="T11" fmla="*/ 2 h 47"/>
              <a:gd name="T12" fmla="*/ 186 w 419"/>
              <a:gd name="T13" fmla="*/ 5 h 47"/>
              <a:gd name="T14" fmla="*/ 213 w 419"/>
              <a:gd name="T15" fmla="*/ 14 h 47"/>
              <a:gd name="T16" fmla="*/ 237 w 419"/>
              <a:gd name="T17" fmla="*/ 24 h 47"/>
              <a:gd name="T18" fmla="*/ 263 w 419"/>
              <a:gd name="T19" fmla="*/ 34 h 47"/>
              <a:gd name="T20" fmla="*/ 289 w 419"/>
              <a:gd name="T21" fmla="*/ 43 h 47"/>
              <a:gd name="T22" fmla="*/ 320 w 419"/>
              <a:gd name="T23" fmla="*/ 45 h 47"/>
              <a:gd name="T24" fmla="*/ 354 w 419"/>
              <a:gd name="T25" fmla="*/ 46 h 47"/>
              <a:gd name="T26" fmla="*/ 384 w 419"/>
              <a:gd name="T27" fmla="*/ 36 h 47"/>
              <a:gd name="T28" fmla="*/ 418 w 419"/>
              <a:gd name="T2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9" h="47">
                <a:moveTo>
                  <a:pt x="0" y="30"/>
                </a:moveTo>
                <a:lnTo>
                  <a:pt x="34" y="33"/>
                </a:lnTo>
                <a:lnTo>
                  <a:pt x="52" y="18"/>
                </a:lnTo>
                <a:lnTo>
                  <a:pt x="79" y="5"/>
                </a:lnTo>
                <a:lnTo>
                  <a:pt x="122" y="0"/>
                </a:lnTo>
                <a:lnTo>
                  <a:pt x="153" y="2"/>
                </a:lnTo>
                <a:lnTo>
                  <a:pt x="186" y="5"/>
                </a:lnTo>
                <a:lnTo>
                  <a:pt x="213" y="14"/>
                </a:lnTo>
                <a:lnTo>
                  <a:pt x="237" y="24"/>
                </a:lnTo>
                <a:lnTo>
                  <a:pt x="263" y="34"/>
                </a:lnTo>
                <a:lnTo>
                  <a:pt x="289" y="43"/>
                </a:lnTo>
                <a:lnTo>
                  <a:pt x="320" y="45"/>
                </a:lnTo>
                <a:lnTo>
                  <a:pt x="354" y="46"/>
                </a:lnTo>
                <a:lnTo>
                  <a:pt x="384" y="36"/>
                </a:lnTo>
                <a:lnTo>
                  <a:pt x="418"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9529" name="Group 313"/>
          <p:cNvGrpSpPr/>
          <p:nvPr/>
        </p:nvGrpSpPr>
        <p:grpSpPr bwMode="auto">
          <a:xfrm>
            <a:off x="9645651" y="1600201"/>
            <a:ext cx="258763" cy="149225"/>
            <a:chOff x="0" y="0"/>
            <a:chExt cx="184" cy="94"/>
          </a:xfrm>
        </p:grpSpPr>
        <p:sp>
          <p:nvSpPr>
            <p:cNvPr id="9530" name="Arc 314"/>
            <p:cNvSpPr/>
            <p:nvPr/>
          </p:nvSpPr>
          <p:spPr bwMode="auto">
            <a:xfrm rot="1440000">
              <a:off x="84" y="39"/>
              <a:ext cx="100" cy="55"/>
            </a:xfrm>
            <a:custGeom>
              <a:avLst/>
              <a:gdLst>
                <a:gd name="G0" fmla="+- 215 0 0"/>
                <a:gd name="G1" fmla="+- 21600 0 0"/>
                <a:gd name="G2" fmla="+- 21600 0 0"/>
                <a:gd name="T0" fmla="*/ 0 w 21811"/>
                <a:gd name="T1" fmla="*/ 2 h 21600"/>
                <a:gd name="T2" fmla="*/ 21811 w 21811"/>
                <a:gd name="T3" fmla="*/ 21202 h 21600"/>
                <a:gd name="T4" fmla="*/ 215 w 21811"/>
                <a:gd name="T5" fmla="*/ 21600 h 21600"/>
              </a:gdLst>
              <a:ahLst/>
              <a:cxnLst>
                <a:cxn ang="0">
                  <a:pos x="T0" y="T1"/>
                </a:cxn>
                <a:cxn ang="0">
                  <a:pos x="T2" y="T3"/>
                </a:cxn>
                <a:cxn ang="0">
                  <a:pos x="T4" y="T5"/>
                </a:cxn>
              </a:cxnLst>
              <a:rect l="0" t="0" r="r" b="b"/>
              <a:pathLst>
                <a:path w="21811" h="21600" fill="none" extrusionOk="0">
                  <a:moveTo>
                    <a:pt x="-1" y="1"/>
                  </a:moveTo>
                  <a:cubicBezTo>
                    <a:pt x="71" y="0"/>
                    <a:pt x="143" y="-1"/>
                    <a:pt x="215" y="0"/>
                  </a:cubicBezTo>
                  <a:cubicBezTo>
                    <a:pt x="11989" y="0"/>
                    <a:pt x="21594" y="9429"/>
                    <a:pt x="21811" y="21201"/>
                  </a:cubicBezTo>
                </a:path>
                <a:path w="21811" h="21600" stroke="0" extrusionOk="0">
                  <a:moveTo>
                    <a:pt x="-1" y="1"/>
                  </a:moveTo>
                  <a:cubicBezTo>
                    <a:pt x="71" y="0"/>
                    <a:pt x="143" y="-1"/>
                    <a:pt x="215" y="0"/>
                  </a:cubicBezTo>
                  <a:cubicBezTo>
                    <a:pt x="11989" y="0"/>
                    <a:pt x="21594" y="9429"/>
                    <a:pt x="21811" y="21201"/>
                  </a:cubicBezTo>
                  <a:lnTo>
                    <a:pt x="215"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531" name="Arc 315"/>
            <p:cNvSpPr/>
            <p:nvPr/>
          </p:nvSpPr>
          <p:spPr bwMode="auto">
            <a:xfrm rot="1440000">
              <a:off x="0" y="0"/>
              <a:ext cx="99" cy="54"/>
            </a:xfrm>
            <a:custGeom>
              <a:avLst/>
              <a:gdLst>
                <a:gd name="G0" fmla="+- 21596 0 0"/>
                <a:gd name="G1" fmla="+- 21598 0 0"/>
                <a:gd name="G2" fmla="+- 21600 0 0"/>
                <a:gd name="T0" fmla="*/ 0 w 21596"/>
                <a:gd name="T1" fmla="*/ 21204 h 21598"/>
                <a:gd name="T2" fmla="*/ 21381 w 21596"/>
                <a:gd name="T3" fmla="*/ 0 h 21598"/>
                <a:gd name="T4" fmla="*/ 21596 w 21596"/>
                <a:gd name="T5" fmla="*/ 21598 h 21598"/>
              </a:gdLst>
              <a:ahLst/>
              <a:cxnLst>
                <a:cxn ang="0">
                  <a:pos x="T0" y="T1"/>
                </a:cxn>
                <a:cxn ang="0">
                  <a:pos x="T2" y="T3"/>
                </a:cxn>
                <a:cxn ang="0">
                  <a:pos x="T4" y="T5"/>
                </a:cxn>
              </a:cxnLst>
              <a:rect l="0" t="0" r="r" b="b"/>
              <a:pathLst>
                <a:path w="21596" h="21598" fill="none" extrusionOk="0">
                  <a:moveTo>
                    <a:pt x="-1" y="21203"/>
                  </a:moveTo>
                  <a:cubicBezTo>
                    <a:pt x="212" y="9513"/>
                    <a:pt x="9689" y="115"/>
                    <a:pt x="21380" y="-1"/>
                  </a:cubicBezTo>
                </a:path>
                <a:path w="21596" h="21598" stroke="0" extrusionOk="0">
                  <a:moveTo>
                    <a:pt x="-1" y="21203"/>
                  </a:moveTo>
                  <a:cubicBezTo>
                    <a:pt x="212" y="9513"/>
                    <a:pt x="9689" y="115"/>
                    <a:pt x="21380" y="-1"/>
                  </a:cubicBezTo>
                  <a:lnTo>
                    <a:pt x="21596"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532" name="Rectangle 316" descr="Outlined diamond"/>
          <p:cNvSpPr>
            <a:spLocks noChangeArrowheads="1"/>
          </p:cNvSpPr>
          <p:nvPr/>
        </p:nvSpPr>
        <p:spPr bwMode="auto">
          <a:xfrm>
            <a:off x="2424113" y="1341438"/>
            <a:ext cx="7556500" cy="393700"/>
          </a:xfrm>
          <a:prstGeom prst="rect">
            <a:avLst/>
          </a:prstGeom>
          <a:blipFill dpi="0" rotWithShape="0">
            <a:blip r:embed="rId2"/>
            <a:srcRect/>
            <a:tile tx="0" ty="0" sx="100000" sy="100000" flip="none" algn="tl"/>
          </a:blipFill>
          <a:ln w="12700" cmpd="sng">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533" name="Rectangle 317"/>
          <p:cNvSpPr>
            <a:spLocks noChangeArrowheads="1"/>
          </p:cNvSpPr>
          <p:nvPr/>
        </p:nvSpPr>
        <p:spPr bwMode="auto">
          <a:xfrm>
            <a:off x="5543551" y="1376364"/>
            <a:ext cx="1241425" cy="376237"/>
          </a:xfrm>
          <a:prstGeom prst="rect">
            <a:avLst/>
          </a:prstGeom>
          <a:solidFill>
            <a:srgbClr val="FFFFFF"/>
          </a:solidFill>
          <a:ln w="12700" cmpd="sng">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7" tIns="44450" rIns="90487" bIns="44450">
            <a:spAutoFit/>
          </a:bodyPr>
          <a:lstStyle/>
          <a:p>
            <a:pPr algn="ctr"/>
            <a:r>
              <a:rPr lang="zh-CN" altLang="en-US">
                <a:solidFill>
                  <a:srgbClr val="000000"/>
                </a:solidFill>
                <a:ea typeface="黑体" panose="02010609060101010101" pitchFamily="49" charset="-122"/>
              </a:rPr>
              <a:t>外膜</a:t>
            </a:r>
          </a:p>
        </p:txBody>
      </p:sp>
      <p:pic>
        <p:nvPicPr>
          <p:cNvPr id="318" name="图片 317"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319" name="文本框 318"/>
          <p:cNvSpPr txBox="1"/>
          <p:nvPr/>
        </p:nvSpPr>
        <p:spPr>
          <a:xfrm>
            <a:off x="911225" y="283210"/>
            <a:ext cx="2314575" cy="398780"/>
          </a:xfrm>
          <a:prstGeom prst="rect">
            <a:avLst/>
          </a:prstGeom>
          <a:noFill/>
        </p:spPr>
        <p:txBody>
          <a:bodyPr wrap="square" rtlCol="0" anchor="t">
            <a:spAutoFit/>
          </a:bodyPr>
          <a:lstStyle/>
          <a:p>
            <a:r>
              <a:rPr lang="zh-CN" altLang="en-US" sz="1600" b="1" u="sng" dirty="0">
                <a:solidFill>
                  <a:srgbClr val="3D4795"/>
                </a:solidFill>
                <a:latin typeface="微软雅黑" panose="020B0503020204020204" charset="-122"/>
                <a:ea typeface="微软雅黑" panose="020B0503020204020204" charset="-122"/>
                <a:sym typeface="+mn-ea"/>
              </a:rPr>
              <a:t>武汉市新洲区人民医院</a:t>
            </a:r>
            <a:r>
              <a:rPr lang="en-US" altLang="zh-CN" sz="2000" b="1" u="sng" dirty="0">
                <a:solidFill>
                  <a:srgbClr val="3D4795"/>
                </a:solidFill>
                <a:latin typeface="微软雅黑" panose="020B0503020204020204" charset="-122"/>
                <a:ea typeface="微软雅黑" panose="020B0503020204020204" charset="-122"/>
                <a:sym typeface="+mn-ea"/>
              </a:rPr>
              <a:t> </a:t>
            </a:r>
            <a:r>
              <a:rPr lang="en-US" altLang="zh-CN" sz="1600" b="1" u="sng" dirty="0">
                <a:solidFill>
                  <a:srgbClr val="3D4795"/>
                </a:solidFill>
                <a:latin typeface="微软雅黑" panose="020B0503020204020204" charset="-122"/>
                <a:ea typeface="微软雅黑" panose="020B0503020204020204" charset="-122"/>
                <a:sym typeface="+mn-ea"/>
              </a:rPr>
              <a:t>         </a:t>
            </a:r>
          </a:p>
        </p:txBody>
      </p:sp>
      <p:pic>
        <p:nvPicPr>
          <p:cNvPr id="2" name="图片 1"/>
          <p:cNvPicPr>
            <a:picLocks noChangeAspect="1"/>
          </p:cNvPicPr>
          <p:nvPr/>
        </p:nvPicPr>
        <p:blipFill>
          <a:blip r:embed="rId4"/>
          <a:stretch>
            <a:fillRect/>
          </a:stretch>
        </p:blipFill>
        <p:spPr>
          <a:xfrm>
            <a:off x="910635" y="560395"/>
            <a:ext cx="2127688" cy="432854"/>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4" name="文本框 3"/>
          <p:cNvSpPr txBox="1"/>
          <p:nvPr/>
        </p:nvSpPr>
        <p:spPr>
          <a:xfrm>
            <a:off x="1775520" y="885826"/>
            <a:ext cx="9361040" cy="954107"/>
          </a:xfrm>
          <a:prstGeom prst="rect">
            <a:avLst/>
          </a:prstGeom>
          <a:noFill/>
        </p:spPr>
        <p:txBody>
          <a:bodyPr wrap="square" rtlCol="0" anchor="t">
            <a:spAutoFit/>
          </a:bodyPr>
          <a:lstStyle/>
          <a:p>
            <a:r>
              <a:rPr lang="zh-CN" altLang="en-US" sz="2800" b="1" dirty="0" smtClean="0">
                <a:sym typeface="+mn-ea"/>
              </a:rPr>
              <a:t>病例一</a:t>
            </a:r>
            <a:r>
              <a:rPr lang="zh-CN" altLang="en-US" sz="3200" b="1" dirty="0" smtClean="0">
                <a:sym typeface="+mn-ea"/>
              </a:rPr>
              <a:t>：</a:t>
            </a:r>
            <a:r>
              <a:rPr lang="zh-CN" altLang="en-US" sz="2400" b="1" dirty="0" smtClean="0">
                <a:sym typeface="+mn-ea"/>
              </a:rPr>
              <a:t>患者男性，</a:t>
            </a:r>
            <a:r>
              <a:rPr lang="en-US" altLang="zh-CN" sz="2400" b="1" dirty="0" smtClean="0">
                <a:sym typeface="+mn-ea"/>
              </a:rPr>
              <a:t>49</a:t>
            </a:r>
            <a:r>
              <a:rPr lang="zh-CN" altLang="en-US" sz="2400" b="1" dirty="0" smtClean="0">
                <a:sym typeface="+mn-ea"/>
              </a:rPr>
              <a:t>岁，</a:t>
            </a:r>
            <a:r>
              <a:rPr lang="en-US" altLang="zh-CN" sz="2400" b="1" dirty="0" smtClean="0">
                <a:sym typeface="+mn-ea"/>
              </a:rPr>
              <a:t>2021.07.22  </a:t>
            </a:r>
            <a:r>
              <a:rPr lang="zh-CN" altLang="en-US" sz="2400" b="1" dirty="0" smtClean="0">
                <a:sym typeface="+mn-ea"/>
              </a:rPr>
              <a:t>因持续性胸痛</a:t>
            </a:r>
            <a:r>
              <a:rPr lang="en-US" altLang="zh-CN" sz="2400" b="1" dirty="0" smtClean="0">
                <a:sym typeface="+mn-ea"/>
              </a:rPr>
              <a:t>2</a:t>
            </a:r>
            <a:r>
              <a:rPr lang="zh-CN" altLang="en-US" sz="2400" b="1" dirty="0" smtClean="0">
                <a:sym typeface="+mn-ea"/>
              </a:rPr>
              <a:t>小时来我院急诊。</a:t>
            </a:r>
            <a:r>
              <a:rPr lang="en-US" altLang="zh-CN" sz="2400" b="1" dirty="0" smtClean="0">
                <a:sym typeface="+mn-ea"/>
              </a:rPr>
              <a:t> FMC: 17:37   </a:t>
            </a:r>
            <a:r>
              <a:rPr lang="zh-CN" altLang="en-US" sz="2400" b="1" dirty="0" smtClean="0">
                <a:sym typeface="+mn-ea"/>
              </a:rPr>
              <a:t>首份心电图：</a:t>
            </a:r>
            <a:r>
              <a:rPr lang="en-US" altLang="zh-CN" sz="2400" b="1" dirty="0" smtClean="0">
                <a:sym typeface="+mn-ea"/>
              </a:rPr>
              <a:t>17:39</a:t>
            </a:r>
            <a:endParaRPr lang="zh-CN" altLang="en-US" sz="2400" b="1" dirty="0">
              <a:sym typeface="+mn-ea"/>
            </a:endParaRPr>
          </a:p>
        </p:txBody>
      </p:sp>
      <p:pic>
        <p:nvPicPr>
          <p:cNvPr id="8"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43472" y="1774833"/>
            <a:ext cx="8858250" cy="498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2999656" y="2420888"/>
            <a:ext cx="1008112" cy="369332"/>
          </a:xfrm>
          <a:prstGeom prst="rect">
            <a:avLst/>
          </a:prstGeom>
          <a:noFill/>
        </p:spPr>
        <p:txBody>
          <a:bodyPr wrap="square" rtlCol="0">
            <a:spAutoFit/>
          </a:bodyPr>
          <a:lstStyle/>
          <a:p>
            <a:r>
              <a:rPr lang="en-US" altLang="zh-CN" dirty="0" smtClean="0">
                <a:solidFill>
                  <a:srgbClr val="FF0000"/>
                </a:solidFill>
              </a:rPr>
              <a:t>17:39</a:t>
            </a:r>
            <a:endParaRPr lang="zh-CN" altLang="en-US" dirty="0">
              <a:solidFill>
                <a:srgbClr val="FF0000"/>
              </a:solidFill>
            </a:endParaRPr>
          </a:p>
        </p:txBody>
      </p:sp>
    </p:spTree>
    <p:custDataLst>
      <p:tags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4" name="文本框 3"/>
          <p:cNvSpPr txBox="1"/>
          <p:nvPr/>
        </p:nvSpPr>
        <p:spPr>
          <a:xfrm>
            <a:off x="1703512" y="1019810"/>
            <a:ext cx="10153128" cy="1015663"/>
          </a:xfrm>
          <a:prstGeom prst="rect">
            <a:avLst/>
          </a:prstGeom>
          <a:noFill/>
        </p:spPr>
        <p:txBody>
          <a:bodyPr wrap="square" rtlCol="0" anchor="t">
            <a:spAutoFit/>
          </a:bodyPr>
          <a:lstStyle/>
          <a:p>
            <a:r>
              <a:rPr lang="zh-CN" altLang="en-US" sz="3200" b="1" dirty="0">
                <a:sym typeface="+mn-ea"/>
              </a:rPr>
              <a:t>病例一</a:t>
            </a:r>
            <a:r>
              <a:rPr lang="zh-CN" altLang="en-US" sz="3600" b="1" dirty="0">
                <a:sym typeface="+mn-ea"/>
              </a:rPr>
              <a:t>：</a:t>
            </a:r>
            <a:r>
              <a:rPr lang="zh-CN" altLang="en-US" sz="2400" b="1" dirty="0">
                <a:sym typeface="+mn-ea"/>
              </a:rPr>
              <a:t>患者男性，</a:t>
            </a:r>
            <a:r>
              <a:rPr lang="en-US" altLang="zh-CN" sz="2400" b="1" dirty="0">
                <a:sym typeface="+mn-ea"/>
              </a:rPr>
              <a:t>49</a:t>
            </a:r>
            <a:r>
              <a:rPr lang="zh-CN" altLang="en-US" sz="2400" b="1" dirty="0" smtClean="0">
                <a:sym typeface="+mn-ea"/>
              </a:rPr>
              <a:t>岁；</a:t>
            </a:r>
            <a:r>
              <a:rPr lang="en-US" altLang="zh-CN" sz="2400" b="1" dirty="0" smtClean="0">
                <a:sym typeface="+mn-ea"/>
              </a:rPr>
              <a:t>FMC</a:t>
            </a:r>
            <a:r>
              <a:rPr lang="en-US" altLang="zh-CN" sz="2400" b="1" dirty="0">
                <a:sym typeface="+mn-ea"/>
              </a:rPr>
              <a:t>: 17:37   </a:t>
            </a:r>
            <a:r>
              <a:rPr lang="zh-CN" altLang="en-US" sz="2400" b="1" dirty="0" smtClean="0">
                <a:sym typeface="+mn-ea"/>
              </a:rPr>
              <a:t>首</a:t>
            </a:r>
            <a:r>
              <a:rPr lang="zh-CN" altLang="en-US" sz="2400" b="1" dirty="0">
                <a:sym typeface="+mn-ea"/>
              </a:rPr>
              <a:t>份</a:t>
            </a:r>
            <a:r>
              <a:rPr lang="zh-CN" altLang="en-US" sz="2400" b="1" dirty="0" smtClean="0">
                <a:sym typeface="+mn-ea"/>
              </a:rPr>
              <a:t>心电图：</a:t>
            </a:r>
            <a:r>
              <a:rPr lang="en-US" altLang="zh-CN" sz="2400" b="1" dirty="0" smtClean="0">
                <a:sym typeface="+mn-ea"/>
              </a:rPr>
              <a:t>17:39</a:t>
            </a:r>
            <a:r>
              <a:rPr lang="zh-CN" altLang="en-US" sz="2400" b="1" dirty="0" smtClean="0">
                <a:sym typeface="+mn-ea"/>
              </a:rPr>
              <a:t>  </a:t>
            </a:r>
            <a:endParaRPr lang="en-US" altLang="zh-CN" sz="2400" b="1" dirty="0">
              <a:sym typeface="+mn-ea"/>
            </a:endParaRPr>
          </a:p>
          <a:p>
            <a:r>
              <a:rPr lang="en-US" altLang="zh-CN" sz="2400" b="1" dirty="0" smtClean="0">
                <a:sym typeface="+mn-ea"/>
              </a:rPr>
              <a:t>STEMI</a:t>
            </a:r>
            <a:r>
              <a:rPr lang="zh-CN" altLang="en-US" sz="2400" b="1" dirty="0" smtClean="0">
                <a:sym typeface="+mn-ea"/>
              </a:rPr>
              <a:t>诊断时间：</a:t>
            </a:r>
            <a:r>
              <a:rPr lang="en-US" altLang="zh-CN" sz="2400" b="1" dirty="0" smtClean="0">
                <a:sym typeface="+mn-ea"/>
              </a:rPr>
              <a:t>17:42    </a:t>
            </a:r>
            <a:r>
              <a:rPr lang="zh-CN" altLang="en-US" sz="2400" b="1" dirty="0" smtClean="0">
                <a:sym typeface="+mn-ea"/>
              </a:rPr>
              <a:t>溶栓开始时间：</a:t>
            </a:r>
            <a:r>
              <a:rPr lang="en-US" altLang="zh-CN" sz="2400" b="1" dirty="0" smtClean="0">
                <a:sym typeface="+mn-ea"/>
              </a:rPr>
              <a:t>18:20</a:t>
            </a:r>
            <a:endParaRPr lang="zh-CN" altLang="en-US" sz="4000" b="1" dirty="0">
              <a:sym typeface="+mn-ea"/>
            </a:endParaRPr>
          </a:p>
        </p:txBody>
      </p:sp>
      <p:pic>
        <p:nvPicPr>
          <p:cNvPr id="9"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47528" y="1995329"/>
            <a:ext cx="9042400" cy="417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9"/>
          <p:cNvSpPr txBox="1"/>
          <p:nvPr/>
        </p:nvSpPr>
        <p:spPr>
          <a:xfrm>
            <a:off x="3225800" y="2420888"/>
            <a:ext cx="1214016" cy="369332"/>
          </a:xfrm>
          <a:prstGeom prst="rect">
            <a:avLst/>
          </a:prstGeom>
          <a:noFill/>
        </p:spPr>
        <p:txBody>
          <a:bodyPr wrap="square" rtlCol="0">
            <a:spAutoFit/>
          </a:bodyPr>
          <a:lstStyle/>
          <a:p>
            <a:r>
              <a:rPr lang="en-US" altLang="zh-CN" dirty="0" smtClean="0">
                <a:solidFill>
                  <a:srgbClr val="FF0000"/>
                </a:solidFill>
              </a:rPr>
              <a:t>18:40</a:t>
            </a:r>
            <a:endParaRPr lang="zh-CN" altLang="en-US" dirty="0">
              <a:solidFill>
                <a:srgbClr val="FF0000"/>
              </a:solidFill>
            </a:endParaRPr>
          </a:p>
        </p:txBody>
      </p:sp>
    </p:spTree>
    <p:custDataLst>
      <p:tags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4" name="文本框 3"/>
          <p:cNvSpPr txBox="1"/>
          <p:nvPr/>
        </p:nvSpPr>
        <p:spPr>
          <a:xfrm>
            <a:off x="1703512" y="1019810"/>
            <a:ext cx="10153128" cy="1015663"/>
          </a:xfrm>
          <a:prstGeom prst="rect">
            <a:avLst/>
          </a:prstGeom>
          <a:noFill/>
        </p:spPr>
        <p:txBody>
          <a:bodyPr wrap="square" rtlCol="0" anchor="t">
            <a:spAutoFit/>
          </a:bodyPr>
          <a:lstStyle/>
          <a:p>
            <a:r>
              <a:rPr lang="zh-CN" altLang="en-US" sz="3200" b="1" dirty="0">
                <a:sym typeface="+mn-ea"/>
              </a:rPr>
              <a:t>病例一</a:t>
            </a:r>
            <a:r>
              <a:rPr lang="zh-CN" altLang="en-US" sz="3600" b="1" dirty="0">
                <a:sym typeface="+mn-ea"/>
              </a:rPr>
              <a:t>：</a:t>
            </a:r>
            <a:r>
              <a:rPr lang="zh-CN" altLang="en-US" sz="2400" b="1" dirty="0">
                <a:sym typeface="+mn-ea"/>
              </a:rPr>
              <a:t>患者男性，</a:t>
            </a:r>
            <a:r>
              <a:rPr lang="en-US" altLang="zh-CN" sz="2400" b="1" dirty="0">
                <a:sym typeface="+mn-ea"/>
              </a:rPr>
              <a:t>49</a:t>
            </a:r>
            <a:r>
              <a:rPr lang="zh-CN" altLang="en-US" sz="2400" b="1" dirty="0" smtClean="0">
                <a:sym typeface="+mn-ea"/>
              </a:rPr>
              <a:t>岁；</a:t>
            </a:r>
            <a:r>
              <a:rPr lang="en-US" altLang="zh-CN" sz="2400" b="1" dirty="0" smtClean="0">
                <a:sym typeface="+mn-ea"/>
              </a:rPr>
              <a:t>FMC</a:t>
            </a:r>
            <a:r>
              <a:rPr lang="en-US" altLang="zh-CN" sz="2400" b="1" dirty="0">
                <a:sym typeface="+mn-ea"/>
              </a:rPr>
              <a:t>: 17:37   </a:t>
            </a:r>
            <a:r>
              <a:rPr lang="zh-CN" altLang="en-US" sz="2400" b="1" dirty="0" smtClean="0">
                <a:sym typeface="+mn-ea"/>
              </a:rPr>
              <a:t>首</a:t>
            </a:r>
            <a:r>
              <a:rPr lang="zh-CN" altLang="en-US" sz="2400" b="1" dirty="0">
                <a:sym typeface="+mn-ea"/>
              </a:rPr>
              <a:t>份</a:t>
            </a:r>
            <a:r>
              <a:rPr lang="zh-CN" altLang="en-US" sz="2400" b="1" dirty="0" smtClean="0">
                <a:sym typeface="+mn-ea"/>
              </a:rPr>
              <a:t>心电图：</a:t>
            </a:r>
            <a:r>
              <a:rPr lang="en-US" altLang="zh-CN" sz="2400" b="1" dirty="0" smtClean="0">
                <a:sym typeface="+mn-ea"/>
              </a:rPr>
              <a:t>17:39</a:t>
            </a:r>
            <a:r>
              <a:rPr lang="zh-CN" altLang="en-US" sz="2400" b="1" dirty="0" smtClean="0">
                <a:sym typeface="+mn-ea"/>
              </a:rPr>
              <a:t>  </a:t>
            </a:r>
            <a:endParaRPr lang="en-US" altLang="zh-CN" sz="2400" b="1" dirty="0">
              <a:sym typeface="+mn-ea"/>
            </a:endParaRPr>
          </a:p>
          <a:p>
            <a:r>
              <a:rPr lang="en-US" altLang="zh-CN" sz="2400" b="1" dirty="0" smtClean="0">
                <a:sym typeface="+mn-ea"/>
              </a:rPr>
              <a:t>STEMI</a:t>
            </a:r>
            <a:r>
              <a:rPr lang="zh-CN" altLang="en-US" sz="2400" b="1" dirty="0" smtClean="0">
                <a:sym typeface="+mn-ea"/>
              </a:rPr>
              <a:t>诊断时间：</a:t>
            </a:r>
            <a:r>
              <a:rPr lang="en-US" altLang="zh-CN" sz="2400" b="1" dirty="0" smtClean="0">
                <a:sym typeface="+mn-ea"/>
              </a:rPr>
              <a:t>17:42</a:t>
            </a:r>
            <a:r>
              <a:rPr lang="zh-CN" altLang="en-US" sz="2400" b="1" dirty="0" smtClean="0">
                <a:sym typeface="+mn-ea"/>
              </a:rPr>
              <a:t>溶栓开始时间：</a:t>
            </a:r>
            <a:r>
              <a:rPr lang="en-US" altLang="zh-CN" sz="2400" b="1" dirty="0" smtClean="0">
                <a:sym typeface="+mn-ea"/>
              </a:rPr>
              <a:t>18:20   </a:t>
            </a:r>
            <a:r>
              <a:rPr lang="zh-CN" altLang="en-US" sz="2400" b="1" dirty="0" smtClean="0">
                <a:sym typeface="+mn-ea"/>
              </a:rPr>
              <a:t>溶栓结束：</a:t>
            </a:r>
            <a:r>
              <a:rPr lang="en-US" altLang="zh-CN" sz="2400" b="1" dirty="0" smtClean="0">
                <a:sym typeface="+mn-ea"/>
              </a:rPr>
              <a:t>19:13</a:t>
            </a:r>
            <a:endParaRPr lang="zh-CN" altLang="en-US" sz="4000" b="1" dirty="0">
              <a:sym typeface="+mn-ea"/>
            </a:endParaRPr>
          </a:p>
        </p:txBody>
      </p:sp>
      <p:pic>
        <p:nvPicPr>
          <p:cNvPr id="8"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62411" y="1999889"/>
            <a:ext cx="8705850"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p:nvPr/>
        </p:nvSpPr>
        <p:spPr>
          <a:xfrm>
            <a:off x="2927648" y="2492896"/>
            <a:ext cx="1224136" cy="369332"/>
          </a:xfrm>
          <a:prstGeom prst="rect">
            <a:avLst/>
          </a:prstGeom>
          <a:noFill/>
        </p:spPr>
        <p:txBody>
          <a:bodyPr wrap="square" rtlCol="0">
            <a:spAutoFit/>
          </a:bodyPr>
          <a:lstStyle/>
          <a:p>
            <a:r>
              <a:rPr lang="en-US" altLang="zh-CN" dirty="0" smtClean="0">
                <a:solidFill>
                  <a:srgbClr val="FF0000"/>
                </a:solidFill>
              </a:rPr>
              <a:t>19:55</a:t>
            </a:r>
            <a:endParaRPr lang="zh-CN" altLang="en-US" dirty="0">
              <a:solidFill>
                <a:srgbClr val="FF0000"/>
              </a:solidFill>
            </a:endParaRPr>
          </a:p>
        </p:txBody>
      </p:sp>
    </p:spTree>
    <p:custDataLst>
      <p:tags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4" name="文本框 3"/>
          <p:cNvSpPr txBox="1"/>
          <p:nvPr/>
        </p:nvSpPr>
        <p:spPr>
          <a:xfrm>
            <a:off x="1703512" y="1019810"/>
            <a:ext cx="10153128" cy="1015663"/>
          </a:xfrm>
          <a:prstGeom prst="rect">
            <a:avLst/>
          </a:prstGeom>
          <a:noFill/>
        </p:spPr>
        <p:txBody>
          <a:bodyPr wrap="square" rtlCol="0" anchor="t">
            <a:spAutoFit/>
          </a:bodyPr>
          <a:lstStyle/>
          <a:p>
            <a:r>
              <a:rPr lang="zh-CN" altLang="en-US" sz="3200" b="1" dirty="0">
                <a:sym typeface="+mn-ea"/>
              </a:rPr>
              <a:t>病例一</a:t>
            </a:r>
            <a:r>
              <a:rPr lang="zh-CN" altLang="en-US" sz="3600" b="1" dirty="0">
                <a:sym typeface="+mn-ea"/>
              </a:rPr>
              <a:t>：</a:t>
            </a:r>
            <a:r>
              <a:rPr lang="zh-CN" altLang="en-US" sz="2400" b="1" dirty="0">
                <a:sym typeface="+mn-ea"/>
              </a:rPr>
              <a:t>患者男性，</a:t>
            </a:r>
            <a:r>
              <a:rPr lang="en-US" altLang="zh-CN" sz="2400" b="1" dirty="0">
                <a:sym typeface="+mn-ea"/>
              </a:rPr>
              <a:t>49</a:t>
            </a:r>
            <a:r>
              <a:rPr lang="zh-CN" altLang="en-US" sz="2400" b="1" dirty="0" smtClean="0">
                <a:sym typeface="+mn-ea"/>
              </a:rPr>
              <a:t>岁；</a:t>
            </a:r>
            <a:r>
              <a:rPr lang="en-US" altLang="zh-CN" sz="2400" b="1" dirty="0" smtClean="0">
                <a:sym typeface="+mn-ea"/>
              </a:rPr>
              <a:t>FMC</a:t>
            </a:r>
            <a:r>
              <a:rPr lang="en-US" altLang="zh-CN" sz="2400" b="1" dirty="0">
                <a:sym typeface="+mn-ea"/>
              </a:rPr>
              <a:t>: 17:37   </a:t>
            </a:r>
            <a:r>
              <a:rPr lang="zh-CN" altLang="en-US" sz="2400" b="1" dirty="0" smtClean="0">
                <a:sym typeface="+mn-ea"/>
              </a:rPr>
              <a:t>首</a:t>
            </a:r>
            <a:r>
              <a:rPr lang="zh-CN" altLang="en-US" sz="2400" b="1" dirty="0">
                <a:sym typeface="+mn-ea"/>
              </a:rPr>
              <a:t>份心电图</a:t>
            </a:r>
            <a:r>
              <a:rPr lang="en-US" altLang="zh-CN" sz="2400" b="1" dirty="0" smtClean="0">
                <a:sym typeface="+mn-ea"/>
              </a:rPr>
              <a:t>17:39</a:t>
            </a:r>
            <a:r>
              <a:rPr lang="zh-CN" altLang="en-US" sz="2400" b="1" dirty="0" smtClean="0">
                <a:sym typeface="+mn-ea"/>
              </a:rPr>
              <a:t>  </a:t>
            </a:r>
            <a:endParaRPr lang="en-US" altLang="zh-CN" sz="2400" b="1" dirty="0">
              <a:sym typeface="+mn-ea"/>
            </a:endParaRPr>
          </a:p>
          <a:p>
            <a:r>
              <a:rPr lang="en-US" altLang="zh-CN" sz="2400" b="1" dirty="0" smtClean="0">
                <a:sym typeface="+mn-ea"/>
              </a:rPr>
              <a:t>STEMI</a:t>
            </a:r>
            <a:r>
              <a:rPr lang="zh-CN" altLang="en-US" sz="2400" b="1" dirty="0" smtClean="0">
                <a:sym typeface="+mn-ea"/>
              </a:rPr>
              <a:t>诊断时间：</a:t>
            </a:r>
            <a:r>
              <a:rPr lang="en-US" altLang="zh-CN" sz="2400" b="1" dirty="0" smtClean="0">
                <a:sym typeface="+mn-ea"/>
              </a:rPr>
              <a:t>17:42</a:t>
            </a:r>
            <a:r>
              <a:rPr lang="zh-CN" altLang="en-US" sz="2400" b="1" dirty="0" smtClean="0">
                <a:sym typeface="+mn-ea"/>
              </a:rPr>
              <a:t>溶栓开始时间：</a:t>
            </a:r>
            <a:r>
              <a:rPr lang="en-US" altLang="zh-CN" sz="2400" b="1" dirty="0" smtClean="0">
                <a:sym typeface="+mn-ea"/>
              </a:rPr>
              <a:t>18:20 </a:t>
            </a:r>
            <a:r>
              <a:rPr lang="zh-CN" altLang="en-US" sz="2400" b="1" dirty="0" smtClean="0">
                <a:sym typeface="+mn-ea"/>
              </a:rPr>
              <a:t>溶栓结束</a:t>
            </a:r>
            <a:r>
              <a:rPr lang="en-US" altLang="zh-CN" sz="2400" b="1" dirty="0" smtClean="0">
                <a:sym typeface="+mn-ea"/>
              </a:rPr>
              <a:t>19:13</a:t>
            </a:r>
            <a:endParaRPr lang="zh-CN" altLang="en-US" sz="4000" b="1" dirty="0">
              <a:sym typeface="+mn-ea"/>
            </a:endParaRPr>
          </a:p>
        </p:txBody>
      </p:sp>
      <p:sp>
        <p:nvSpPr>
          <p:cNvPr id="7" name="文本框 6"/>
          <p:cNvSpPr txBox="1"/>
          <p:nvPr/>
        </p:nvSpPr>
        <p:spPr>
          <a:xfrm>
            <a:off x="1847215" y="2035175"/>
            <a:ext cx="4883150" cy="521970"/>
          </a:xfrm>
          <a:prstGeom prst="rect">
            <a:avLst/>
          </a:prstGeom>
          <a:noFill/>
        </p:spPr>
        <p:txBody>
          <a:bodyPr wrap="square" rtlCol="0">
            <a:spAutoFit/>
          </a:bodyPr>
          <a:lstStyle/>
          <a:p>
            <a:r>
              <a:rPr lang="zh-CN" altLang="en-US" sz="2800" b="1" dirty="0">
                <a:solidFill>
                  <a:srgbClr val="FF0000"/>
                </a:solidFill>
              </a:rPr>
              <a:t>转</a:t>
            </a:r>
            <a:r>
              <a:rPr lang="zh-CN" altLang="en-US" sz="2800" b="1" dirty="0" smtClean="0">
                <a:solidFill>
                  <a:srgbClr val="FF0000"/>
                </a:solidFill>
              </a:rPr>
              <a:t>归：溶栓后转诊</a:t>
            </a:r>
            <a:r>
              <a:rPr lang="en-US" altLang="zh-CN" sz="2800" b="1" dirty="0" smtClean="0">
                <a:solidFill>
                  <a:srgbClr val="FF0000"/>
                </a:solidFill>
              </a:rPr>
              <a:t>PCI</a:t>
            </a:r>
          </a:p>
        </p:txBody>
      </p:sp>
      <p:pic>
        <p:nvPicPr>
          <p:cNvPr id="10" name="图片 9"/>
          <p:cNvPicPr>
            <a:picLocks noChangeAspect="1"/>
          </p:cNvPicPr>
          <p:nvPr/>
        </p:nvPicPr>
        <p:blipFill>
          <a:blip r:embed="rId4"/>
          <a:stretch>
            <a:fillRect/>
          </a:stretch>
        </p:blipFill>
        <p:spPr>
          <a:xfrm>
            <a:off x="2423592" y="2557145"/>
            <a:ext cx="6038850" cy="4242435"/>
          </a:xfrm>
          <a:prstGeom prst="rect">
            <a:avLst/>
          </a:prstGeom>
        </p:spPr>
      </p:pic>
    </p:spTree>
    <p:custDataLst>
      <p:tags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4" name="文本框 3"/>
          <p:cNvSpPr txBox="1"/>
          <p:nvPr/>
        </p:nvSpPr>
        <p:spPr>
          <a:xfrm>
            <a:off x="1703512" y="1019810"/>
            <a:ext cx="10153128" cy="1015663"/>
          </a:xfrm>
          <a:prstGeom prst="rect">
            <a:avLst/>
          </a:prstGeom>
          <a:noFill/>
        </p:spPr>
        <p:txBody>
          <a:bodyPr wrap="square" rtlCol="0" anchor="t">
            <a:spAutoFit/>
          </a:bodyPr>
          <a:lstStyle/>
          <a:p>
            <a:r>
              <a:rPr lang="zh-CN" altLang="en-US" sz="3200" b="1" dirty="0" smtClean="0">
                <a:sym typeface="+mn-ea"/>
              </a:rPr>
              <a:t>病例二</a:t>
            </a:r>
            <a:r>
              <a:rPr lang="zh-CN" altLang="en-US" sz="3600" b="1" dirty="0" smtClean="0">
                <a:sym typeface="+mn-ea"/>
              </a:rPr>
              <a:t>：</a:t>
            </a:r>
            <a:r>
              <a:rPr lang="zh-CN" altLang="en-US" sz="2400" b="1" dirty="0">
                <a:sym typeface="+mn-ea"/>
              </a:rPr>
              <a:t>患者男性，</a:t>
            </a:r>
            <a:r>
              <a:rPr lang="en-US" altLang="zh-CN" sz="2400" b="1" dirty="0" smtClean="0">
                <a:sym typeface="+mn-ea"/>
              </a:rPr>
              <a:t>47</a:t>
            </a:r>
            <a:r>
              <a:rPr lang="zh-CN" altLang="en-US" sz="2400" b="1" dirty="0" smtClean="0">
                <a:sym typeface="+mn-ea"/>
              </a:rPr>
              <a:t>岁</a:t>
            </a:r>
            <a:r>
              <a:rPr lang="zh-CN" altLang="en-US" sz="2400" b="1" dirty="0">
                <a:sym typeface="+mn-ea"/>
              </a:rPr>
              <a:t>，</a:t>
            </a:r>
            <a:r>
              <a:rPr lang="en-US" altLang="zh-CN" sz="2400" b="1" dirty="0" smtClean="0">
                <a:sym typeface="+mn-ea"/>
              </a:rPr>
              <a:t>2021.10.03 </a:t>
            </a:r>
            <a:r>
              <a:rPr lang="zh-CN" altLang="en-US" sz="2400" b="1" dirty="0">
                <a:sym typeface="+mn-ea"/>
              </a:rPr>
              <a:t>因持续性胸痛</a:t>
            </a:r>
            <a:r>
              <a:rPr lang="en-US" altLang="zh-CN" sz="2400" b="1" dirty="0">
                <a:sym typeface="+mn-ea"/>
              </a:rPr>
              <a:t>2</a:t>
            </a:r>
            <a:r>
              <a:rPr lang="zh-CN" altLang="en-US" sz="2400" b="1" dirty="0">
                <a:sym typeface="+mn-ea"/>
              </a:rPr>
              <a:t>小时来我院急诊。</a:t>
            </a:r>
            <a:r>
              <a:rPr lang="en-US" altLang="zh-CN" sz="2400" b="1" dirty="0">
                <a:sym typeface="+mn-ea"/>
              </a:rPr>
              <a:t> FMC: </a:t>
            </a:r>
            <a:r>
              <a:rPr lang="en-US" altLang="zh-CN" sz="2400" b="1" dirty="0" smtClean="0">
                <a:sym typeface="+mn-ea"/>
              </a:rPr>
              <a:t>09:13   </a:t>
            </a:r>
            <a:r>
              <a:rPr lang="zh-CN" altLang="en-US" sz="2400" b="1" dirty="0">
                <a:sym typeface="+mn-ea"/>
              </a:rPr>
              <a:t>首份</a:t>
            </a:r>
            <a:r>
              <a:rPr lang="zh-CN" altLang="en-US" sz="2400" b="1" dirty="0" smtClean="0">
                <a:sym typeface="+mn-ea"/>
              </a:rPr>
              <a:t>心电图：</a:t>
            </a:r>
            <a:r>
              <a:rPr lang="en-US" altLang="zh-CN" sz="2400" b="1" dirty="0" smtClean="0">
                <a:sym typeface="+mn-ea"/>
              </a:rPr>
              <a:t>09:15</a:t>
            </a:r>
            <a:endParaRPr lang="zh-CN" altLang="en-US" sz="4000" b="1" dirty="0">
              <a:sym typeface="+mn-ea"/>
            </a:endParaRP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3512" y="2005087"/>
            <a:ext cx="9215438" cy="4822527"/>
          </a:xfrm>
          <a:prstGeom prst="rect">
            <a:avLst/>
          </a:prstGeom>
        </p:spPr>
      </p:pic>
      <p:sp>
        <p:nvSpPr>
          <p:cNvPr id="8" name="文本框 7"/>
          <p:cNvSpPr txBox="1"/>
          <p:nvPr/>
        </p:nvSpPr>
        <p:spPr>
          <a:xfrm>
            <a:off x="2999656" y="2420888"/>
            <a:ext cx="1080120" cy="369332"/>
          </a:xfrm>
          <a:prstGeom prst="rect">
            <a:avLst/>
          </a:prstGeom>
          <a:noFill/>
        </p:spPr>
        <p:txBody>
          <a:bodyPr wrap="square" rtlCol="0">
            <a:spAutoFit/>
          </a:bodyPr>
          <a:lstStyle/>
          <a:p>
            <a:r>
              <a:rPr lang="en-US" altLang="zh-CN" dirty="0" smtClean="0">
                <a:solidFill>
                  <a:srgbClr val="FF0000"/>
                </a:solidFill>
              </a:rPr>
              <a:t>09:15</a:t>
            </a:r>
            <a:endParaRPr lang="zh-CN" altLang="en-US" dirty="0">
              <a:solidFill>
                <a:srgbClr val="FF0000"/>
              </a:solidFill>
            </a:endParaRPr>
          </a:p>
        </p:txBody>
      </p:sp>
    </p:spTree>
    <p:custDataLst>
      <p:tags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4" name="文本框 3"/>
          <p:cNvSpPr txBox="1"/>
          <p:nvPr/>
        </p:nvSpPr>
        <p:spPr>
          <a:xfrm>
            <a:off x="1703512" y="1019810"/>
            <a:ext cx="10153128" cy="1015663"/>
          </a:xfrm>
          <a:prstGeom prst="rect">
            <a:avLst/>
          </a:prstGeom>
          <a:noFill/>
        </p:spPr>
        <p:txBody>
          <a:bodyPr wrap="square" rtlCol="0" anchor="t">
            <a:spAutoFit/>
          </a:bodyPr>
          <a:lstStyle/>
          <a:p>
            <a:r>
              <a:rPr lang="zh-CN" altLang="en-US" sz="3200" b="1" dirty="0" smtClean="0">
                <a:sym typeface="+mn-ea"/>
              </a:rPr>
              <a:t>病例二</a:t>
            </a:r>
            <a:r>
              <a:rPr lang="zh-CN" altLang="en-US" sz="3600" b="1" dirty="0" smtClean="0">
                <a:sym typeface="+mn-ea"/>
              </a:rPr>
              <a:t>：</a:t>
            </a:r>
            <a:r>
              <a:rPr lang="zh-CN" altLang="en-US" sz="2400" b="1" dirty="0" smtClean="0">
                <a:sym typeface="+mn-ea"/>
              </a:rPr>
              <a:t>患者</a:t>
            </a:r>
            <a:r>
              <a:rPr lang="zh-CN" altLang="en-US" sz="2400" b="1" dirty="0">
                <a:sym typeface="+mn-ea"/>
              </a:rPr>
              <a:t>男性，</a:t>
            </a:r>
            <a:r>
              <a:rPr lang="en-US" altLang="zh-CN" sz="2400" b="1" dirty="0" smtClean="0">
                <a:sym typeface="+mn-ea"/>
              </a:rPr>
              <a:t>47</a:t>
            </a:r>
            <a:r>
              <a:rPr lang="zh-CN" altLang="en-US" sz="2400" b="1" dirty="0" smtClean="0">
                <a:sym typeface="+mn-ea"/>
              </a:rPr>
              <a:t>岁</a:t>
            </a:r>
            <a:r>
              <a:rPr lang="zh-CN" altLang="en-US" sz="2400" b="1" dirty="0">
                <a:sym typeface="+mn-ea"/>
              </a:rPr>
              <a:t>；</a:t>
            </a:r>
            <a:r>
              <a:rPr lang="en-US" altLang="zh-CN" sz="2400" b="1" dirty="0">
                <a:sym typeface="+mn-ea"/>
              </a:rPr>
              <a:t>FMC: </a:t>
            </a:r>
            <a:r>
              <a:rPr lang="en-US" altLang="zh-CN" sz="2400" b="1" dirty="0" smtClean="0">
                <a:sym typeface="+mn-ea"/>
              </a:rPr>
              <a:t>09:13   </a:t>
            </a:r>
            <a:r>
              <a:rPr lang="zh-CN" altLang="en-US" sz="2400" b="1" dirty="0">
                <a:sym typeface="+mn-ea"/>
              </a:rPr>
              <a:t>首份心电图</a:t>
            </a:r>
            <a:r>
              <a:rPr lang="zh-CN" altLang="en-US" sz="2400" b="1" dirty="0" smtClean="0">
                <a:sym typeface="+mn-ea"/>
              </a:rPr>
              <a:t>：</a:t>
            </a:r>
            <a:r>
              <a:rPr lang="en-US" altLang="zh-CN" sz="2400" b="1" dirty="0" smtClean="0">
                <a:sym typeface="+mn-ea"/>
              </a:rPr>
              <a:t>09:15</a:t>
            </a:r>
          </a:p>
          <a:p>
            <a:r>
              <a:rPr lang="en-US" altLang="zh-CN" sz="2400" b="1" dirty="0" smtClean="0">
                <a:sym typeface="+mn-ea"/>
              </a:rPr>
              <a:t>STEMI</a:t>
            </a:r>
            <a:r>
              <a:rPr lang="zh-CN" altLang="en-US" sz="2400" b="1" dirty="0">
                <a:sym typeface="+mn-ea"/>
              </a:rPr>
              <a:t>诊断时间</a:t>
            </a:r>
            <a:r>
              <a:rPr lang="zh-CN" altLang="en-US" sz="2400" b="1" dirty="0" smtClean="0">
                <a:sym typeface="+mn-ea"/>
              </a:rPr>
              <a:t>：</a:t>
            </a:r>
            <a:r>
              <a:rPr lang="en-US" altLang="zh-CN" sz="2400" b="1" dirty="0" smtClean="0">
                <a:sym typeface="+mn-ea"/>
              </a:rPr>
              <a:t>09:16  </a:t>
            </a:r>
            <a:r>
              <a:rPr lang="zh-CN" altLang="en-US" sz="2400" b="1" dirty="0" smtClean="0">
                <a:sym typeface="+mn-ea"/>
              </a:rPr>
              <a:t>溶栓</a:t>
            </a:r>
            <a:r>
              <a:rPr lang="zh-CN" altLang="en-US" sz="2400" b="1" dirty="0">
                <a:sym typeface="+mn-ea"/>
              </a:rPr>
              <a:t>开始时间</a:t>
            </a:r>
            <a:r>
              <a:rPr lang="zh-CN" altLang="en-US" sz="2400" b="1" dirty="0" smtClean="0">
                <a:sym typeface="+mn-ea"/>
              </a:rPr>
              <a:t>：</a:t>
            </a:r>
            <a:r>
              <a:rPr lang="en-US" altLang="zh-CN" sz="2400" b="1" dirty="0" smtClean="0">
                <a:sym typeface="+mn-ea"/>
              </a:rPr>
              <a:t>09:43</a:t>
            </a:r>
            <a:endParaRPr lang="zh-CN" altLang="en-US" sz="4000" b="1" dirty="0">
              <a:sym typeface="+mn-ea"/>
            </a:endParaRP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3512" y="2065773"/>
            <a:ext cx="9408319" cy="4822527"/>
          </a:xfrm>
          <a:prstGeom prst="rect">
            <a:avLst/>
          </a:prstGeom>
        </p:spPr>
      </p:pic>
      <p:sp>
        <p:nvSpPr>
          <p:cNvPr id="10" name="文本框 9"/>
          <p:cNvSpPr txBox="1"/>
          <p:nvPr/>
        </p:nvSpPr>
        <p:spPr>
          <a:xfrm>
            <a:off x="2927648" y="2564904"/>
            <a:ext cx="1152128" cy="369332"/>
          </a:xfrm>
          <a:prstGeom prst="rect">
            <a:avLst/>
          </a:prstGeom>
          <a:noFill/>
        </p:spPr>
        <p:txBody>
          <a:bodyPr wrap="square" rtlCol="0">
            <a:spAutoFit/>
          </a:bodyPr>
          <a:lstStyle/>
          <a:p>
            <a:r>
              <a:rPr lang="en-US" altLang="zh-CN" dirty="0" smtClean="0">
                <a:solidFill>
                  <a:srgbClr val="FF0000"/>
                </a:solidFill>
              </a:rPr>
              <a:t>09:59</a:t>
            </a:r>
            <a:endParaRPr lang="zh-CN" altLang="en-US" dirty="0">
              <a:solidFill>
                <a:srgbClr val="FF0000"/>
              </a:solidFill>
            </a:endParaRPr>
          </a:p>
        </p:txBody>
      </p:sp>
    </p:spTree>
    <p:custDataLst>
      <p:tags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4" name="文本框 3"/>
          <p:cNvSpPr txBox="1"/>
          <p:nvPr/>
        </p:nvSpPr>
        <p:spPr>
          <a:xfrm>
            <a:off x="1703512" y="1019810"/>
            <a:ext cx="10153128" cy="1015663"/>
          </a:xfrm>
          <a:prstGeom prst="rect">
            <a:avLst/>
          </a:prstGeom>
          <a:noFill/>
        </p:spPr>
        <p:txBody>
          <a:bodyPr wrap="square" rtlCol="0" anchor="t">
            <a:spAutoFit/>
          </a:bodyPr>
          <a:lstStyle/>
          <a:p>
            <a:r>
              <a:rPr lang="zh-CN" altLang="en-US" sz="3200" b="1" dirty="0" smtClean="0">
                <a:sym typeface="+mn-ea"/>
              </a:rPr>
              <a:t>病例二</a:t>
            </a:r>
            <a:r>
              <a:rPr lang="zh-CN" altLang="en-US" sz="3600" b="1" dirty="0" smtClean="0">
                <a:sym typeface="+mn-ea"/>
              </a:rPr>
              <a:t>：</a:t>
            </a:r>
            <a:r>
              <a:rPr lang="zh-CN" altLang="en-US" sz="2400" b="1" dirty="0" smtClean="0">
                <a:sym typeface="+mn-ea"/>
              </a:rPr>
              <a:t>患者</a:t>
            </a:r>
            <a:r>
              <a:rPr lang="zh-CN" altLang="en-US" sz="2400" b="1" dirty="0">
                <a:sym typeface="+mn-ea"/>
              </a:rPr>
              <a:t>男性，</a:t>
            </a:r>
            <a:r>
              <a:rPr lang="en-US" altLang="zh-CN" sz="2400" b="1" dirty="0" smtClean="0">
                <a:sym typeface="+mn-ea"/>
              </a:rPr>
              <a:t>47</a:t>
            </a:r>
            <a:r>
              <a:rPr lang="zh-CN" altLang="en-US" sz="2400" b="1" dirty="0" smtClean="0">
                <a:sym typeface="+mn-ea"/>
              </a:rPr>
              <a:t>岁</a:t>
            </a:r>
            <a:r>
              <a:rPr lang="zh-CN" altLang="en-US" sz="2400" b="1" dirty="0">
                <a:sym typeface="+mn-ea"/>
              </a:rPr>
              <a:t>；</a:t>
            </a:r>
            <a:r>
              <a:rPr lang="en-US" altLang="zh-CN" sz="2400" b="1" dirty="0">
                <a:sym typeface="+mn-ea"/>
              </a:rPr>
              <a:t>FMC: </a:t>
            </a:r>
            <a:r>
              <a:rPr lang="en-US" altLang="zh-CN" sz="2400" b="1" dirty="0" smtClean="0">
                <a:sym typeface="+mn-ea"/>
              </a:rPr>
              <a:t>09:13   </a:t>
            </a:r>
            <a:r>
              <a:rPr lang="zh-CN" altLang="en-US" sz="2400" b="1" dirty="0">
                <a:sym typeface="+mn-ea"/>
              </a:rPr>
              <a:t>首份心电图</a:t>
            </a:r>
            <a:r>
              <a:rPr lang="zh-CN" altLang="en-US" sz="2400" b="1" dirty="0" smtClean="0">
                <a:sym typeface="+mn-ea"/>
              </a:rPr>
              <a:t>：</a:t>
            </a:r>
            <a:r>
              <a:rPr lang="en-US" altLang="zh-CN" sz="2400" b="1" dirty="0" smtClean="0">
                <a:sym typeface="+mn-ea"/>
              </a:rPr>
              <a:t>09:15</a:t>
            </a:r>
          </a:p>
          <a:p>
            <a:r>
              <a:rPr lang="en-US" altLang="zh-CN" sz="2400" b="1" dirty="0" smtClean="0">
                <a:sym typeface="+mn-ea"/>
              </a:rPr>
              <a:t>STEMI</a:t>
            </a:r>
            <a:r>
              <a:rPr lang="zh-CN" altLang="en-US" sz="2400" b="1" dirty="0">
                <a:sym typeface="+mn-ea"/>
              </a:rPr>
              <a:t>诊断时间</a:t>
            </a:r>
            <a:r>
              <a:rPr lang="zh-CN" altLang="en-US" sz="2400" b="1" dirty="0" smtClean="0">
                <a:sym typeface="+mn-ea"/>
              </a:rPr>
              <a:t>：</a:t>
            </a:r>
            <a:r>
              <a:rPr lang="en-US" altLang="zh-CN" sz="2400" b="1" dirty="0" smtClean="0">
                <a:sym typeface="+mn-ea"/>
              </a:rPr>
              <a:t>09:16  </a:t>
            </a:r>
            <a:r>
              <a:rPr lang="zh-CN" altLang="en-US" sz="2400" b="1" dirty="0" smtClean="0">
                <a:sym typeface="+mn-ea"/>
              </a:rPr>
              <a:t>溶栓</a:t>
            </a:r>
            <a:r>
              <a:rPr lang="zh-CN" altLang="en-US" sz="2400" b="1" dirty="0">
                <a:sym typeface="+mn-ea"/>
              </a:rPr>
              <a:t>开始时间</a:t>
            </a:r>
            <a:r>
              <a:rPr lang="zh-CN" altLang="en-US" sz="2400" b="1" dirty="0" smtClean="0">
                <a:sym typeface="+mn-ea"/>
              </a:rPr>
              <a:t>：</a:t>
            </a:r>
            <a:r>
              <a:rPr lang="en-US" altLang="zh-CN" sz="2400" b="1" dirty="0" smtClean="0">
                <a:sym typeface="+mn-ea"/>
              </a:rPr>
              <a:t>09:43</a:t>
            </a:r>
            <a:endParaRPr lang="zh-CN" altLang="en-US" sz="4000" b="1" dirty="0">
              <a:sym typeface="+mn-ea"/>
            </a:endParaRP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5103" y="2035472"/>
            <a:ext cx="9440466" cy="4813327"/>
          </a:xfrm>
          <a:prstGeom prst="rect">
            <a:avLst/>
          </a:prstGeom>
        </p:spPr>
      </p:pic>
      <p:sp>
        <p:nvSpPr>
          <p:cNvPr id="8" name="文本框 7"/>
          <p:cNvSpPr txBox="1"/>
          <p:nvPr/>
        </p:nvSpPr>
        <p:spPr>
          <a:xfrm>
            <a:off x="2855640" y="2636912"/>
            <a:ext cx="1152128" cy="369332"/>
          </a:xfrm>
          <a:prstGeom prst="rect">
            <a:avLst/>
          </a:prstGeom>
          <a:noFill/>
        </p:spPr>
        <p:txBody>
          <a:bodyPr wrap="square" rtlCol="0">
            <a:spAutoFit/>
          </a:bodyPr>
          <a:lstStyle/>
          <a:p>
            <a:r>
              <a:rPr lang="en-US" altLang="zh-CN" dirty="0" smtClean="0">
                <a:solidFill>
                  <a:srgbClr val="FF0000"/>
                </a:solidFill>
              </a:rPr>
              <a:t>10:11</a:t>
            </a:r>
            <a:endParaRPr lang="zh-CN" altLang="en-US" dirty="0">
              <a:solidFill>
                <a:srgbClr val="FF0000"/>
              </a:solidFill>
            </a:endParaRPr>
          </a:p>
        </p:txBody>
      </p:sp>
    </p:spTree>
    <p:custDataLst>
      <p:tags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4" name="文本框 3"/>
          <p:cNvSpPr txBox="1"/>
          <p:nvPr/>
        </p:nvSpPr>
        <p:spPr>
          <a:xfrm>
            <a:off x="1703512" y="1019810"/>
            <a:ext cx="10153128" cy="1015663"/>
          </a:xfrm>
          <a:prstGeom prst="rect">
            <a:avLst/>
          </a:prstGeom>
          <a:noFill/>
        </p:spPr>
        <p:txBody>
          <a:bodyPr wrap="square" rtlCol="0" anchor="t">
            <a:spAutoFit/>
          </a:bodyPr>
          <a:lstStyle/>
          <a:p>
            <a:r>
              <a:rPr lang="zh-CN" altLang="en-US" sz="3200" b="1" dirty="0" smtClean="0">
                <a:sym typeface="+mn-ea"/>
              </a:rPr>
              <a:t>病例二</a:t>
            </a:r>
            <a:r>
              <a:rPr lang="zh-CN" altLang="en-US" sz="3600" b="1" dirty="0" smtClean="0">
                <a:sym typeface="+mn-ea"/>
              </a:rPr>
              <a:t>：</a:t>
            </a:r>
            <a:r>
              <a:rPr lang="zh-CN" altLang="en-US" sz="2400" b="1" dirty="0" smtClean="0">
                <a:sym typeface="+mn-ea"/>
              </a:rPr>
              <a:t>患者</a:t>
            </a:r>
            <a:r>
              <a:rPr lang="zh-CN" altLang="en-US" sz="2400" b="1" dirty="0">
                <a:sym typeface="+mn-ea"/>
              </a:rPr>
              <a:t>男性，</a:t>
            </a:r>
            <a:r>
              <a:rPr lang="en-US" altLang="zh-CN" sz="2400" b="1" dirty="0" smtClean="0">
                <a:sym typeface="+mn-ea"/>
              </a:rPr>
              <a:t>47</a:t>
            </a:r>
            <a:r>
              <a:rPr lang="zh-CN" altLang="en-US" sz="2400" b="1" dirty="0" smtClean="0">
                <a:sym typeface="+mn-ea"/>
              </a:rPr>
              <a:t>岁</a:t>
            </a:r>
            <a:r>
              <a:rPr lang="zh-CN" altLang="en-US" sz="2400" b="1" dirty="0">
                <a:sym typeface="+mn-ea"/>
              </a:rPr>
              <a:t>；</a:t>
            </a:r>
            <a:r>
              <a:rPr lang="en-US" altLang="zh-CN" sz="2400" b="1" dirty="0">
                <a:sym typeface="+mn-ea"/>
              </a:rPr>
              <a:t>FMC: </a:t>
            </a:r>
            <a:r>
              <a:rPr lang="en-US" altLang="zh-CN" sz="2400" b="1" dirty="0" smtClean="0">
                <a:sym typeface="+mn-ea"/>
              </a:rPr>
              <a:t>09:13   </a:t>
            </a:r>
            <a:r>
              <a:rPr lang="zh-CN" altLang="en-US" sz="2400" b="1" dirty="0">
                <a:sym typeface="+mn-ea"/>
              </a:rPr>
              <a:t>首份心电图</a:t>
            </a:r>
            <a:r>
              <a:rPr lang="zh-CN" altLang="en-US" sz="2400" b="1" dirty="0" smtClean="0">
                <a:sym typeface="+mn-ea"/>
              </a:rPr>
              <a:t>：</a:t>
            </a:r>
            <a:r>
              <a:rPr lang="en-US" altLang="zh-CN" sz="2400" b="1" dirty="0" smtClean="0">
                <a:sym typeface="+mn-ea"/>
              </a:rPr>
              <a:t>09:15</a:t>
            </a:r>
          </a:p>
          <a:p>
            <a:r>
              <a:rPr lang="en-US" altLang="zh-CN" sz="2400" b="1" dirty="0" smtClean="0">
                <a:sym typeface="+mn-ea"/>
              </a:rPr>
              <a:t>STEMI</a:t>
            </a:r>
            <a:r>
              <a:rPr lang="zh-CN" altLang="en-US" sz="2400" b="1" dirty="0">
                <a:sym typeface="+mn-ea"/>
              </a:rPr>
              <a:t>诊断时间</a:t>
            </a:r>
            <a:r>
              <a:rPr lang="zh-CN" altLang="en-US" sz="2400" b="1" dirty="0" smtClean="0">
                <a:sym typeface="+mn-ea"/>
              </a:rPr>
              <a:t>：</a:t>
            </a:r>
            <a:r>
              <a:rPr lang="en-US" altLang="zh-CN" sz="2400" b="1" dirty="0" smtClean="0">
                <a:sym typeface="+mn-ea"/>
              </a:rPr>
              <a:t>09:16  </a:t>
            </a:r>
            <a:r>
              <a:rPr lang="zh-CN" altLang="en-US" sz="2400" b="1" dirty="0" smtClean="0">
                <a:sym typeface="+mn-ea"/>
              </a:rPr>
              <a:t>溶栓</a:t>
            </a:r>
            <a:r>
              <a:rPr lang="zh-CN" altLang="en-US" sz="2400" b="1" dirty="0">
                <a:sym typeface="+mn-ea"/>
              </a:rPr>
              <a:t>开始时间</a:t>
            </a:r>
            <a:r>
              <a:rPr lang="zh-CN" altLang="en-US" sz="2400" b="1" dirty="0" smtClean="0">
                <a:sym typeface="+mn-ea"/>
              </a:rPr>
              <a:t>：</a:t>
            </a:r>
            <a:r>
              <a:rPr lang="en-US" altLang="zh-CN" sz="2400" b="1" dirty="0" smtClean="0">
                <a:sym typeface="+mn-ea"/>
              </a:rPr>
              <a:t>09:43 </a:t>
            </a:r>
            <a:r>
              <a:rPr lang="zh-CN" altLang="en-US" sz="2400" b="1" dirty="0" smtClean="0">
                <a:sym typeface="+mn-ea"/>
              </a:rPr>
              <a:t>溶栓结束 </a:t>
            </a:r>
            <a:r>
              <a:rPr lang="en-US" altLang="zh-CN" sz="2400" b="1" dirty="0" smtClean="0">
                <a:sym typeface="+mn-ea"/>
              </a:rPr>
              <a:t>10:13</a:t>
            </a:r>
            <a:endParaRPr lang="zh-CN" altLang="en-US" sz="4000" b="1" dirty="0">
              <a:sym typeface="+mn-ea"/>
            </a:endParaRP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3512" y="2036601"/>
            <a:ext cx="9204722" cy="4822527"/>
          </a:xfrm>
          <a:prstGeom prst="rect">
            <a:avLst/>
          </a:prstGeom>
        </p:spPr>
      </p:pic>
      <p:sp>
        <p:nvSpPr>
          <p:cNvPr id="8" name="文本框 7"/>
          <p:cNvSpPr txBox="1"/>
          <p:nvPr/>
        </p:nvSpPr>
        <p:spPr>
          <a:xfrm>
            <a:off x="2927648" y="2373293"/>
            <a:ext cx="1224136" cy="369332"/>
          </a:xfrm>
          <a:prstGeom prst="rect">
            <a:avLst/>
          </a:prstGeom>
          <a:noFill/>
        </p:spPr>
        <p:txBody>
          <a:bodyPr wrap="square" rtlCol="0">
            <a:spAutoFit/>
          </a:bodyPr>
          <a:lstStyle/>
          <a:p>
            <a:r>
              <a:rPr lang="en-US" altLang="zh-CN" dirty="0" smtClean="0">
                <a:solidFill>
                  <a:srgbClr val="FF0000"/>
                </a:solidFill>
              </a:rPr>
              <a:t>10:34</a:t>
            </a:r>
            <a:endParaRPr lang="zh-CN" altLang="en-US" dirty="0">
              <a:solidFill>
                <a:srgbClr val="FF0000"/>
              </a:solidFill>
            </a:endParaRPr>
          </a:p>
        </p:txBody>
      </p:sp>
    </p:spTree>
    <p:custDataLst>
      <p:tags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4" name="文本框 3"/>
          <p:cNvSpPr txBox="1"/>
          <p:nvPr/>
        </p:nvSpPr>
        <p:spPr>
          <a:xfrm>
            <a:off x="1703512" y="1019175"/>
            <a:ext cx="10153128" cy="1015663"/>
          </a:xfrm>
          <a:prstGeom prst="rect">
            <a:avLst/>
          </a:prstGeom>
          <a:noFill/>
        </p:spPr>
        <p:txBody>
          <a:bodyPr wrap="square" rtlCol="0" anchor="t">
            <a:spAutoFit/>
          </a:bodyPr>
          <a:lstStyle/>
          <a:p>
            <a:r>
              <a:rPr lang="zh-CN" altLang="en-US" sz="3200" b="1" dirty="0" smtClean="0">
                <a:sym typeface="+mn-ea"/>
              </a:rPr>
              <a:t>病例二</a:t>
            </a:r>
            <a:r>
              <a:rPr lang="zh-CN" altLang="en-US" sz="3600" b="1" dirty="0" smtClean="0">
                <a:sym typeface="+mn-ea"/>
              </a:rPr>
              <a:t>：</a:t>
            </a:r>
            <a:r>
              <a:rPr lang="zh-CN" altLang="en-US" sz="2400" b="1" dirty="0" smtClean="0">
                <a:sym typeface="+mn-ea"/>
              </a:rPr>
              <a:t>患者</a:t>
            </a:r>
            <a:r>
              <a:rPr lang="zh-CN" altLang="en-US" sz="2400" b="1" dirty="0">
                <a:sym typeface="+mn-ea"/>
              </a:rPr>
              <a:t>男性，</a:t>
            </a:r>
            <a:r>
              <a:rPr lang="en-US" altLang="zh-CN" sz="2400" b="1" dirty="0" smtClean="0">
                <a:sym typeface="+mn-ea"/>
              </a:rPr>
              <a:t>47</a:t>
            </a:r>
            <a:r>
              <a:rPr lang="zh-CN" altLang="en-US" sz="2400" b="1" dirty="0" smtClean="0">
                <a:sym typeface="+mn-ea"/>
              </a:rPr>
              <a:t>岁</a:t>
            </a:r>
            <a:r>
              <a:rPr lang="zh-CN" altLang="en-US" sz="2400" b="1" dirty="0">
                <a:sym typeface="+mn-ea"/>
              </a:rPr>
              <a:t>；</a:t>
            </a:r>
            <a:r>
              <a:rPr lang="en-US" altLang="zh-CN" sz="2400" b="1" dirty="0">
                <a:sym typeface="+mn-ea"/>
              </a:rPr>
              <a:t>FMC: </a:t>
            </a:r>
            <a:r>
              <a:rPr lang="en-US" altLang="zh-CN" sz="2400" b="1" dirty="0" smtClean="0">
                <a:sym typeface="+mn-ea"/>
              </a:rPr>
              <a:t>09:13   </a:t>
            </a:r>
            <a:r>
              <a:rPr lang="zh-CN" altLang="en-US" sz="2400" b="1" dirty="0">
                <a:sym typeface="+mn-ea"/>
              </a:rPr>
              <a:t>首份心电图</a:t>
            </a:r>
            <a:r>
              <a:rPr lang="zh-CN" altLang="en-US" sz="2400" b="1" dirty="0" smtClean="0">
                <a:sym typeface="+mn-ea"/>
              </a:rPr>
              <a:t>：</a:t>
            </a:r>
            <a:r>
              <a:rPr lang="en-US" altLang="zh-CN" sz="2400" b="1" dirty="0" smtClean="0">
                <a:sym typeface="+mn-ea"/>
              </a:rPr>
              <a:t>09:15</a:t>
            </a:r>
          </a:p>
          <a:p>
            <a:r>
              <a:rPr lang="en-US" altLang="zh-CN" sz="2400" b="1" dirty="0" smtClean="0">
                <a:sym typeface="+mn-ea"/>
              </a:rPr>
              <a:t>STEMI</a:t>
            </a:r>
            <a:r>
              <a:rPr lang="zh-CN" altLang="en-US" sz="2400" b="1" dirty="0">
                <a:sym typeface="+mn-ea"/>
              </a:rPr>
              <a:t>诊断时间</a:t>
            </a:r>
            <a:r>
              <a:rPr lang="zh-CN" altLang="en-US" sz="2400" b="1" dirty="0" smtClean="0">
                <a:sym typeface="+mn-ea"/>
              </a:rPr>
              <a:t>：</a:t>
            </a:r>
            <a:r>
              <a:rPr lang="en-US" altLang="zh-CN" sz="2400" b="1" dirty="0" smtClean="0">
                <a:sym typeface="+mn-ea"/>
              </a:rPr>
              <a:t>09:16  </a:t>
            </a:r>
            <a:r>
              <a:rPr lang="zh-CN" altLang="en-US" sz="2400" b="1" dirty="0" smtClean="0">
                <a:sym typeface="+mn-ea"/>
              </a:rPr>
              <a:t>溶栓</a:t>
            </a:r>
            <a:r>
              <a:rPr lang="zh-CN" altLang="en-US" sz="2400" b="1" dirty="0">
                <a:sym typeface="+mn-ea"/>
              </a:rPr>
              <a:t>开始时间</a:t>
            </a:r>
            <a:r>
              <a:rPr lang="zh-CN" altLang="en-US" sz="2400" b="1" dirty="0" smtClean="0">
                <a:sym typeface="+mn-ea"/>
              </a:rPr>
              <a:t>：</a:t>
            </a:r>
            <a:r>
              <a:rPr lang="en-US" altLang="zh-CN" sz="2400" b="1" dirty="0" smtClean="0">
                <a:sym typeface="+mn-ea"/>
              </a:rPr>
              <a:t>09:43 </a:t>
            </a:r>
            <a:r>
              <a:rPr lang="zh-CN" altLang="en-US" sz="2400" b="1" dirty="0" smtClean="0">
                <a:sym typeface="+mn-ea"/>
              </a:rPr>
              <a:t>溶栓结束 </a:t>
            </a:r>
            <a:r>
              <a:rPr lang="en-US" altLang="zh-CN" sz="2400" b="1" dirty="0" smtClean="0">
                <a:sym typeface="+mn-ea"/>
              </a:rPr>
              <a:t>10:13</a:t>
            </a:r>
            <a:endParaRPr lang="zh-CN" altLang="en-US" sz="4000" b="1" dirty="0">
              <a:sym typeface="+mn-ea"/>
            </a:endParaRPr>
          </a:p>
        </p:txBody>
      </p:sp>
      <p:sp>
        <p:nvSpPr>
          <p:cNvPr id="8" name="文本框 7"/>
          <p:cNvSpPr txBox="1"/>
          <p:nvPr/>
        </p:nvSpPr>
        <p:spPr>
          <a:xfrm>
            <a:off x="1703705" y="2035175"/>
            <a:ext cx="6611620" cy="521970"/>
          </a:xfrm>
          <a:prstGeom prst="rect">
            <a:avLst/>
          </a:prstGeom>
          <a:noFill/>
        </p:spPr>
        <p:txBody>
          <a:bodyPr wrap="square" rtlCol="0">
            <a:spAutoFit/>
          </a:bodyPr>
          <a:lstStyle/>
          <a:p>
            <a:r>
              <a:rPr lang="zh-CN" altLang="en-US" sz="2800" b="1" dirty="0">
                <a:solidFill>
                  <a:srgbClr val="FF0000"/>
                </a:solidFill>
              </a:rPr>
              <a:t>转</a:t>
            </a:r>
            <a:r>
              <a:rPr lang="zh-CN" altLang="en-US" sz="2800" b="1" dirty="0" smtClean="0">
                <a:solidFill>
                  <a:srgbClr val="FF0000"/>
                </a:solidFill>
              </a:rPr>
              <a:t>归：留院</a:t>
            </a:r>
            <a:r>
              <a:rPr lang="en-US" altLang="zh-CN" sz="2800" b="1" dirty="0" smtClean="0">
                <a:solidFill>
                  <a:srgbClr val="FF0000"/>
                </a:solidFill>
              </a:rPr>
              <a:t>24</a:t>
            </a:r>
            <a:r>
              <a:rPr lang="zh-CN" altLang="en-US" sz="2800" b="1" dirty="0" smtClean="0">
                <a:solidFill>
                  <a:srgbClr val="FF0000"/>
                </a:solidFill>
              </a:rPr>
              <a:t>小时内造影检查</a:t>
            </a:r>
          </a:p>
        </p:txBody>
      </p:sp>
      <p:pic>
        <p:nvPicPr>
          <p:cNvPr id="7" name="图片 6"/>
          <p:cNvPicPr>
            <a:picLocks noChangeAspect="1"/>
          </p:cNvPicPr>
          <p:nvPr/>
        </p:nvPicPr>
        <p:blipFill>
          <a:blip r:embed="rId4"/>
          <a:stretch>
            <a:fillRect/>
          </a:stretch>
        </p:blipFill>
        <p:spPr>
          <a:xfrm>
            <a:off x="1631315" y="2493010"/>
            <a:ext cx="4862195" cy="3983355"/>
          </a:xfrm>
          <a:prstGeom prst="rect">
            <a:avLst/>
          </a:prstGeom>
        </p:spPr>
      </p:pic>
      <p:pic>
        <p:nvPicPr>
          <p:cNvPr id="9" name="图片 8"/>
          <p:cNvPicPr>
            <a:picLocks noChangeAspect="1"/>
          </p:cNvPicPr>
          <p:nvPr/>
        </p:nvPicPr>
        <p:blipFill>
          <a:blip r:embed="rId5"/>
          <a:stretch>
            <a:fillRect/>
          </a:stretch>
        </p:blipFill>
        <p:spPr>
          <a:xfrm>
            <a:off x="6493510" y="2493010"/>
            <a:ext cx="5060315" cy="3947160"/>
          </a:xfrm>
          <a:prstGeom prst="rect">
            <a:avLst/>
          </a:prstGeom>
        </p:spPr>
      </p:pic>
    </p:spTree>
    <p:custDataLst>
      <p:tags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27448" y="2132856"/>
            <a:ext cx="10729192" cy="4725144"/>
            <a:chOff x="1533270" y="1614488"/>
            <a:chExt cx="9235822" cy="4300375"/>
          </a:xfrm>
        </p:grpSpPr>
        <p:cxnSp>
          <p:nvCxnSpPr>
            <p:cNvPr id="3" name="直接连接符 2"/>
            <p:cNvCxnSpPr/>
            <p:nvPr>
              <p:custDataLst>
                <p:tags r:id="rId1"/>
              </p:custDataLst>
            </p:nvPr>
          </p:nvCxnSpPr>
          <p:spPr>
            <a:xfrm>
              <a:off x="1533270" y="2557463"/>
              <a:ext cx="7630584" cy="0"/>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bwMode="auto">
            <a:xfrm>
              <a:off x="1533270" y="2782888"/>
              <a:ext cx="792000" cy="792000"/>
            </a:xfrm>
            <a:prstGeom prst="ellipse">
              <a:avLst/>
            </a:prstGeom>
            <a:solidFill>
              <a:schemeClr val="accent3">
                <a:alpha val="88000"/>
              </a:schemeClr>
            </a:solidFill>
            <a:ln>
              <a:noFill/>
            </a:ln>
            <a:effectLst>
              <a:innerShdw blurRad="203200">
                <a:schemeClr val="accent1">
                  <a:lumMod val="75000"/>
                  <a:alpha val="73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050">
                <a:solidFill>
                  <a:schemeClr val="accent1">
                    <a:lumMod val="75000"/>
                  </a:schemeClr>
                </a:solidFill>
                <a:latin typeface="微软雅黑" panose="020B0503020204020204" pitchFamily="34" charset="-122"/>
                <a:ea typeface="微软雅黑" panose="020B0503020204020204" pitchFamily="34" charset="-122"/>
              </a:endParaRPr>
            </a:p>
          </p:txBody>
        </p:sp>
        <p:sp>
          <p:nvSpPr>
            <p:cNvPr id="5" name="文本框 10"/>
            <p:cNvSpPr txBox="1">
              <a:spLocks noChangeArrowheads="1"/>
            </p:cNvSpPr>
            <p:nvPr/>
          </p:nvSpPr>
          <p:spPr bwMode="auto">
            <a:xfrm>
              <a:off x="2489304" y="2782889"/>
              <a:ext cx="1620000"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dirty="0">
                  <a:latin typeface="微软雅黑" panose="020B0503020204020204" pitchFamily="34" charset="-122"/>
                  <a:ea typeface="微软雅黑" panose="020B0503020204020204" pitchFamily="34" charset="-122"/>
                </a:rPr>
                <a:t>基础</a:t>
              </a:r>
              <a:r>
                <a:rPr lang="zh-CN" altLang="en-US" sz="2800" b="1" dirty="0">
                  <a:solidFill>
                    <a:schemeClr val="accent5"/>
                  </a:solidFill>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抗凝</a:t>
              </a:r>
              <a:endParaRPr lang="en-US" altLang="zh-CN" sz="2800" b="1" dirty="0">
                <a:latin typeface="微软雅黑" panose="020B0503020204020204" pitchFamily="34" charset="-122"/>
                <a:ea typeface="微软雅黑" panose="020B0503020204020204" pitchFamily="34" charset="-122"/>
              </a:endParaRPr>
            </a:p>
          </p:txBody>
        </p:sp>
        <p:sp>
          <p:nvSpPr>
            <p:cNvPr id="6" name="文本框 11"/>
            <p:cNvSpPr txBox="1"/>
            <p:nvPr/>
          </p:nvSpPr>
          <p:spPr bwMode="auto">
            <a:xfrm>
              <a:off x="4289092" y="2782889"/>
              <a:ext cx="6480000" cy="719137"/>
            </a:xfrm>
            <a:prstGeom prst="rect">
              <a:avLst/>
            </a:prstGeom>
            <a:noFill/>
          </p:spPr>
          <p:txBody>
            <a:bodyPr lIns="0" tIns="0" rIns="0" bIns="0" anchor="ctr"/>
            <a:lstStyle/>
            <a:p>
              <a:pPr>
                <a:lnSpc>
                  <a:spcPct val="110000"/>
                </a:lnSpc>
                <a:defRPr/>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早期肝素化可以迅速阻抑红血栓的形成和发展，无论接受何种再灌注治疗方式，患者均应辅以有效、充分的抗凝（肝素化）治疗；</a:t>
              </a:r>
            </a:p>
          </p:txBody>
        </p:sp>
        <p:cxnSp>
          <p:nvCxnSpPr>
            <p:cNvPr id="7" name="直接连接符 6"/>
            <p:cNvCxnSpPr/>
            <p:nvPr>
              <p:custDataLst>
                <p:tags r:id="rId2"/>
              </p:custDataLst>
            </p:nvPr>
          </p:nvCxnSpPr>
          <p:spPr>
            <a:xfrm>
              <a:off x="1533270" y="4897438"/>
              <a:ext cx="7630584" cy="0"/>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bwMode="auto">
            <a:xfrm>
              <a:off x="1533270" y="1614488"/>
              <a:ext cx="792000" cy="792000"/>
            </a:xfrm>
            <a:prstGeom prst="ellipse">
              <a:avLst/>
            </a:prstGeom>
            <a:solidFill>
              <a:schemeClr val="accent3">
                <a:alpha val="88000"/>
              </a:schemeClr>
            </a:solidFill>
            <a:ln>
              <a:noFill/>
            </a:ln>
            <a:effectLst>
              <a:innerShdw blurRad="203200">
                <a:schemeClr val="accent1">
                  <a:lumMod val="75000"/>
                  <a:alpha val="73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050">
                <a:solidFill>
                  <a:schemeClr val="accent1">
                    <a:lumMod val="75000"/>
                  </a:schemeClr>
                </a:solidFill>
                <a:latin typeface="微软雅黑" panose="020B0503020204020204" pitchFamily="34" charset="-122"/>
                <a:ea typeface="微软雅黑" panose="020B0503020204020204" pitchFamily="34" charset="-122"/>
              </a:endParaRPr>
            </a:p>
          </p:txBody>
        </p:sp>
        <p:sp>
          <p:nvSpPr>
            <p:cNvPr id="9" name="文本框 17"/>
            <p:cNvSpPr txBox="1">
              <a:spLocks noChangeArrowheads="1"/>
            </p:cNvSpPr>
            <p:nvPr/>
          </p:nvSpPr>
          <p:spPr bwMode="auto">
            <a:xfrm>
              <a:off x="2489304" y="1614488"/>
              <a:ext cx="1620000"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dirty="0">
                  <a:latin typeface="微软雅黑" panose="020B0503020204020204" pitchFamily="34" charset="-122"/>
                  <a:ea typeface="微软雅黑" panose="020B0503020204020204" pitchFamily="34" charset="-122"/>
                </a:rPr>
                <a:t>时间</a:t>
              </a:r>
              <a:r>
                <a:rPr lang="en-US" altLang="zh-CN" sz="2800" b="1" dirty="0">
                  <a:solidFill>
                    <a:schemeClr val="accent5"/>
                  </a:solidFill>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疗效</a:t>
              </a:r>
              <a:endParaRPr lang="en-US" altLang="zh-CN" sz="2800" b="1" dirty="0">
                <a:latin typeface="微软雅黑" panose="020B0503020204020204" pitchFamily="34" charset="-122"/>
                <a:ea typeface="微软雅黑" panose="020B0503020204020204" pitchFamily="34" charset="-122"/>
              </a:endParaRPr>
            </a:p>
          </p:txBody>
        </p:sp>
        <p:sp>
          <p:nvSpPr>
            <p:cNvPr id="10" name="文本框 24"/>
            <p:cNvSpPr txBox="1"/>
            <p:nvPr/>
          </p:nvSpPr>
          <p:spPr bwMode="auto">
            <a:xfrm>
              <a:off x="4289092" y="1614488"/>
              <a:ext cx="6480000" cy="717550"/>
            </a:xfrm>
            <a:prstGeom prst="rect">
              <a:avLst/>
            </a:prstGeom>
            <a:noFill/>
          </p:spPr>
          <p:txBody>
            <a:bodyPr lIns="0" tIns="0" rIns="0" bIns="0" anchor="ctr"/>
            <a:lstStyle/>
            <a:p>
              <a:pPr>
                <a:lnSpc>
                  <a:spcPct val="110000"/>
                </a:lnSpc>
                <a:defRPr/>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AMI</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治疗成功与否首先决定于救治时间早晚，也决定于整体综合治疗的时效保证 </a:t>
              </a:r>
            </a:p>
          </p:txBody>
        </p:sp>
        <p:sp>
          <p:nvSpPr>
            <p:cNvPr id="11" name="椭圆 10"/>
            <p:cNvSpPr/>
            <p:nvPr/>
          </p:nvSpPr>
          <p:spPr bwMode="auto">
            <a:xfrm>
              <a:off x="1533270" y="5122863"/>
              <a:ext cx="792000" cy="792000"/>
            </a:xfrm>
            <a:prstGeom prst="ellipse">
              <a:avLst/>
            </a:prstGeom>
            <a:solidFill>
              <a:schemeClr val="accent3">
                <a:alpha val="88000"/>
              </a:schemeClr>
            </a:solidFill>
            <a:ln>
              <a:noFill/>
            </a:ln>
            <a:effectLst>
              <a:innerShdw blurRad="203200">
                <a:schemeClr val="accent1">
                  <a:lumMod val="75000"/>
                  <a:alpha val="73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05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文本框 25"/>
            <p:cNvSpPr txBox="1">
              <a:spLocks noChangeArrowheads="1"/>
            </p:cNvSpPr>
            <p:nvPr/>
          </p:nvSpPr>
          <p:spPr bwMode="auto">
            <a:xfrm>
              <a:off x="2489304" y="5122863"/>
              <a:ext cx="1620000"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dirty="0">
                  <a:latin typeface="微软雅黑" panose="020B0503020204020204" pitchFamily="34" charset="-122"/>
                  <a:ea typeface="微软雅黑" panose="020B0503020204020204" pitchFamily="34" charset="-122"/>
                </a:rPr>
                <a:t>溶栓</a:t>
              </a:r>
              <a:r>
                <a:rPr lang="zh-CN" altLang="en-US" sz="2800" b="1" dirty="0">
                  <a:solidFill>
                    <a:schemeClr val="accent5"/>
                  </a:solidFill>
                  <a:latin typeface="微软雅黑" panose="020B0503020204020204" pitchFamily="34" charset="-122"/>
                  <a:ea typeface="微软雅黑" panose="020B0503020204020204" pitchFamily="34" charset="-122"/>
                </a:rPr>
                <a:t>→</a:t>
              </a:r>
              <a:r>
                <a:rPr lang="en-US" altLang="zh-CN" sz="2800" b="1" dirty="0">
                  <a:latin typeface="微软雅黑" panose="020B0503020204020204" pitchFamily="34" charset="-122"/>
                  <a:ea typeface="微软雅黑" panose="020B0503020204020204" pitchFamily="34" charset="-122"/>
                </a:rPr>
                <a:t>PCI</a:t>
              </a:r>
            </a:p>
          </p:txBody>
        </p:sp>
        <p:sp>
          <p:nvSpPr>
            <p:cNvPr id="13" name="文本框 26"/>
            <p:cNvSpPr txBox="1"/>
            <p:nvPr/>
          </p:nvSpPr>
          <p:spPr bwMode="auto">
            <a:xfrm>
              <a:off x="4289092" y="5122863"/>
              <a:ext cx="6480000" cy="717550"/>
            </a:xfrm>
            <a:prstGeom prst="rect">
              <a:avLst/>
            </a:prstGeom>
            <a:noFill/>
          </p:spPr>
          <p:txBody>
            <a:bodyPr lIns="0" tIns="0" rIns="0" bIns="0" anchor="ctr"/>
            <a:lstStyle/>
            <a:p>
              <a:pPr>
                <a:lnSpc>
                  <a:spcPct val="110000"/>
                </a:lnSpc>
                <a:defRPr/>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溶栓结合、转运</a:t>
              </a: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PCI</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是适合我国国情的再灌注治疗策略，溶栓后应在</a:t>
              </a: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3-24</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时内进行冠脉造影</a:t>
              </a: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 PCI</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4" name="椭圆 13"/>
            <p:cNvSpPr/>
            <p:nvPr/>
          </p:nvSpPr>
          <p:spPr bwMode="auto">
            <a:xfrm>
              <a:off x="1533270" y="3952875"/>
              <a:ext cx="792000" cy="792000"/>
            </a:xfrm>
            <a:prstGeom prst="ellipse">
              <a:avLst/>
            </a:prstGeom>
            <a:solidFill>
              <a:schemeClr val="accent3">
                <a:alpha val="88000"/>
              </a:schemeClr>
            </a:solidFill>
            <a:ln>
              <a:noFill/>
            </a:ln>
            <a:effectLst>
              <a:innerShdw blurRad="203200">
                <a:schemeClr val="accent1">
                  <a:lumMod val="75000"/>
                  <a:alpha val="73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05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5" name="文本框 18"/>
            <p:cNvSpPr txBox="1">
              <a:spLocks noChangeArrowheads="1"/>
            </p:cNvSpPr>
            <p:nvPr/>
          </p:nvSpPr>
          <p:spPr bwMode="auto">
            <a:xfrm>
              <a:off x="2489304" y="3952875"/>
              <a:ext cx="1620000"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dirty="0">
                  <a:latin typeface="微软雅黑" panose="020B0503020204020204" pitchFamily="34" charset="-122"/>
                  <a:ea typeface="微软雅黑" panose="020B0503020204020204" pitchFamily="34" charset="-122"/>
                </a:rPr>
                <a:t>早期</a:t>
              </a:r>
              <a:r>
                <a:rPr lang="zh-CN" altLang="en-US" sz="2800" b="1" dirty="0">
                  <a:solidFill>
                    <a:schemeClr val="accent5"/>
                  </a:solidFill>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溶栓</a:t>
              </a:r>
              <a:endParaRPr lang="en-US" altLang="zh-CN" sz="2800" b="1" dirty="0">
                <a:latin typeface="微软雅黑" panose="020B0503020204020204" pitchFamily="34" charset="-122"/>
                <a:ea typeface="微软雅黑" panose="020B0503020204020204" pitchFamily="34" charset="-122"/>
              </a:endParaRPr>
            </a:p>
          </p:txBody>
        </p:sp>
        <p:sp>
          <p:nvSpPr>
            <p:cNvPr id="16" name="文本框 19"/>
            <p:cNvSpPr txBox="1"/>
            <p:nvPr/>
          </p:nvSpPr>
          <p:spPr bwMode="auto">
            <a:xfrm>
              <a:off x="4289092" y="3952875"/>
              <a:ext cx="6480000" cy="719138"/>
            </a:xfrm>
            <a:prstGeom prst="rect">
              <a:avLst/>
            </a:prstGeom>
            <a:noFill/>
          </p:spPr>
          <p:txBody>
            <a:bodyPr lIns="0" tIns="0" rIns="0" bIns="0" anchor="ctr"/>
            <a:lstStyle/>
            <a:p>
              <a:pPr>
                <a:lnSpc>
                  <a:spcPct val="110000"/>
                </a:lnSpc>
                <a:defRPr/>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心肌再灌注总体上必须服从时间决定策略的原则，早期溶栓是我国大部分基层地区适宜首选治疗方法，需大力推广；首选特异性纤溶酶原激活剂</a:t>
              </a: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如 瑞通立等）</a:t>
              </a:r>
            </a:p>
          </p:txBody>
        </p:sp>
        <p:cxnSp>
          <p:nvCxnSpPr>
            <p:cNvPr id="17" name="直接连接符 16"/>
            <p:cNvCxnSpPr/>
            <p:nvPr>
              <p:custDataLst>
                <p:tags r:id="rId3"/>
              </p:custDataLst>
            </p:nvPr>
          </p:nvCxnSpPr>
          <p:spPr>
            <a:xfrm>
              <a:off x="1533270" y="3727450"/>
              <a:ext cx="7630584" cy="0"/>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8" name="KSO_Shape"/>
            <p:cNvSpPr/>
            <p:nvPr/>
          </p:nvSpPr>
          <p:spPr bwMode="auto">
            <a:xfrm>
              <a:off x="1793949" y="1873963"/>
              <a:ext cx="270642" cy="273050"/>
            </a:xfrm>
            <a:custGeom>
              <a:avLst/>
              <a:gdLst>
                <a:gd name="T0" fmla="*/ 1004124 w 4122"/>
                <a:gd name="T1" fmla="*/ 12996 h 4156"/>
                <a:gd name="T2" fmla="*/ 1285140 w 4122"/>
                <a:gd name="T3" fmla="*/ 99204 h 4156"/>
                <a:gd name="T4" fmla="*/ 1293367 w 4122"/>
                <a:gd name="T5" fmla="*/ 103536 h 4156"/>
                <a:gd name="T6" fmla="*/ 1755809 w 4122"/>
                <a:gd name="T7" fmla="*/ 706989 h 4156"/>
                <a:gd name="T8" fmla="*/ 1757974 w 4122"/>
                <a:gd name="T9" fmla="*/ 715653 h 4156"/>
                <a:gd name="T10" fmla="*/ 1331904 w 4122"/>
                <a:gd name="T11" fmla="*/ 1663071 h 4156"/>
                <a:gd name="T12" fmla="*/ 772036 w 4122"/>
                <a:gd name="T13" fmla="*/ 1774405 h 4156"/>
                <a:gd name="T14" fmla="*/ 260232 w 4122"/>
                <a:gd name="T15" fmla="*/ 1521847 h 4156"/>
                <a:gd name="T16" fmla="*/ 93528 w 4122"/>
                <a:gd name="T17" fmla="*/ 496452 h 4156"/>
                <a:gd name="T18" fmla="*/ 97858 w 4122"/>
                <a:gd name="T19" fmla="*/ 488221 h 4156"/>
                <a:gd name="T20" fmla="*/ 701025 w 4122"/>
                <a:gd name="T21" fmla="*/ 25559 h 4156"/>
                <a:gd name="T22" fmla="*/ 709685 w 4122"/>
                <a:gd name="T23" fmla="*/ 23826 h 4156"/>
                <a:gd name="T24" fmla="*/ 471535 w 4122"/>
                <a:gd name="T25" fmla="*/ 480424 h 4156"/>
                <a:gd name="T26" fmla="*/ 431267 w 4122"/>
                <a:gd name="T27" fmla="*/ 403313 h 4156"/>
                <a:gd name="T28" fmla="*/ 471535 w 4122"/>
                <a:gd name="T29" fmla="*/ 480424 h 4156"/>
                <a:gd name="T30" fmla="*/ 1320213 w 4122"/>
                <a:gd name="T31" fmla="*/ 495152 h 4156"/>
                <a:gd name="T32" fmla="*/ 1360048 w 4122"/>
                <a:gd name="T33" fmla="*/ 418475 h 4156"/>
                <a:gd name="T34" fmla="*/ 1304625 w 4122"/>
                <a:gd name="T35" fmla="*/ 1307411 h 4156"/>
                <a:gd name="T36" fmla="*/ 1344893 w 4122"/>
                <a:gd name="T37" fmla="*/ 1384521 h 4156"/>
                <a:gd name="T38" fmla="*/ 1304625 w 4122"/>
                <a:gd name="T39" fmla="*/ 1307411 h 4156"/>
                <a:gd name="T40" fmla="*/ 455947 w 4122"/>
                <a:gd name="T41" fmla="*/ 1292248 h 4156"/>
                <a:gd name="T42" fmla="*/ 416112 w 4122"/>
                <a:gd name="T43" fmla="*/ 1369359 h 4156"/>
                <a:gd name="T44" fmla="*/ 906266 w 4122"/>
                <a:gd name="T45" fmla="*/ 1384954 h 4156"/>
                <a:gd name="T46" fmla="*/ 848244 w 4122"/>
                <a:gd name="T47" fmla="*/ 1569499 h 4156"/>
                <a:gd name="T48" fmla="*/ 906266 w 4122"/>
                <a:gd name="T49" fmla="*/ 1384954 h 4156"/>
                <a:gd name="T50" fmla="*/ 848244 w 4122"/>
                <a:gd name="T51" fmla="*/ 231331 h 4156"/>
                <a:gd name="T52" fmla="*/ 906266 w 4122"/>
                <a:gd name="T53" fmla="*/ 415876 h 4156"/>
                <a:gd name="T54" fmla="*/ 1361780 w 4122"/>
                <a:gd name="T55" fmla="*/ 871174 h 4156"/>
                <a:gd name="T56" fmla="*/ 1545805 w 4122"/>
                <a:gd name="T57" fmla="*/ 929656 h 4156"/>
                <a:gd name="T58" fmla="*/ 1361780 w 4122"/>
                <a:gd name="T59" fmla="*/ 871174 h 4156"/>
                <a:gd name="T60" fmla="*/ 208705 w 4122"/>
                <a:gd name="T61" fmla="*/ 929656 h 4156"/>
                <a:gd name="T62" fmla="*/ 393163 w 4122"/>
                <a:gd name="T63" fmla="*/ 871174 h 4156"/>
                <a:gd name="T64" fmla="*/ 895008 w 4122"/>
                <a:gd name="T65" fmla="*/ 754209 h 4156"/>
                <a:gd name="T66" fmla="*/ 591909 w 4122"/>
                <a:gd name="T67" fmla="*/ 333134 h 4156"/>
                <a:gd name="T68" fmla="*/ 781995 w 4122"/>
                <a:gd name="T69" fmla="*/ 813558 h 4156"/>
                <a:gd name="T70" fmla="*/ 895008 w 4122"/>
                <a:gd name="T71" fmla="*/ 1028860 h 4156"/>
                <a:gd name="T72" fmla="*/ 1029671 w 4122"/>
                <a:gd name="T73" fmla="*/ 864243 h 4156"/>
                <a:gd name="T74" fmla="*/ 1192045 w 4122"/>
                <a:gd name="T75" fmla="*/ 540639 h 4156"/>
                <a:gd name="T76" fmla="*/ 895008 w 4122"/>
                <a:gd name="T77" fmla="*/ 754209 h 4156"/>
                <a:gd name="T78" fmla="*/ 1594734 w 4122"/>
                <a:gd name="T79" fmla="*/ 979042 h 4156"/>
                <a:gd name="T80" fmla="*/ 1583476 w 4122"/>
                <a:gd name="T81" fmla="*/ 742945 h 4156"/>
                <a:gd name="T82" fmla="*/ 1582177 w 4122"/>
                <a:gd name="T83" fmla="*/ 735581 h 4156"/>
                <a:gd name="T84" fmla="*/ 1452277 w 4122"/>
                <a:gd name="T85" fmla="*/ 460063 h 4156"/>
                <a:gd name="T86" fmla="*/ 1220190 w 4122"/>
                <a:gd name="T87" fmla="*/ 263821 h 4156"/>
                <a:gd name="T88" fmla="*/ 1214128 w 4122"/>
                <a:gd name="T89" fmla="*/ 260789 h 4156"/>
                <a:gd name="T90" fmla="*/ 983340 w 4122"/>
                <a:gd name="T91" fmla="*/ 188011 h 4156"/>
                <a:gd name="T92" fmla="*/ 977278 w 4122"/>
                <a:gd name="T93" fmla="*/ 187577 h 4156"/>
                <a:gd name="T94" fmla="*/ 736964 w 4122"/>
                <a:gd name="T95" fmla="*/ 197974 h 4156"/>
                <a:gd name="T96" fmla="*/ 730036 w 4122"/>
                <a:gd name="T97" fmla="*/ 199274 h 4156"/>
                <a:gd name="T98" fmla="*/ 456380 w 4122"/>
                <a:gd name="T99" fmla="*/ 327502 h 4156"/>
                <a:gd name="T100" fmla="*/ 455081 w 4122"/>
                <a:gd name="T101" fmla="*/ 328369 h 4156"/>
                <a:gd name="T102" fmla="*/ 384503 w 4122"/>
                <a:gd name="T103" fmla="*/ 390317 h 4156"/>
                <a:gd name="T104" fmla="*/ 261964 w 4122"/>
                <a:gd name="T105" fmla="*/ 554935 h 4156"/>
                <a:gd name="T106" fmla="*/ 256335 w 4122"/>
                <a:gd name="T107" fmla="*/ 564898 h 4156"/>
                <a:gd name="T108" fmla="*/ 204375 w 4122"/>
                <a:gd name="T109" fmla="*/ 695293 h 4156"/>
                <a:gd name="T110" fmla="*/ 176230 w 4122"/>
                <a:gd name="T111" fmla="*/ 893700 h 4156"/>
                <a:gd name="T112" fmla="*/ 623085 w 4122"/>
                <a:gd name="T113" fmla="*/ 1554770 h 4156"/>
                <a:gd name="T114" fmla="*/ 703623 w 4122"/>
                <a:gd name="T115" fmla="*/ 1581629 h 4156"/>
                <a:gd name="T116" fmla="*/ 793686 w 4122"/>
                <a:gd name="T117" fmla="*/ 1599390 h 4156"/>
                <a:gd name="T118" fmla="*/ 873358 w 4122"/>
                <a:gd name="T119" fmla="*/ 1605888 h 4156"/>
                <a:gd name="T120" fmla="*/ 1243572 w 4122"/>
                <a:gd name="T121" fmla="*/ 1510583 h 4156"/>
                <a:gd name="T122" fmla="*/ 1594734 w 4122"/>
                <a:gd name="T123" fmla="*/ 979042 h 41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122" h="4156">
                  <a:moveTo>
                    <a:pt x="2309" y="29"/>
                  </a:moveTo>
                  <a:cubicBezTo>
                    <a:pt x="2319" y="30"/>
                    <a:pt x="2319" y="30"/>
                    <a:pt x="2319" y="30"/>
                  </a:cubicBezTo>
                  <a:cubicBezTo>
                    <a:pt x="2328" y="31"/>
                    <a:pt x="2328" y="31"/>
                    <a:pt x="2328" y="31"/>
                  </a:cubicBezTo>
                  <a:cubicBezTo>
                    <a:pt x="2555" y="62"/>
                    <a:pt x="2770" y="130"/>
                    <a:pt x="2968" y="229"/>
                  </a:cubicBezTo>
                  <a:cubicBezTo>
                    <a:pt x="2976" y="233"/>
                    <a:pt x="2976" y="233"/>
                    <a:pt x="2976" y="233"/>
                  </a:cubicBezTo>
                  <a:cubicBezTo>
                    <a:pt x="2987" y="239"/>
                    <a:pt x="2987" y="239"/>
                    <a:pt x="2987" y="239"/>
                  </a:cubicBezTo>
                  <a:cubicBezTo>
                    <a:pt x="3262" y="380"/>
                    <a:pt x="3496" y="578"/>
                    <a:pt x="3677" y="815"/>
                  </a:cubicBezTo>
                  <a:cubicBezTo>
                    <a:pt x="3859" y="1052"/>
                    <a:pt x="3991" y="1329"/>
                    <a:pt x="4055" y="1632"/>
                  </a:cubicBezTo>
                  <a:cubicBezTo>
                    <a:pt x="4058" y="1645"/>
                    <a:pt x="4058" y="1645"/>
                    <a:pt x="4058" y="1645"/>
                  </a:cubicBezTo>
                  <a:cubicBezTo>
                    <a:pt x="4060" y="1652"/>
                    <a:pt x="4060" y="1652"/>
                    <a:pt x="4060" y="1652"/>
                  </a:cubicBezTo>
                  <a:cubicBezTo>
                    <a:pt x="4122" y="1954"/>
                    <a:pt x="4116" y="2275"/>
                    <a:pt x="4031" y="2594"/>
                  </a:cubicBezTo>
                  <a:cubicBezTo>
                    <a:pt x="3885" y="3141"/>
                    <a:pt x="3530" y="3576"/>
                    <a:pt x="3076" y="3839"/>
                  </a:cubicBezTo>
                  <a:cubicBezTo>
                    <a:pt x="2697" y="4058"/>
                    <a:pt x="2248" y="4156"/>
                    <a:pt x="1793" y="4098"/>
                  </a:cubicBezTo>
                  <a:cubicBezTo>
                    <a:pt x="1783" y="4096"/>
                    <a:pt x="1783" y="4096"/>
                    <a:pt x="1783" y="4096"/>
                  </a:cubicBezTo>
                  <a:cubicBezTo>
                    <a:pt x="1774" y="4095"/>
                    <a:pt x="1774" y="4095"/>
                    <a:pt x="1774" y="4095"/>
                  </a:cubicBezTo>
                  <a:cubicBezTo>
                    <a:pt x="1318" y="4033"/>
                    <a:pt x="910" y="3823"/>
                    <a:pt x="601" y="3513"/>
                  </a:cubicBezTo>
                  <a:cubicBezTo>
                    <a:pt x="230" y="3142"/>
                    <a:pt x="0" y="2629"/>
                    <a:pt x="0" y="2063"/>
                  </a:cubicBezTo>
                  <a:cubicBezTo>
                    <a:pt x="0" y="1734"/>
                    <a:pt x="78" y="1422"/>
                    <a:pt x="216" y="1146"/>
                  </a:cubicBezTo>
                  <a:cubicBezTo>
                    <a:pt x="220" y="1139"/>
                    <a:pt x="220" y="1139"/>
                    <a:pt x="220" y="1139"/>
                  </a:cubicBezTo>
                  <a:cubicBezTo>
                    <a:pt x="226" y="1127"/>
                    <a:pt x="226" y="1127"/>
                    <a:pt x="226" y="1127"/>
                  </a:cubicBezTo>
                  <a:cubicBezTo>
                    <a:pt x="367" y="851"/>
                    <a:pt x="566" y="617"/>
                    <a:pt x="803" y="436"/>
                  </a:cubicBezTo>
                  <a:cubicBezTo>
                    <a:pt x="1040" y="255"/>
                    <a:pt x="1317" y="123"/>
                    <a:pt x="1619" y="59"/>
                  </a:cubicBezTo>
                  <a:cubicBezTo>
                    <a:pt x="1632" y="56"/>
                    <a:pt x="1632" y="56"/>
                    <a:pt x="1632" y="56"/>
                  </a:cubicBezTo>
                  <a:cubicBezTo>
                    <a:pt x="1639" y="55"/>
                    <a:pt x="1639" y="55"/>
                    <a:pt x="1639" y="55"/>
                  </a:cubicBezTo>
                  <a:cubicBezTo>
                    <a:pt x="1855" y="10"/>
                    <a:pt x="2081" y="0"/>
                    <a:pt x="2309" y="29"/>
                  </a:cubicBezTo>
                  <a:close/>
                  <a:moveTo>
                    <a:pt x="1089" y="1109"/>
                  </a:moveTo>
                  <a:cubicBezTo>
                    <a:pt x="1131" y="1066"/>
                    <a:pt x="1131" y="1066"/>
                    <a:pt x="1131" y="1066"/>
                  </a:cubicBezTo>
                  <a:cubicBezTo>
                    <a:pt x="996" y="931"/>
                    <a:pt x="996" y="931"/>
                    <a:pt x="996" y="931"/>
                  </a:cubicBezTo>
                  <a:cubicBezTo>
                    <a:pt x="954" y="973"/>
                    <a:pt x="954" y="973"/>
                    <a:pt x="954" y="973"/>
                  </a:cubicBezTo>
                  <a:cubicBezTo>
                    <a:pt x="1089" y="1109"/>
                    <a:pt x="1089" y="1109"/>
                    <a:pt x="1089" y="1109"/>
                  </a:cubicBezTo>
                  <a:close/>
                  <a:moveTo>
                    <a:pt x="3006" y="1101"/>
                  </a:moveTo>
                  <a:cubicBezTo>
                    <a:pt x="3049" y="1143"/>
                    <a:pt x="3049" y="1143"/>
                    <a:pt x="3049" y="1143"/>
                  </a:cubicBezTo>
                  <a:cubicBezTo>
                    <a:pt x="3183" y="1009"/>
                    <a:pt x="3183" y="1009"/>
                    <a:pt x="3183" y="1009"/>
                  </a:cubicBezTo>
                  <a:cubicBezTo>
                    <a:pt x="3141" y="966"/>
                    <a:pt x="3141" y="966"/>
                    <a:pt x="3141" y="966"/>
                  </a:cubicBezTo>
                  <a:cubicBezTo>
                    <a:pt x="3006" y="1101"/>
                    <a:pt x="3006" y="1101"/>
                    <a:pt x="3006" y="1101"/>
                  </a:cubicBezTo>
                  <a:close/>
                  <a:moveTo>
                    <a:pt x="3013" y="3018"/>
                  </a:moveTo>
                  <a:cubicBezTo>
                    <a:pt x="2971" y="3061"/>
                    <a:pt x="2971" y="3061"/>
                    <a:pt x="2971" y="3061"/>
                  </a:cubicBezTo>
                  <a:cubicBezTo>
                    <a:pt x="3106" y="3196"/>
                    <a:pt x="3106" y="3196"/>
                    <a:pt x="3106" y="3196"/>
                  </a:cubicBezTo>
                  <a:cubicBezTo>
                    <a:pt x="3148" y="3153"/>
                    <a:pt x="3148" y="3153"/>
                    <a:pt x="3148" y="3153"/>
                  </a:cubicBezTo>
                  <a:cubicBezTo>
                    <a:pt x="3013" y="3018"/>
                    <a:pt x="3013" y="3018"/>
                    <a:pt x="3013" y="3018"/>
                  </a:cubicBezTo>
                  <a:close/>
                  <a:moveTo>
                    <a:pt x="1096" y="3026"/>
                  </a:moveTo>
                  <a:cubicBezTo>
                    <a:pt x="1053" y="2983"/>
                    <a:pt x="1053" y="2983"/>
                    <a:pt x="1053" y="2983"/>
                  </a:cubicBezTo>
                  <a:cubicBezTo>
                    <a:pt x="919" y="3118"/>
                    <a:pt x="919" y="3118"/>
                    <a:pt x="919" y="3118"/>
                  </a:cubicBezTo>
                  <a:cubicBezTo>
                    <a:pt x="961" y="3161"/>
                    <a:pt x="961" y="3161"/>
                    <a:pt x="961" y="3161"/>
                  </a:cubicBezTo>
                  <a:cubicBezTo>
                    <a:pt x="1096" y="3026"/>
                    <a:pt x="1096" y="3026"/>
                    <a:pt x="1096" y="3026"/>
                  </a:cubicBezTo>
                  <a:close/>
                  <a:moveTo>
                    <a:pt x="2093" y="3197"/>
                  </a:moveTo>
                  <a:cubicBezTo>
                    <a:pt x="1959" y="3197"/>
                    <a:pt x="1959" y="3197"/>
                    <a:pt x="1959" y="3197"/>
                  </a:cubicBezTo>
                  <a:cubicBezTo>
                    <a:pt x="1959" y="3623"/>
                    <a:pt x="1959" y="3623"/>
                    <a:pt x="1959" y="3623"/>
                  </a:cubicBezTo>
                  <a:cubicBezTo>
                    <a:pt x="2093" y="3623"/>
                    <a:pt x="2093" y="3623"/>
                    <a:pt x="2093" y="3623"/>
                  </a:cubicBezTo>
                  <a:cubicBezTo>
                    <a:pt x="2093" y="3197"/>
                    <a:pt x="2093" y="3197"/>
                    <a:pt x="2093" y="3197"/>
                  </a:cubicBezTo>
                  <a:close/>
                  <a:moveTo>
                    <a:pt x="2093" y="534"/>
                  </a:moveTo>
                  <a:cubicBezTo>
                    <a:pt x="1959" y="534"/>
                    <a:pt x="1959" y="534"/>
                    <a:pt x="1959" y="534"/>
                  </a:cubicBezTo>
                  <a:cubicBezTo>
                    <a:pt x="1959" y="960"/>
                    <a:pt x="1959" y="960"/>
                    <a:pt x="1959" y="960"/>
                  </a:cubicBezTo>
                  <a:cubicBezTo>
                    <a:pt x="2093" y="960"/>
                    <a:pt x="2093" y="960"/>
                    <a:pt x="2093" y="960"/>
                  </a:cubicBezTo>
                  <a:cubicBezTo>
                    <a:pt x="2093" y="534"/>
                    <a:pt x="2093" y="534"/>
                    <a:pt x="2093" y="534"/>
                  </a:cubicBezTo>
                  <a:close/>
                  <a:moveTo>
                    <a:pt x="3145" y="2011"/>
                  </a:moveTo>
                  <a:cubicBezTo>
                    <a:pt x="3145" y="2146"/>
                    <a:pt x="3145" y="2146"/>
                    <a:pt x="3145" y="2146"/>
                  </a:cubicBezTo>
                  <a:cubicBezTo>
                    <a:pt x="3570" y="2146"/>
                    <a:pt x="3570" y="2146"/>
                    <a:pt x="3570" y="2146"/>
                  </a:cubicBezTo>
                  <a:cubicBezTo>
                    <a:pt x="3570" y="2011"/>
                    <a:pt x="3570" y="2011"/>
                    <a:pt x="3570" y="2011"/>
                  </a:cubicBezTo>
                  <a:cubicBezTo>
                    <a:pt x="3145" y="2011"/>
                    <a:pt x="3145" y="2011"/>
                    <a:pt x="3145" y="2011"/>
                  </a:cubicBezTo>
                  <a:close/>
                  <a:moveTo>
                    <a:pt x="482" y="2011"/>
                  </a:moveTo>
                  <a:cubicBezTo>
                    <a:pt x="482" y="2146"/>
                    <a:pt x="482" y="2146"/>
                    <a:pt x="482" y="2146"/>
                  </a:cubicBezTo>
                  <a:cubicBezTo>
                    <a:pt x="908" y="2146"/>
                    <a:pt x="908" y="2146"/>
                    <a:pt x="908" y="2146"/>
                  </a:cubicBezTo>
                  <a:cubicBezTo>
                    <a:pt x="908" y="2011"/>
                    <a:pt x="908" y="2011"/>
                    <a:pt x="908" y="2011"/>
                  </a:cubicBezTo>
                  <a:cubicBezTo>
                    <a:pt x="482" y="2011"/>
                    <a:pt x="482" y="2011"/>
                    <a:pt x="482" y="2011"/>
                  </a:cubicBezTo>
                  <a:close/>
                  <a:moveTo>
                    <a:pt x="2067" y="1741"/>
                  </a:moveTo>
                  <a:cubicBezTo>
                    <a:pt x="2035" y="1741"/>
                    <a:pt x="2004" y="1746"/>
                    <a:pt x="1975" y="1755"/>
                  </a:cubicBezTo>
                  <a:cubicBezTo>
                    <a:pt x="1807" y="1412"/>
                    <a:pt x="1602" y="1084"/>
                    <a:pt x="1367" y="769"/>
                  </a:cubicBezTo>
                  <a:cubicBezTo>
                    <a:pt x="1314" y="798"/>
                    <a:pt x="1261" y="827"/>
                    <a:pt x="1208" y="856"/>
                  </a:cubicBezTo>
                  <a:cubicBezTo>
                    <a:pt x="1372" y="1222"/>
                    <a:pt x="1572" y="1561"/>
                    <a:pt x="1806" y="1878"/>
                  </a:cubicBezTo>
                  <a:cubicBezTo>
                    <a:pt x="1771" y="1929"/>
                    <a:pt x="1750" y="1991"/>
                    <a:pt x="1750" y="2058"/>
                  </a:cubicBezTo>
                  <a:cubicBezTo>
                    <a:pt x="1750" y="2234"/>
                    <a:pt x="1892" y="2375"/>
                    <a:pt x="2067" y="2375"/>
                  </a:cubicBezTo>
                  <a:cubicBezTo>
                    <a:pt x="2242" y="2375"/>
                    <a:pt x="2384" y="2234"/>
                    <a:pt x="2384" y="2058"/>
                  </a:cubicBezTo>
                  <a:cubicBezTo>
                    <a:pt x="2384" y="2037"/>
                    <a:pt x="2382" y="2015"/>
                    <a:pt x="2378" y="1995"/>
                  </a:cubicBezTo>
                  <a:cubicBezTo>
                    <a:pt x="2572" y="1823"/>
                    <a:pt x="2750" y="1624"/>
                    <a:pt x="2904" y="1390"/>
                  </a:cubicBezTo>
                  <a:cubicBezTo>
                    <a:pt x="2854" y="1343"/>
                    <a:pt x="2804" y="1295"/>
                    <a:pt x="2753" y="1248"/>
                  </a:cubicBezTo>
                  <a:cubicBezTo>
                    <a:pt x="2549" y="1400"/>
                    <a:pt x="2368" y="1576"/>
                    <a:pt x="2206" y="1773"/>
                  </a:cubicBezTo>
                  <a:cubicBezTo>
                    <a:pt x="2164" y="1753"/>
                    <a:pt x="2117" y="1741"/>
                    <a:pt x="2067" y="1741"/>
                  </a:cubicBezTo>
                  <a:close/>
                  <a:moveTo>
                    <a:pt x="3683" y="2260"/>
                  </a:moveTo>
                  <a:cubicBezTo>
                    <a:pt x="3683" y="2260"/>
                    <a:pt x="3683" y="2260"/>
                    <a:pt x="3683" y="2260"/>
                  </a:cubicBezTo>
                  <a:cubicBezTo>
                    <a:pt x="3690" y="2195"/>
                    <a:pt x="3694" y="2129"/>
                    <a:pt x="3694" y="2063"/>
                  </a:cubicBezTo>
                  <a:cubicBezTo>
                    <a:pt x="3694" y="1943"/>
                    <a:pt x="3682" y="1827"/>
                    <a:pt x="3657" y="1715"/>
                  </a:cubicBezTo>
                  <a:cubicBezTo>
                    <a:pt x="3655" y="1704"/>
                    <a:pt x="3655" y="1704"/>
                    <a:pt x="3655" y="1704"/>
                  </a:cubicBezTo>
                  <a:cubicBezTo>
                    <a:pt x="3654" y="1698"/>
                    <a:pt x="3654" y="1698"/>
                    <a:pt x="3654" y="1698"/>
                  </a:cubicBezTo>
                  <a:cubicBezTo>
                    <a:pt x="3617" y="1537"/>
                    <a:pt x="3556" y="1383"/>
                    <a:pt x="3474" y="1242"/>
                  </a:cubicBezTo>
                  <a:cubicBezTo>
                    <a:pt x="3438" y="1179"/>
                    <a:pt x="3398" y="1120"/>
                    <a:pt x="3354" y="1062"/>
                  </a:cubicBezTo>
                  <a:cubicBezTo>
                    <a:pt x="3311" y="1006"/>
                    <a:pt x="3263" y="951"/>
                    <a:pt x="3213" y="901"/>
                  </a:cubicBezTo>
                  <a:cubicBezTo>
                    <a:pt x="3097" y="785"/>
                    <a:pt x="2964" y="687"/>
                    <a:pt x="2818" y="609"/>
                  </a:cubicBezTo>
                  <a:cubicBezTo>
                    <a:pt x="2813" y="607"/>
                    <a:pt x="2813" y="607"/>
                    <a:pt x="2813" y="607"/>
                  </a:cubicBezTo>
                  <a:cubicBezTo>
                    <a:pt x="2804" y="602"/>
                    <a:pt x="2804" y="602"/>
                    <a:pt x="2804" y="602"/>
                  </a:cubicBezTo>
                  <a:cubicBezTo>
                    <a:pt x="2701" y="549"/>
                    <a:pt x="2592" y="507"/>
                    <a:pt x="2476" y="476"/>
                  </a:cubicBezTo>
                  <a:cubicBezTo>
                    <a:pt x="2408" y="457"/>
                    <a:pt x="2340" y="444"/>
                    <a:pt x="2271" y="434"/>
                  </a:cubicBezTo>
                  <a:cubicBezTo>
                    <a:pt x="2269" y="434"/>
                    <a:pt x="2269" y="434"/>
                    <a:pt x="2269" y="434"/>
                  </a:cubicBezTo>
                  <a:cubicBezTo>
                    <a:pt x="2257" y="433"/>
                    <a:pt x="2257" y="433"/>
                    <a:pt x="2257" y="433"/>
                  </a:cubicBezTo>
                  <a:cubicBezTo>
                    <a:pt x="2189" y="424"/>
                    <a:pt x="2121" y="420"/>
                    <a:pt x="2051" y="420"/>
                  </a:cubicBezTo>
                  <a:cubicBezTo>
                    <a:pt x="1931" y="420"/>
                    <a:pt x="1814" y="432"/>
                    <a:pt x="1702" y="457"/>
                  </a:cubicBezTo>
                  <a:cubicBezTo>
                    <a:pt x="1692" y="459"/>
                    <a:pt x="1692" y="459"/>
                    <a:pt x="1692" y="459"/>
                  </a:cubicBezTo>
                  <a:cubicBezTo>
                    <a:pt x="1686" y="460"/>
                    <a:pt x="1686" y="460"/>
                    <a:pt x="1686" y="460"/>
                  </a:cubicBezTo>
                  <a:cubicBezTo>
                    <a:pt x="1525" y="497"/>
                    <a:pt x="1371" y="558"/>
                    <a:pt x="1229" y="640"/>
                  </a:cubicBezTo>
                  <a:cubicBezTo>
                    <a:pt x="1168" y="675"/>
                    <a:pt x="1110" y="714"/>
                    <a:pt x="1054" y="756"/>
                  </a:cubicBezTo>
                  <a:cubicBezTo>
                    <a:pt x="1053" y="757"/>
                    <a:pt x="1053" y="757"/>
                    <a:pt x="1053" y="757"/>
                  </a:cubicBezTo>
                  <a:cubicBezTo>
                    <a:pt x="1051" y="758"/>
                    <a:pt x="1051" y="758"/>
                    <a:pt x="1051" y="758"/>
                  </a:cubicBezTo>
                  <a:cubicBezTo>
                    <a:pt x="1048" y="761"/>
                    <a:pt x="1048" y="761"/>
                    <a:pt x="1048" y="761"/>
                  </a:cubicBezTo>
                  <a:cubicBezTo>
                    <a:pt x="992" y="804"/>
                    <a:pt x="939" y="851"/>
                    <a:pt x="888" y="901"/>
                  </a:cubicBezTo>
                  <a:cubicBezTo>
                    <a:pt x="777" y="1012"/>
                    <a:pt x="682" y="1139"/>
                    <a:pt x="606" y="1279"/>
                  </a:cubicBezTo>
                  <a:cubicBezTo>
                    <a:pt x="605" y="1281"/>
                    <a:pt x="605" y="1281"/>
                    <a:pt x="605" y="1281"/>
                  </a:cubicBezTo>
                  <a:cubicBezTo>
                    <a:pt x="599" y="1292"/>
                    <a:pt x="599" y="1292"/>
                    <a:pt x="599" y="1292"/>
                  </a:cubicBezTo>
                  <a:cubicBezTo>
                    <a:pt x="592" y="1304"/>
                    <a:pt x="592" y="1304"/>
                    <a:pt x="592" y="1304"/>
                  </a:cubicBezTo>
                  <a:cubicBezTo>
                    <a:pt x="592" y="1305"/>
                    <a:pt x="592" y="1305"/>
                    <a:pt x="592" y="1305"/>
                  </a:cubicBezTo>
                  <a:cubicBezTo>
                    <a:pt x="543" y="1399"/>
                    <a:pt x="503" y="1499"/>
                    <a:pt x="472" y="1605"/>
                  </a:cubicBezTo>
                  <a:cubicBezTo>
                    <a:pt x="472" y="1605"/>
                    <a:pt x="472" y="1605"/>
                    <a:pt x="472" y="1605"/>
                  </a:cubicBezTo>
                  <a:cubicBezTo>
                    <a:pt x="429" y="1750"/>
                    <a:pt x="407" y="1904"/>
                    <a:pt x="407" y="2063"/>
                  </a:cubicBezTo>
                  <a:cubicBezTo>
                    <a:pt x="407" y="2517"/>
                    <a:pt x="591" y="2928"/>
                    <a:pt x="888" y="3225"/>
                  </a:cubicBezTo>
                  <a:cubicBezTo>
                    <a:pt x="1044" y="3381"/>
                    <a:pt x="1231" y="3506"/>
                    <a:pt x="1439" y="3589"/>
                  </a:cubicBezTo>
                  <a:cubicBezTo>
                    <a:pt x="1439" y="3589"/>
                    <a:pt x="1439" y="3589"/>
                    <a:pt x="1439" y="3589"/>
                  </a:cubicBezTo>
                  <a:cubicBezTo>
                    <a:pt x="1499" y="3613"/>
                    <a:pt x="1561" y="3634"/>
                    <a:pt x="1625" y="3651"/>
                  </a:cubicBezTo>
                  <a:cubicBezTo>
                    <a:pt x="1692" y="3669"/>
                    <a:pt x="1760" y="3682"/>
                    <a:pt x="1827" y="3692"/>
                  </a:cubicBezTo>
                  <a:cubicBezTo>
                    <a:pt x="1833" y="3692"/>
                    <a:pt x="1833" y="3692"/>
                    <a:pt x="1833" y="3692"/>
                  </a:cubicBezTo>
                  <a:cubicBezTo>
                    <a:pt x="1835" y="3693"/>
                    <a:pt x="1835" y="3693"/>
                    <a:pt x="1835" y="3693"/>
                  </a:cubicBezTo>
                  <a:cubicBezTo>
                    <a:pt x="1894" y="3701"/>
                    <a:pt x="1955" y="3705"/>
                    <a:pt x="2017" y="3707"/>
                  </a:cubicBezTo>
                  <a:cubicBezTo>
                    <a:pt x="2016" y="3707"/>
                    <a:pt x="2016" y="3707"/>
                    <a:pt x="2016" y="3707"/>
                  </a:cubicBezTo>
                  <a:cubicBezTo>
                    <a:pt x="2321" y="3714"/>
                    <a:pt x="2617" y="3634"/>
                    <a:pt x="2872" y="3487"/>
                  </a:cubicBezTo>
                  <a:cubicBezTo>
                    <a:pt x="3237" y="3276"/>
                    <a:pt x="3521" y="2927"/>
                    <a:pt x="3638" y="2489"/>
                  </a:cubicBezTo>
                  <a:cubicBezTo>
                    <a:pt x="3659" y="2412"/>
                    <a:pt x="3674" y="2336"/>
                    <a:pt x="3683" y="2260"/>
                  </a:cubicBezTo>
                  <a:close/>
                </a:path>
              </a:pathLst>
            </a:custGeom>
            <a:solidFill>
              <a:schemeClr val="accent1"/>
            </a:solidFill>
            <a:ln>
              <a:noFill/>
            </a:ln>
          </p:spPr>
          <p:txBody>
            <a:bodyPr anchor="ctr">
              <a:scene3d>
                <a:camera prst="orthographicFront"/>
                <a:lightRig rig="threePt" dir="t"/>
              </a:scene3d>
              <a:sp3d contourW="12700">
                <a:contourClr>
                  <a:srgbClr val="FFFFFF"/>
                </a:contourClr>
              </a:sp3d>
            </a:bodyPr>
            <a:lstStyle/>
            <a:p>
              <a:pPr algn="ctr"/>
              <a:endParaRPr lang="zh-CN" altLang="en-US" sz="1350">
                <a:solidFill>
                  <a:srgbClr val="FFFFFF"/>
                </a:solidFill>
                <a:latin typeface="微软雅黑" panose="020B0503020204020204" pitchFamily="34" charset="-122"/>
                <a:ea typeface="微软雅黑" panose="020B0503020204020204" pitchFamily="34" charset="-122"/>
              </a:endParaRPr>
            </a:p>
          </p:txBody>
        </p:sp>
        <p:sp>
          <p:nvSpPr>
            <p:cNvPr id="19" name="KSO_Shape"/>
            <p:cNvSpPr/>
            <p:nvPr/>
          </p:nvSpPr>
          <p:spPr bwMode="auto">
            <a:xfrm>
              <a:off x="1763112" y="3045408"/>
              <a:ext cx="332317" cy="266961"/>
            </a:xfrm>
            <a:custGeom>
              <a:avLst/>
              <a:gdLst>
                <a:gd name="T0" fmla="*/ 315496 w 2527301"/>
                <a:gd name="T1" fmla="*/ 1805623 h 2032001"/>
                <a:gd name="T2" fmla="*/ 664156 w 2527301"/>
                <a:gd name="T3" fmla="*/ 1875791 h 2032001"/>
                <a:gd name="T4" fmla="*/ 1113885 w 2527301"/>
                <a:gd name="T5" fmla="*/ 1739901 h 2032001"/>
                <a:gd name="T6" fmla="*/ 903802 w 2527301"/>
                <a:gd name="T7" fmla="*/ 1771259 h 2032001"/>
                <a:gd name="T8" fmla="*/ 414416 w 2527301"/>
                <a:gd name="T9" fmla="*/ 1769384 h 2032001"/>
                <a:gd name="T10" fmla="*/ 714423 w 2527301"/>
                <a:gd name="T11" fmla="*/ 1640116 h 2032001"/>
                <a:gd name="T12" fmla="*/ 1084327 w 2527301"/>
                <a:gd name="T13" fmla="*/ 1529398 h 2032001"/>
                <a:gd name="T14" fmla="*/ 1155535 w 2527301"/>
                <a:gd name="T15" fmla="*/ 1341242 h 2032001"/>
                <a:gd name="T16" fmla="*/ 884448 w 2527301"/>
                <a:gd name="T17" fmla="*/ 1180212 h 2032001"/>
                <a:gd name="T18" fmla="*/ 214200 w 2527301"/>
                <a:gd name="T19" fmla="*/ 1291059 h 2032001"/>
                <a:gd name="T20" fmla="*/ 177653 w 2527301"/>
                <a:gd name="T21" fmla="*/ 1462888 h 2032001"/>
                <a:gd name="T22" fmla="*/ 457002 w 2527301"/>
                <a:gd name="T23" fmla="*/ 1619153 h 2032001"/>
                <a:gd name="T24" fmla="*/ 2030731 w 2527301"/>
                <a:gd name="T25" fmla="*/ 1231495 h 2032001"/>
                <a:gd name="T26" fmla="*/ 1632347 w 2527301"/>
                <a:gd name="T27" fmla="*/ 1182626 h 2032001"/>
                <a:gd name="T28" fmla="*/ 1604646 w 2527301"/>
                <a:gd name="T29" fmla="*/ 1210850 h 2032001"/>
                <a:gd name="T30" fmla="*/ 2072006 w 2527301"/>
                <a:gd name="T31" fmla="*/ 1285174 h 2032001"/>
                <a:gd name="T32" fmla="*/ 2352676 w 2527301"/>
                <a:gd name="T33" fmla="*/ 1134619 h 2032001"/>
                <a:gd name="T34" fmla="*/ 997586 w 2527301"/>
                <a:gd name="T35" fmla="*/ 1050944 h 2032001"/>
                <a:gd name="T36" fmla="*/ 1257232 w 2527301"/>
                <a:gd name="T37" fmla="*/ 1214832 h 2032001"/>
                <a:gd name="T38" fmla="*/ 1328738 w 2527301"/>
                <a:gd name="T39" fmla="*/ 1643063 h 2032001"/>
                <a:gd name="T40" fmla="*/ 1207645 w 2527301"/>
                <a:gd name="T41" fmla="*/ 1865313 h 2032001"/>
                <a:gd name="T42" fmla="*/ 910474 w 2527301"/>
                <a:gd name="T43" fmla="*/ 2004696 h 2032001"/>
                <a:gd name="T44" fmla="*/ 491256 w 2527301"/>
                <a:gd name="T45" fmla="*/ 2018984 h 2032001"/>
                <a:gd name="T46" fmla="*/ 141423 w 2527301"/>
                <a:gd name="T47" fmla="*/ 1883407 h 2032001"/>
                <a:gd name="T48" fmla="*/ 3178 w 2527301"/>
                <a:gd name="T49" fmla="*/ 1675688 h 2032001"/>
                <a:gd name="T50" fmla="*/ 51484 w 2527301"/>
                <a:gd name="T51" fmla="*/ 1241194 h 2032001"/>
                <a:gd name="T52" fmla="*/ 290473 w 2527301"/>
                <a:gd name="T53" fmla="*/ 1065872 h 2032001"/>
                <a:gd name="T54" fmla="*/ 2257046 w 2527301"/>
                <a:gd name="T55" fmla="*/ 717318 h 2032001"/>
                <a:gd name="T56" fmla="*/ 2235836 w 2527301"/>
                <a:gd name="T57" fmla="*/ 1015827 h 2032001"/>
                <a:gd name="T58" fmla="*/ 2368551 w 2527301"/>
                <a:gd name="T59" fmla="*/ 839863 h 2032001"/>
                <a:gd name="T60" fmla="*/ 1826712 w 2527301"/>
                <a:gd name="T61" fmla="*/ 650618 h 2032001"/>
                <a:gd name="T62" fmla="*/ 1513568 w 2527301"/>
                <a:gd name="T63" fmla="*/ 831660 h 2032001"/>
                <a:gd name="T64" fmla="*/ 1591060 w 2527301"/>
                <a:gd name="T65" fmla="*/ 984751 h 2032001"/>
                <a:gd name="T66" fmla="*/ 393661 w 2527301"/>
                <a:gd name="T67" fmla="*/ 693657 h 2032001"/>
                <a:gd name="T68" fmla="*/ 728488 w 2527301"/>
                <a:gd name="T69" fmla="*/ 772958 h 2032001"/>
                <a:gd name="T70" fmla="*/ 1056635 w 2527301"/>
                <a:gd name="T71" fmla="*/ 671894 h 2032001"/>
                <a:gd name="T72" fmla="*/ 852648 w 2527301"/>
                <a:gd name="T73" fmla="*/ 711443 h 2032001"/>
                <a:gd name="T74" fmla="*/ 1960100 w 2527301"/>
                <a:gd name="T75" fmla="*/ 486093 h 2032001"/>
                <a:gd name="T76" fmla="*/ 2377095 w 2527301"/>
                <a:gd name="T77" fmla="*/ 607740 h 2032001"/>
                <a:gd name="T78" fmla="*/ 2526984 w 2527301"/>
                <a:gd name="T79" fmla="*/ 848438 h 2032001"/>
                <a:gd name="T80" fmla="*/ 2457451 w 2527301"/>
                <a:gd name="T81" fmla="*/ 1257541 h 2032001"/>
                <a:gd name="T82" fmla="*/ 2222184 w 2527301"/>
                <a:gd name="T83" fmla="*/ 1408095 h 2032001"/>
                <a:gd name="T84" fmla="*/ 1759903 w 2527301"/>
                <a:gd name="T85" fmla="*/ 1435094 h 2032001"/>
                <a:gd name="T86" fmla="*/ 1481174 w 2527301"/>
                <a:gd name="T87" fmla="*/ 1315390 h 2032001"/>
                <a:gd name="T88" fmla="*/ 1356361 w 2527301"/>
                <a:gd name="T89" fmla="*/ 1123232 h 2032001"/>
                <a:gd name="T90" fmla="*/ 1398283 w 2527301"/>
                <a:gd name="T91" fmla="*/ 713506 h 2032001"/>
                <a:gd name="T92" fmla="*/ 1609163 w 2527301"/>
                <a:gd name="T93" fmla="*/ 548981 h 2032001"/>
                <a:gd name="T94" fmla="*/ 457233 w 2527301"/>
                <a:gd name="T95" fmla="*/ 203269 h 2032001"/>
                <a:gd name="T96" fmla="*/ 302754 w 2527301"/>
                <a:gd name="T97" fmla="*/ 361438 h 2032001"/>
                <a:gd name="T98" fmla="*/ 537015 w 2527301"/>
                <a:gd name="T99" fmla="*/ 545651 h 2032001"/>
                <a:gd name="T100" fmla="*/ 1004266 w 2527301"/>
                <a:gd name="T101" fmla="*/ 499916 h 2032001"/>
                <a:gd name="T102" fmla="*/ 1117715 w 2527301"/>
                <a:gd name="T103" fmla="*/ 360702 h 2032001"/>
                <a:gd name="T104" fmla="*/ 885387 w 2527301"/>
                <a:gd name="T105" fmla="*/ 177543 h 2032001"/>
                <a:gd name="T106" fmla="*/ 1071334 w 2527301"/>
                <a:gd name="T107" fmla="*/ 81308 h 2032001"/>
                <a:gd name="T108" fmla="*/ 1249652 w 2527301"/>
                <a:gd name="T109" fmla="*/ 252816 h 2032001"/>
                <a:gd name="T110" fmla="*/ 1268403 w 2527301"/>
                <a:gd name="T111" fmla="*/ 623905 h 2032001"/>
                <a:gd name="T112" fmla="*/ 1129768 w 2527301"/>
                <a:gd name="T113" fmla="*/ 812685 h 2032001"/>
                <a:gd name="T114" fmla="*/ 710046 w 2527301"/>
                <a:gd name="T115" fmla="*/ 930275 h 2032001"/>
                <a:gd name="T116" fmla="*/ 273193 w 2527301"/>
                <a:gd name="T117" fmla="*/ 799738 h 2032001"/>
                <a:gd name="T118" fmla="*/ 148911 w 2527301"/>
                <a:gd name="T119" fmla="*/ 605997 h 2032001"/>
                <a:gd name="T120" fmla="*/ 195000 w 2527301"/>
                <a:gd name="T121" fmla="*/ 211210 h 2032001"/>
                <a:gd name="T122" fmla="*/ 439433 w 2527301"/>
                <a:gd name="T123" fmla="*/ 42877 h 2032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27301" h="2032001">
                  <a:moveTo>
                    <a:pt x="161127" y="1661396"/>
                  </a:moveTo>
                  <a:lnTo>
                    <a:pt x="163351" y="1668701"/>
                  </a:lnTo>
                  <a:lnTo>
                    <a:pt x="166212" y="1675688"/>
                  </a:lnTo>
                  <a:lnTo>
                    <a:pt x="169390" y="1682993"/>
                  </a:lnTo>
                  <a:lnTo>
                    <a:pt x="172885" y="1689663"/>
                  </a:lnTo>
                  <a:lnTo>
                    <a:pt x="177017" y="1696333"/>
                  </a:lnTo>
                  <a:lnTo>
                    <a:pt x="180831" y="1702685"/>
                  </a:lnTo>
                  <a:lnTo>
                    <a:pt x="185598" y="1709037"/>
                  </a:lnTo>
                  <a:lnTo>
                    <a:pt x="190047" y="1715072"/>
                  </a:lnTo>
                  <a:lnTo>
                    <a:pt x="195132" y="1721107"/>
                  </a:lnTo>
                  <a:lnTo>
                    <a:pt x="200216" y="1726506"/>
                  </a:lnTo>
                  <a:lnTo>
                    <a:pt x="210704" y="1737305"/>
                  </a:lnTo>
                  <a:lnTo>
                    <a:pt x="221192" y="1746833"/>
                  </a:lnTo>
                  <a:lnTo>
                    <a:pt x="224842" y="1749838"/>
                  </a:lnTo>
                  <a:lnTo>
                    <a:pt x="225233" y="1750061"/>
                  </a:lnTo>
                  <a:lnTo>
                    <a:pt x="231907" y="1754823"/>
                  </a:lnTo>
                  <a:lnTo>
                    <a:pt x="241124" y="1761808"/>
                  </a:lnTo>
                  <a:lnTo>
                    <a:pt x="250659" y="1768476"/>
                  </a:lnTo>
                  <a:lnTo>
                    <a:pt x="260512" y="1775461"/>
                  </a:lnTo>
                  <a:lnTo>
                    <a:pt x="271000" y="1781811"/>
                  </a:lnTo>
                  <a:lnTo>
                    <a:pt x="281488" y="1788161"/>
                  </a:lnTo>
                  <a:lnTo>
                    <a:pt x="292295" y="1793876"/>
                  </a:lnTo>
                  <a:lnTo>
                    <a:pt x="303737" y="1799908"/>
                  </a:lnTo>
                  <a:lnTo>
                    <a:pt x="315496" y="1805623"/>
                  </a:lnTo>
                  <a:lnTo>
                    <a:pt x="327256" y="1811021"/>
                  </a:lnTo>
                  <a:lnTo>
                    <a:pt x="339651" y="1816101"/>
                  </a:lnTo>
                  <a:lnTo>
                    <a:pt x="352365" y="1821498"/>
                  </a:lnTo>
                  <a:lnTo>
                    <a:pt x="365078" y="1826261"/>
                  </a:lnTo>
                  <a:lnTo>
                    <a:pt x="378109" y="1831023"/>
                  </a:lnTo>
                  <a:lnTo>
                    <a:pt x="391140" y="1835151"/>
                  </a:lnTo>
                  <a:lnTo>
                    <a:pt x="404807" y="1839596"/>
                  </a:lnTo>
                  <a:lnTo>
                    <a:pt x="418791" y="1843723"/>
                  </a:lnTo>
                  <a:lnTo>
                    <a:pt x="433094" y="1847216"/>
                  </a:lnTo>
                  <a:lnTo>
                    <a:pt x="446760" y="1850708"/>
                  </a:lnTo>
                  <a:lnTo>
                    <a:pt x="461698" y="1854201"/>
                  </a:lnTo>
                  <a:lnTo>
                    <a:pt x="476318" y="1857058"/>
                  </a:lnTo>
                  <a:lnTo>
                    <a:pt x="490939" y="1860233"/>
                  </a:lnTo>
                  <a:lnTo>
                    <a:pt x="506194" y="1862773"/>
                  </a:lnTo>
                  <a:lnTo>
                    <a:pt x="521132" y="1864996"/>
                  </a:lnTo>
                  <a:lnTo>
                    <a:pt x="536706" y="1867536"/>
                  </a:lnTo>
                  <a:lnTo>
                    <a:pt x="552280" y="1869441"/>
                  </a:lnTo>
                  <a:lnTo>
                    <a:pt x="568171" y="1871028"/>
                  </a:lnTo>
                  <a:lnTo>
                    <a:pt x="583427" y="1872298"/>
                  </a:lnTo>
                  <a:lnTo>
                    <a:pt x="599319" y="1873251"/>
                  </a:lnTo>
                  <a:lnTo>
                    <a:pt x="615846" y="1874521"/>
                  </a:lnTo>
                  <a:lnTo>
                    <a:pt x="631737" y="1874838"/>
                  </a:lnTo>
                  <a:lnTo>
                    <a:pt x="647946" y="1875473"/>
                  </a:lnTo>
                  <a:lnTo>
                    <a:pt x="664156" y="1875791"/>
                  </a:lnTo>
                  <a:lnTo>
                    <a:pt x="689900" y="1875473"/>
                  </a:lnTo>
                  <a:lnTo>
                    <a:pt x="714691" y="1874203"/>
                  </a:lnTo>
                  <a:lnTo>
                    <a:pt x="739163" y="1872933"/>
                  </a:lnTo>
                  <a:lnTo>
                    <a:pt x="763636" y="1870711"/>
                  </a:lnTo>
                  <a:lnTo>
                    <a:pt x="786838" y="1868171"/>
                  </a:lnTo>
                  <a:lnTo>
                    <a:pt x="810039" y="1864996"/>
                  </a:lnTo>
                  <a:lnTo>
                    <a:pt x="832288" y="1861503"/>
                  </a:lnTo>
                  <a:lnTo>
                    <a:pt x="854218" y="1857058"/>
                  </a:lnTo>
                  <a:lnTo>
                    <a:pt x="875512" y="1852296"/>
                  </a:lnTo>
                  <a:lnTo>
                    <a:pt x="896171" y="1847533"/>
                  </a:lnTo>
                  <a:lnTo>
                    <a:pt x="915877" y="1842136"/>
                  </a:lnTo>
                  <a:lnTo>
                    <a:pt x="935582" y="1836103"/>
                  </a:lnTo>
                  <a:lnTo>
                    <a:pt x="954652" y="1829753"/>
                  </a:lnTo>
                  <a:lnTo>
                    <a:pt x="972451" y="1823086"/>
                  </a:lnTo>
                  <a:lnTo>
                    <a:pt x="989931" y="1815783"/>
                  </a:lnTo>
                  <a:lnTo>
                    <a:pt x="1006458" y="1808798"/>
                  </a:lnTo>
                  <a:lnTo>
                    <a:pt x="1022986" y="1800861"/>
                  </a:lnTo>
                  <a:lnTo>
                    <a:pt x="1037924" y="1792923"/>
                  </a:lnTo>
                  <a:lnTo>
                    <a:pt x="1052544" y="1784351"/>
                  </a:lnTo>
                  <a:lnTo>
                    <a:pt x="1066528" y="1776096"/>
                  </a:lnTo>
                  <a:lnTo>
                    <a:pt x="1079559" y="1767523"/>
                  </a:lnTo>
                  <a:lnTo>
                    <a:pt x="1091955" y="1758633"/>
                  </a:lnTo>
                  <a:lnTo>
                    <a:pt x="1103079" y="1749108"/>
                  </a:lnTo>
                  <a:lnTo>
                    <a:pt x="1113885" y="1739901"/>
                  </a:lnTo>
                  <a:lnTo>
                    <a:pt x="1123738" y="1730376"/>
                  </a:lnTo>
                  <a:lnTo>
                    <a:pt x="1132637" y="1720851"/>
                  </a:lnTo>
                  <a:lnTo>
                    <a:pt x="1140583" y="1711326"/>
                  </a:lnTo>
                  <a:lnTo>
                    <a:pt x="1147575" y="1701483"/>
                  </a:lnTo>
                  <a:lnTo>
                    <a:pt x="1153931" y="1691641"/>
                  </a:lnTo>
                  <a:lnTo>
                    <a:pt x="1159652" y="1681798"/>
                  </a:lnTo>
                  <a:lnTo>
                    <a:pt x="1163784" y="1671638"/>
                  </a:lnTo>
                  <a:lnTo>
                    <a:pt x="1166963" y="1661796"/>
                  </a:lnTo>
                  <a:lnTo>
                    <a:pt x="1153296" y="1671003"/>
                  </a:lnTo>
                  <a:lnTo>
                    <a:pt x="1138993" y="1680211"/>
                  </a:lnTo>
                  <a:lnTo>
                    <a:pt x="1124055" y="1688783"/>
                  </a:lnTo>
                  <a:lnTo>
                    <a:pt x="1109117" y="1697038"/>
                  </a:lnTo>
                  <a:lnTo>
                    <a:pt x="1093226" y="1704976"/>
                  </a:lnTo>
                  <a:lnTo>
                    <a:pt x="1077017" y="1712913"/>
                  </a:lnTo>
                  <a:lnTo>
                    <a:pt x="1060172" y="1720533"/>
                  </a:lnTo>
                  <a:lnTo>
                    <a:pt x="1043009" y="1728153"/>
                  </a:lnTo>
                  <a:lnTo>
                    <a:pt x="1025528" y="1734821"/>
                  </a:lnTo>
                  <a:lnTo>
                    <a:pt x="1007730" y="1741488"/>
                  </a:lnTo>
                  <a:lnTo>
                    <a:pt x="989613" y="1747838"/>
                  </a:lnTo>
                  <a:lnTo>
                    <a:pt x="970544" y="1753871"/>
                  </a:lnTo>
                  <a:lnTo>
                    <a:pt x="951474" y="1759586"/>
                  </a:lnTo>
                  <a:lnTo>
                    <a:pt x="931451" y="1764666"/>
                  </a:lnTo>
                  <a:lnTo>
                    <a:pt x="911745" y="1769428"/>
                  </a:lnTo>
                  <a:lnTo>
                    <a:pt x="903802" y="1771259"/>
                  </a:lnTo>
                  <a:lnTo>
                    <a:pt x="899067" y="1773195"/>
                  </a:lnTo>
                  <a:lnTo>
                    <a:pt x="891122" y="1775101"/>
                  </a:lnTo>
                  <a:lnTo>
                    <a:pt x="864109" y="1780183"/>
                  </a:lnTo>
                  <a:lnTo>
                    <a:pt x="836142" y="1784947"/>
                  </a:lnTo>
                  <a:lnTo>
                    <a:pt x="808175" y="1789076"/>
                  </a:lnTo>
                  <a:lnTo>
                    <a:pt x="779891" y="1792252"/>
                  </a:lnTo>
                  <a:lnTo>
                    <a:pt x="751288" y="1794793"/>
                  </a:lnTo>
                  <a:lnTo>
                    <a:pt x="722686" y="1796381"/>
                  </a:lnTo>
                  <a:lnTo>
                    <a:pt x="693766" y="1797651"/>
                  </a:lnTo>
                  <a:lnTo>
                    <a:pt x="664210" y="1797969"/>
                  </a:lnTo>
                  <a:lnTo>
                    <a:pt x="645460" y="1797651"/>
                  </a:lnTo>
                  <a:lnTo>
                    <a:pt x="626392" y="1797334"/>
                  </a:lnTo>
                  <a:lnTo>
                    <a:pt x="607959" y="1796381"/>
                  </a:lnTo>
                  <a:lnTo>
                    <a:pt x="589209" y="1795746"/>
                  </a:lnTo>
                  <a:lnTo>
                    <a:pt x="570776" y="1794158"/>
                  </a:lnTo>
                  <a:lnTo>
                    <a:pt x="552661" y="1792570"/>
                  </a:lnTo>
                  <a:lnTo>
                    <a:pt x="534864" y="1790664"/>
                  </a:lnTo>
                  <a:lnTo>
                    <a:pt x="516749" y="1788441"/>
                  </a:lnTo>
                  <a:lnTo>
                    <a:pt x="499270" y="1786217"/>
                  </a:lnTo>
                  <a:lnTo>
                    <a:pt x="481791" y="1783359"/>
                  </a:lnTo>
                  <a:lnTo>
                    <a:pt x="464312" y="1780183"/>
                  </a:lnTo>
                  <a:lnTo>
                    <a:pt x="447786" y="1777007"/>
                  </a:lnTo>
                  <a:lnTo>
                    <a:pt x="430624" y="1773513"/>
                  </a:lnTo>
                  <a:lnTo>
                    <a:pt x="414416" y="1769384"/>
                  </a:lnTo>
                  <a:lnTo>
                    <a:pt x="397573" y="1765573"/>
                  </a:lnTo>
                  <a:lnTo>
                    <a:pt x="381683" y="1761126"/>
                  </a:lnTo>
                  <a:lnTo>
                    <a:pt x="365792" y="1756679"/>
                  </a:lnTo>
                  <a:lnTo>
                    <a:pt x="350538" y="1751915"/>
                  </a:lnTo>
                  <a:lnTo>
                    <a:pt x="334965" y="1746833"/>
                  </a:lnTo>
                  <a:lnTo>
                    <a:pt x="319711" y="1741752"/>
                  </a:lnTo>
                  <a:lnTo>
                    <a:pt x="305092" y="1736035"/>
                  </a:lnTo>
                  <a:lnTo>
                    <a:pt x="290473" y="1730318"/>
                  </a:lnTo>
                  <a:lnTo>
                    <a:pt x="276172" y="1724283"/>
                  </a:lnTo>
                  <a:lnTo>
                    <a:pt x="262188" y="1718248"/>
                  </a:lnTo>
                  <a:lnTo>
                    <a:pt x="248205" y="1711896"/>
                  </a:lnTo>
                  <a:lnTo>
                    <a:pt x="234857" y="1705226"/>
                  </a:lnTo>
                  <a:lnTo>
                    <a:pt x="221827" y="1698556"/>
                  </a:lnTo>
                  <a:lnTo>
                    <a:pt x="209115" y="1691251"/>
                  </a:lnTo>
                  <a:lnTo>
                    <a:pt x="196721" y="1684264"/>
                  </a:lnTo>
                  <a:lnTo>
                    <a:pt x="184326" y="1676641"/>
                  </a:lnTo>
                  <a:lnTo>
                    <a:pt x="172568" y="1669018"/>
                  </a:lnTo>
                  <a:lnTo>
                    <a:pt x="161127" y="1661396"/>
                  </a:lnTo>
                  <a:close/>
                  <a:moveTo>
                    <a:pt x="867287" y="1176401"/>
                  </a:moveTo>
                  <a:lnTo>
                    <a:pt x="622896" y="1640116"/>
                  </a:lnTo>
                  <a:lnTo>
                    <a:pt x="643553" y="1640751"/>
                  </a:lnTo>
                  <a:lnTo>
                    <a:pt x="664210" y="1641386"/>
                  </a:lnTo>
                  <a:lnTo>
                    <a:pt x="689634" y="1640751"/>
                  </a:lnTo>
                  <a:lnTo>
                    <a:pt x="714423" y="1640116"/>
                  </a:lnTo>
                  <a:lnTo>
                    <a:pt x="739212" y="1638527"/>
                  </a:lnTo>
                  <a:lnTo>
                    <a:pt x="763683" y="1636622"/>
                  </a:lnTo>
                  <a:lnTo>
                    <a:pt x="787836" y="1633763"/>
                  </a:lnTo>
                  <a:lnTo>
                    <a:pt x="811671" y="1630270"/>
                  </a:lnTo>
                  <a:lnTo>
                    <a:pt x="835506" y="1626141"/>
                  </a:lnTo>
                  <a:lnTo>
                    <a:pt x="850138" y="1623374"/>
                  </a:lnTo>
                  <a:lnTo>
                    <a:pt x="851040" y="1623061"/>
                  </a:lnTo>
                  <a:lnTo>
                    <a:pt x="858985" y="1620838"/>
                  </a:lnTo>
                  <a:lnTo>
                    <a:pt x="875830" y="1617028"/>
                  </a:lnTo>
                  <a:lnTo>
                    <a:pt x="892675" y="1612901"/>
                  </a:lnTo>
                  <a:lnTo>
                    <a:pt x="908885" y="1608773"/>
                  </a:lnTo>
                  <a:lnTo>
                    <a:pt x="925094" y="1604011"/>
                  </a:lnTo>
                  <a:lnTo>
                    <a:pt x="940668" y="1598613"/>
                  </a:lnTo>
                  <a:lnTo>
                    <a:pt x="956241" y="1593533"/>
                  </a:lnTo>
                  <a:lnTo>
                    <a:pt x="970861" y="1588453"/>
                  </a:lnTo>
                  <a:lnTo>
                    <a:pt x="985482" y="1582421"/>
                  </a:lnTo>
                  <a:lnTo>
                    <a:pt x="999466" y="1576388"/>
                  </a:lnTo>
                  <a:lnTo>
                    <a:pt x="1012815" y="1570673"/>
                  </a:lnTo>
                  <a:lnTo>
                    <a:pt x="1026164" y="1564323"/>
                  </a:lnTo>
                  <a:lnTo>
                    <a:pt x="1038877" y="1557338"/>
                  </a:lnTo>
                  <a:lnTo>
                    <a:pt x="1050955" y="1550671"/>
                  </a:lnTo>
                  <a:lnTo>
                    <a:pt x="1062714" y="1543686"/>
                  </a:lnTo>
                  <a:lnTo>
                    <a:pt x="1073838" y="1536383"/>
                  </a:lnTo>
                  <a:lnTo>
                    <a:pt x="1084327" y="1529398"/>
                  </a:lnTo>
                  <a:lnTo>
                    <a:pt x="1094815" y="1521778"/>
                  </a:lnTo>
                  <a:lnTo>
                    <a:pt x="1104350" y="1514158"/>
                  </a:lnTo>
                  <a:lnTo>
                    <a:pt x="1112931" y="1506538"/>
                  </a:lnTo>
                  <a:lnTo>
                    <a:pt x="1121513" y="1498601"/>
                  </a:lnTo>
                  <a:lnTo>
                    <a:pt x="1129459" y="1490663"/>
                  </a:lnTo>
                  <a:lnTo>
                    <a:pt x="1136451" y="1482408"/>
                  </a:lnTo>
                  <a:lnTo>
                    <a:pt x="1143125" y="1474153"/>
                  </a:lnTo>
                  <a:lnTo>
                    <a:pt x="1148846" y="1466216"/>
                  </a:lnTo>
                  <a:lnTo>
                    <a:pt x="1154249" y="1457326"/>
                  </a:lnTo>
                  <a:lnTo>
                    <a:pt x="1158699" y="1449071"/>
                  </a:lnTo>
                  <a:lnTo>
                    <a:pt x="1162831" y="1440816"/>
                  </a:lnTo>
                  <a:lnTo>
                    <a:pt x="1166327" y="1431926"/>
                  </a:lnTo>
                  <a:lnTo>
                    <a:pt x="1168552" y="1423353"/>
                  </a:lnTo>
                  <a:lnTo>
                    <a:pt x="1170776" y="1415098"/>
                  </a:lnTo>
                  <a:lnTo>
                    <a:pt x="1171412" y="1406208"/>
                  </a:lnTo>
                  <a:lnTo>
                    <a:pt x="1171730" y="1397636"/>
                  </a:lnTo>
                  <a:lnTo>
                    <a:pt x="1171743" y="1397475"/>
                  </a:lnTo>
                  <a:lnTo>
                    <a:pt x="1171743" y="1390472"/>
                  </a:lnTo>
                  <a:lnTo>
                    <a:pt x="1170789" y="1381896"/>
                  </a:lnTo>
                  <a:lnTo>
                    <a:pt x="1169200" y="1373639"/>
                  </a:lnTo>
                  <a:lnTo>
                    <a:pt x="1166658" y="1365698"/>
                  </a:lnTo>
                  <a:lnTo>
                    <a:pt x="1163480" y="1357440"/>
                  </a:lnTo>
                  <a:lnTo>
                    <a:pt x="1159984" y="1349182"/>
                  </a:lnTo>
                  <a:lnTo>
                    <a:pt x="1155535" y="1341242"/>
                  </a:lnTo>
                  <a:lnTo>
                    <a:pt x="1150450" y="1332667"/>
                  </a:lnTo>
                  <a:lnTo>
                    <a:pt x="1144729" y="1324726"/>
                  </a:lnTo>
                  <a:lnTo>
                    <a:pt x="1139009" y="1316786"/>
                  </a:lnTo>
                  <a:lnTo>
                    <a:pt x="1132017" y="1308846"/>
                  </a:lnTo>
                  <a:lnTo>
                    <a:pt x="1124708" y="1300905"/>
                  </a:lnTo>
                  <a:lnTo>
                    <a:pt x="1116763" y="1292965"/>
                  </a:lnTo>
                  <a:lnTo>
                    <a:pt x="1108182" y="1285660"/>
                  </a:lnTo>
                  <a:lnTo>
                    <a:pt x="1099284" y="1277720"/>
                  </a:lnTo>
                  <a:lnTo>
                    <a:pt x="1089749" y="1270414"/>
                  </a:lnTo>
                  <a:lnTo>
                    <a:pt x="1079262" y="1262792"/>
                  </a:lnTo>
                  <a:lnTo>
                    <a:pt x="1068457" y="1255804"/>
                  </a:lnTo>
                  <a:lnTo>
                    <a:pt x="1057333" y="1248499"/>
                  </a:lnTo>
                  <a:lnTo>
                    <a:pt x="1045575" y="1241829"/>
                  </a:lnTo>
                  <a:lnTo>
                    <a:pt x="1033180" y="1235159"/>
                  </a:lnTo>
                  <a:lnTo>
                    <a:pt x="1020468" y="1228807"/>
                  </a:lnTo>
                  <a:lnTo>
                    <a:pt x="1007120" y="1222455"/>
                  </a:lnTo>
                  <a:lnTo>
                    <a:pt x="993455" y="1216420"/>
                  </a:lnTo>
                  <a:lnTo>
                    <a:pt x="979154" y="1210386"/>
                  </a:lnTo>
                  <a:lnTo>
                    <a:pt x="964535" y="1204986"/>
                  </a:lnTo>
                  <a:lnTo>
                    <a:pt x="949280" y="1199269"/>
                  </a:lnTo>
                  <a:lnTo>
                    <a:pt x="934025" y="1194187"/>
                  </a:lnTo>
                  <a:lnTo>
                    <a:pt x="917500" y="1189423"/>
                  </a:lnTo>
                  <a:lnTo>
                    <a:pt x="901292" y="1184659"/>
                  </a:lnTo>
                  <a:lnTo>
                    <a:pt x="884448" y="1180212"/>
                  </a:lnTo>
                  <a:lnTo>
                    <a:pt x="867287" y="1176401"/>
                  </a:lnTo>
                  <a:close/>
                  <a:moveTo>
                    <a:pt x="664210" y="1155439"/>
                  </a:moveTo>
                  <a:lnTo>
                    <a:pt x="636561" y="1155756"/>
                  </a:lnTo>
                  <a:lnTo>
                    <a:pt x="609548" y="1156392"/>
                  </a:lnTo>
                  <a:lnTo>
                    <a:pt x="582853" y="1158615"/>
                  </a:lnTo>
                  <a:lnTo>
                    <a:pt x="556475" y="1160838"/>
                  </a:lnTo>
                  <a:lnTo>
                    <a:pt x="531051" y="1164014"/>
                  </a:lnTo>
                  <a:lnTo>
                    <a:pt x="506580" y="1167508"/>
                  </a:lnTo>
                  <a:lnTo>
                    <a:pt x="482426" y="1171955"/>
                  </a:lnTo>
                  <a:lnTo>
                    <a:pt x="458909" y="1177036"/>
                  </a:lnTo>
                  <a:lnTo>
                    <a:pt x="436345" y="1182436"/>
                  </a:lnTo>
                  <a:lnTo>
                    <a:pt x="414099" y="1188153"/>
                  </a:lnTo>
                  <a:lnTo>
                    <a:pt x="392806" y="1195140"/>
                  </a:lnTo>
                  <a:lnTo>
                    <a:pt x="372149" y="1201810"/>
                  </a:lnTo>
                  <a:lnTo>
                    <a:pt x="352445" y="1209433"/>
                  </a:lnTo>
                  <a:lnTo>
                    <a:pt x="333694" y="1216738"/>
                  </a:lnTo>
                  <a:lnTo>
                    <a:pt x="315579" y="1225313"/>
                  </a:lnTo>
                  <a:lnTo>
                    <a:pt x="298418" y="1233571"/>
                  </a:lnTo>
                  <a:lnTo>
                    <a:pt x="282210" y="1242782"/>
                  </a:lnTo>
                  <a:lnTo>
                    <a:pt x="266638" y="1251675"/>
                  </a:lnTo>
                  <a:lnTo>
                    <a:pt x="252019" y="1261204"/>
                  </a:lnTo>
                  <a:lnTo>
                    <a:pt x="238353" y="1270732"/>
                  </a:lnTo>
                  <a:lnTo>
                    <a:pt x="225641" y="1280896"/>
                  </a:lnTo>
                  <a:lnTo>
                    <a:pt x="214200" y="1291059"/>
                  </a:lnTo>
                  <a:lnTo>
                    <a:pt x="203395" y="1301541"/>
                  </a:lnTo>
                  <a:lnTo>
                    <a:pt x="193861" y="1311704"/>
                  </a:lnTo>
                  <a:lnTo>
                    <a:pt x="185598" y="1322503"/>
                  </a:lnTo>
                  <a:lnTo>
                    <a:pt x="177970" y="1333302"/>
                  </a:lnTo>
                  <a:lnTo>
                    <a:pt x="174474" y="1338701"/>
                  </a:lnTo>
                  <a:lnTo>
                    <a:pt x="171614" y="1343783"/>
                  </a:lnTo>
                  <a:lnTo>
                    <a:pt x="169072" y="1349500"/>
                  </a:lnTo>
                  <a:lnTo>
                    <a:pt x="166212" y="1354899"/>
                  </a:lnTo>
                  <a:lnTo>
                    <a:pt x="164305" y="1360299"/>
                  </a:lnTo>
                  <a:lnTo>
                    <a:pt x="162080" y="1365698"/>
                  </a:lnTo>
                  <a:lnTo>
                    <a:pt x="160491" y="1371415"/>
                  </a:lnTo>
                  <a:lnTo>
                    <a:pt x="158902" y="1376497"/>
                  </a:lnTo>
                  <a:lnTo>
                    <a:pt x="158266" y="1381896"/>
                  </a:lnTo>
                  <a:lnTo>
                    <a:pt x="157313" y="1387614"/>
                  </a:lnTo>
                  <a:lnTo>
                    <a:pt x="156995" y="1392695"/>
                  </a:lnTo>
                  <a:lnTo>
                    <a:pt x="156677" y="1398412"/>
                  </a:lnTo>
                  <a:lnTo>
                    <a:pt x="156995" y="1406353"/>
                  </a:lnTo>
                  <a:lnTo>
                    <a:pt x="158266" y="1414611"/>
                  </a:lnTo>
                  <a:lnTo>
                    <a:pt x="159855" y="1422551"/>
                  </a:lnTo>
                  <a:lnTo>
                    <a:pt x="162080" y="1430809"/>
                  </a:lnTo>
                  <a:lnTo>
                    <a:pt x="164940" y="1438749"/>
                  </a:lnTo>
                  <a:lnTo>
                    <a:pt x="168436" y="1447007"/>
                  </a:lnTo>
                  <a:lnTo>
                    <a:pt x="172885" y="1454947"/>
                  </a:lnTo>
                  <a:lnTo>
                    <a:pt x="177653" y="1462888"/>
                  </a:lnTo>
                  <a:lnTo>
                    <a:pt x="183373" y="1471463"/>
                  </a:lnTo>
                  <a:lnTo>
                    <a:pt x="189411" y="1479404"/>
                  </a:lnTo>
                  <a:lnTo>
                    <a:pt x="195767" y="1487344"/>
                  </a:lnTo>
                  <a:lnTo>
                    <a:pt x="203395" y="1494649"/>
                  </a:lnTo>
                  <a:lnTo>
                    <a:pt x="211022" y="1502589"/>
                  </a:lnTo>
                  <a:lnTo>
                    <a:pt x="219285" y="1510212"/>
                  </a:lnTo>
                  <a:lnTo>
                    <a:pt x="228501" y="1517835"/>
                  </a:lnTo>
                  <a:lnTo>
                    <a:pt x="238035" y="1525457"/>
                  </a:lnTo>
                  <a:lnTo>
                    <a:pt x="247887" y="1532445"/>
                  </a:lnTo>
                  <a:lnTo>
                    <a:pt x="258692" y="1539750"/>
                  </a:lnTo>
                  <a:lnTo>
                    <a:pt x="269816" y="1546737"/>
                  </a:lnTo>
                  <a:lnTo>
                    <a:pt x="281257" y="1553407"/>
                  </a:lnTo>
                  <a:lnTo>
                    <a:pt x="293333" y="1560395"/>
                  </a:lnTo>
                  <a:lnTo>
                    <a:pt x="306045" y="1566747"/>
                  </a:lnTo>
                  <a:lnTo>
                    <a:pt x="319075" y="1573099"/>
                  </a:lnTo>
                  <a:lnTo>
                    <a:pt x="332423" y="1578816"/>
                  </a:lnTo>
                  <a:lnTo>
                    <a:pt x="346406" y="1584851"/>
                  </a:lnTo>
                  <a:lnTo>
                    <a:pt x="361025" y="1590568"/>
                  </a:lnTo>
                  <a:lnTo>
                    <a:pt x="375962" y="1595967"/>
                  </a:lnTo>
                  <a:lnTo>
                    <a:pt x="391217" y="1601049"/>
                  </a:lnTo>
                  <a:lnTo>
                    <a:pt x="407107" y="1605813"/>
                  </a:lnTo>
                  <a:lnTo>
                    <a:pt x="422997" y="1610578"/>
                  </a:lnTo>
                  <a:lnTo>
                    <a:pt x="439841" y="1615024"/>
                  </a:lnTo>
                  <a:lnTo>
                    <a:pt x="457002" y="1619153"/>
                  </a:lnTo>
                  <a:lnTo>
                    <a:pt x="700757" y="1156074"/>
                  </a:lnTo>
                  <a:lnTo>
                    <a:pt x="682643" y="1155439"/>
                  </a:lnTo>
                  <a:lnTo>
                    <a:pt x="664210" y="1155439"/>
                  </a:lnTo>
                  <a:close/>
                  <a:moveTo>
                    <a:pt x="2357439" y="1126679"/>
                  </a:moveTo>
                  <a:lnTo>
                    <a:pt x="2347596" y="1133031"/>
                  </a:lnTo>
                  <a:lnTo>
                    <a:pt x="2337436" y="1139066"/>
                  </a:lnTo>
                  <a:lnTo>
                    <a:pt x="2326641" y="1144783"/>
                  </a:lnTo>
                  <a:lnTo>
                    <a:pt x="2315846" y="1150818"/>
                  </a:lnTo>
                  <a:lnTo>
                    <a:pt x="2305051" y="1156536"/>
                  </a:lnTo>
                  <a:lnTo>
                    <a:pt x="2293621" y="1161618"/>
                  </a:lnTo>
                  <a:lnTo>
                    <a:pt x="2282509" y="1167017"/>
                  </a:lnTo>
                  <a:lnTo>
                    <a:pt x="2271079" y="1172417"/>
                  </a:lnTo>
                  <a:lnTo>
                    <a:pt x="2259331" y="1177181"/>
                  </a:lnTo>
                  <a:lnTo>
                    <a:pt x="2247266" y="1181946"/>
                  </a:lnTo>
                  <a:lnTo>
                    <a:pt x="2234884" y="1186710"/>
                  </a:lnTo>
                  <a:lnTo>
                    <a:pt x="2222184" y="1190839"/>
                  </a:lnTo>
                  <a:lnTo>
                    <a:pt x="2210119" y="1194968"/>
                  </a:lnTo>
                  <a:lnTo>
                    <a:pt x="2197418" y="1198780"/>
                  </a:lnTo>
                  <a:lnTo>
                    <a:pt x="2171066" y="1206403"/>
                  </a:lnTo>
                  <a:lnTo>
                    <a:pt x="2144078" y="1213073"/>
                  </a:lnTo>
                  <a:lnTo>
                    <a:pt x="2116773" y="1218790"/>
                  </a:lnTo>
                  <a:lnTo>
                    <a:pt x="2088516" y="1223872"/>
                  </a:lnTo>
                  <a:lnTo>
                    <a:pt x="2059941" y="1228002"/>
                  </a:lnTo>
                  <a:lnTo>
                    <a:pt x="2030731" y="1231495"/>
                  </a:lnTo>
                  <a:lnTo>
                    <a:pt x="2015808" y="1232766"/>
                  </a:lnTo>
                  <a:lnTo>
                    <a:pt x="2000886" y="1233719"/>
                  </a:lnTo>
                  <a:lnTo>
                    <a:pt x="1986281" y="1234672"/>
                  </a:lnTo>
                  <a:lnTo>
                    <a:pt x="1970723" y="1234989"/>
                  </a:lnTo>
                  <a:lnTo>
                    <a:pt x="1955483" y="1235307"/>
                  </a:lnTo>
                  <a:lnTo>
                    <a:pt x="1950291" y="1235307"/>
                  </a:lnTo>
                  <a:lnTo>
                    <a:pt x="1948031" y="1235668"/>
                  </a:lnTo>
                  <a:lnTo>
                    <a:pt x="1940092" y="1235986"/>
                  </a:lnTo>
                  <a:lnTo>
                    <a:pt x="1924530" y="1235986"/>
                  </a:lnTo>
                  <a:lnTo>
                    <a:pt x="1908968" y="1235668"/>
                  </a:lnTo>
                  <a:lnTo>
                    <a:pt x="1894041" y="1235351"/>
                  </a:lnTo>
                  <a:lnTo>
                    <a:pt x="1878797" y="1234080"/>
                  </a:lnTo>
                  <a:lnTo>
                    <a:pt x="1863870" y="1233445"/>
                  </a:lnTo>
                  <a:lnTo>
                    <a:pt x="1848943" y="1232175"/>
                  </a:lnTo>
                  <a:lnTo>
                    <a:pt x="1819725" y="1228681"/>
                  </a:lnTo>
                  <a:lnTo>
                    <a:pt x="1791142" y="1224552"/>
                  </a:lnTo>
                  <a:lnTo>
                    <a:pt x="1762876" y="1219470"/>
                  </a:lnTo>
                  <a:lnTo>
                    <a:pt x="1735564" y="1213753"/>
                  </a:lnTo>
                  <a:lnTo>
                    <a:pt x="1708568" y="1207083"/>
                  </a:lnTo>
                  <a:lnTo>
                    <a:pt x="1682208" y="1199460"/>
                  </a:lnTo>
                  <a:lnTo>
                    <a:pt x="1669505" y="1195649"/>
                  </a:lnTo>
                  <a:lnTo>
                    <a:pt x="1656801" y="1191202"/>
                  </a:lnTo>
                  <a:lnTo>
                    <a:pt x="1644733" y="1186755"/>
                  </a:lnTo>
                  <a:lnTo>
                    <a:pt x="1632347" y="1182626"/>
                  </a:lnTo>
                  <a:lnTo>
                    <a:pt x="1620278" y="1177862"/>
                  </a:lnTo>
                  <a:lnTo>
                    <a:pt x="1608528" y="1172463"/>
                  </a:lnTo>
                  <a:lnTo>
                    <a:pt x="1597094" y="1167381"/>
                  </a:lnTo>
                  <a:lnTo>
                    <a:pt x="1585344" y="1162299"/>
                  </a:lnTo>
                  <a:lnTo>
                    <a:pt x="1574545" y="1156582"/>
                  </a:lnTo>
                  <a:lnTo>
                    <a:pt x="1563747" y="1151182"/>
                  </a:lnTo>
                  <a:lnTo>
                    <a:pt x="1552632" y="1145148"/>
                  </a:lnTo>
                  <a:lnTo>
                    <a:pt x="1542151" y="1139113"/>
                  </a:lnTo>
                  <a:lnTo>
                    <a:pt x="1531988" y="1133396"/>
                  </a:lnTo>
                  <a:lnTo>
                    <a:pt x="1522143" y="1127043"/>
                  </a:lnTo>
                  <a:lnTo>
                    <a:pt x="1525637" y="1133713"/>
                  </a:lnTo>
                  <a:lnTo>
                    <a:pt x="1529448" y="1140066"/>
                  </a:lnTo>
                  <a:lnTo>
                    <a:pt x="1533576" y="1146100"/>
                  </a:lnTo>
                  <a:lnTo>
                    <a:pt x="1538023" y="1152453"/>
                  </a:lnTo>
                  <a:lnTo>
                    <a:pt x="1542786" y="1157852"/>
                  </a:lnTo>
                  <a:lnTo>
                    <a:pt x="1547550" y="1163569"/>
                  </a:lnTo>
                  <a:lnTo>
                    <a:pt x="1557396" y="1174051"/>
                  </a:lnTo>
                  <a:lnTo>
                    <a:pt x="1567558" y="1183579"/>
                  </a:lnTo>
                  <a:lnTo>
                    <a:pt x="1578039" y="1192155"/>
                  </a:lnTo>
                  <a:lnTo>
                    <a:pt x="1587567" y="1199460"/>
                  </a:lnTo>
                  <a:lnTo>
                    <a:pt x="1589750" y="1201175"/>
                  </a:lnTo>
                  <a:lnTo>
                    <a:pt x="1590041" y="1201321"/>
                  </a:lnTo>
                  <a:lnTo>
                    <a:pt x="1596708" y="1205768"/>
                  </a:lnTo>
                  <a:lnTo>
                    <a:pt x="1604646" y="1210850"/>
                  </a:lnTo>
                  <a:lnTo>
                    <a:pt x="1613218" y="1215932"/>
                  </a:lnTo>
                  <a:lnTo>
                    <a:pt x="1621791" y="1221014"/>
                  </a:lnTo>
                  <a:lnTo>
                    <a:pt x="1630046" y="1225778"/>
                  </a:lnTo>
                  <a:lnTo>
                    <a:pt x="1648461" y="1234989"/>
                  </a:lnTo>
                  <a:lnTo>
                    <a:pt x="1667193" y="1243883"/>
                  </a:lnTo>
                  <a:lnTo>
                    <a:pt x="1686878" y="1252141"/>
                  </a:lnTo>
                  <a:lnTo>
                    <a:pt x="1707198" y="1259129"/>
                  </a:lnTo>
                  <a:lnTo>
                    <a:pt x="1728153" y="1266434"/>
                  </a:lnTo>
                  <a:lnTo>
                    <a:pt x="1750061" y="1272469"/>
                  </a:lnTo>
                  <a:lnTo>
                    <a:pt x="1772286" y="1277869"/>
                  </a:lnTo>
                  <a:lnTo>
                    <a:pt x="1794828" y="1282633"/>
                  </a:lnTo>
                  <a:lnTo>
                    <a:pt x="1818323" y="1286762"/>
                  </a:lnTo>
                  <a:lnTo>
                    <a:pt x="1841818" y="1289939"/>
                  </a:lnTo>
                  <a:lnTo>
                    <a:pt x="1865948" y="1292480"/>
                  </a:lnTo>
                  <a:lnTo>
                    <a:pt x="1890396" y="1294703"/>
                  </a:lnTo>
                  <a:lnTo>
                    <a:pt x="1915161" y="1295656"/>
                  </a:lnTo>
                  <a:lnTo>
                    <a:pt x="1940243" y="1296291"/>
                  </a:lnTo>
                  <a:lnTo>
                    <a:pt x="1959928" y="1295656"/>
                  </a:lnTo>
                  <a:lnTo>
                    <a:pt x="1979296" y="1295021"/>
                  </a:lnTo>
                  <a:lnTo>
                    <a:pt x="1998981" y="1293750"/>
                  </a:lnTo>
                  <a:lnTo>
                    <a:pt x="2017396" y="1292162"/>
                  </a:lnTo>
                  <a:lnTo>
                    <a:pt x="2036128" y="1290256"/>
                  </a:lnTo>
                  <a:lnTo>
                    <a:pt x="2054543" y="1287715"/>
                  </a:lnTo>
                  <a:lnTo>
                    <a:pt x="2072006" y="1285174"/>
                  </a:lnTo>
                  <a:lnTo>
                    <a:pt x="2089468" y="1281998"/>
                  </a:lnTo>
                  <a:lnTo>
                    <a:pt x="2105978" y="1278186"/>
                  </a:lnTo>
                  <a:lnTo>
                    <a:pt x="2122806" y="1274375"/>
                  </a:lnTo>
                  <a:lnTo>
                    <a:pt x="2138998" y="1269928"/>
                  </a:lnTo>
                  <a:lnTo>
                    <a:pt x="2154556" y="1265481"/>
                  </a:lnTo>
                  <a:lnTo>
                    <a:pt x="2169478" y="1260399"/>
                  </a:lnTo>
                  <a:lnTo>
                    <a:pt x="2184083" y="1255317"/>
                  </a:lnTo>
                  <a:lnTo>
                    <a:pt x="2198371" y="1250235"/>
                  </a:lnTo>
                  <a:lnTo>
                    <a:pt x="2212341" y="1244200"/>
                  </a:lnTo>
                  <a:lnTo>
                    <a:pt x="2225359" y="1238166"/>
                  </a:lnTo>
                  <a:lnTo>
                    <a:pt x="2238059" y="1231813"/>
                  </a:lnTo>
                  <a:lnTo>
                    <a:pt x="2250441" y="1225461"/>
                  </a:lnTo>
                  <a:lnTo>
                    <a:pt x="2262506" y="1218790"/>
                  </a:lnTo>
                  <a:lnTo>
                    <a:pt x="2273619" y="1211485"/>
                  </a:lnTo>
                  <a:lnTo>
                    <a:pt x="2284096" y="1204815"/>
                  </a:lnTo>
                  <a:lnTo>
                    <a:pt x="2293939" y="1197192"/>
                  </a:lnTo>
                  <a:lnTo>
                    <a:pt x="2303464" y="1190204"/>
                  </a:lnTo>
                  <a:lnTo>
                    <a:pt x="2312354" y="1182581"/>
                  </a:lnTo>
                  <a:lnTo>
                    <a:pt x="2320609" y="1174640"/>
                  </a:lnTo>
                  <a:lnTo>
                    <a:pt x="2328546" y="1166700"/>
                  </a:lnTo>
                  <a:lnTo>
                    <a:pt x="2335214" y="1159077"/>
                  </a:lnTo>
                  <a:lnTo>
                    <a:pt x="2342199" y="1150818"/>
                  </a:lnTo>
                  <a:lnTo>
                    <a:pt x="2347596" y="1142878"/>
                  </a:lnTo>
                  <a:lnTo>
                    <a:pt x="2352676" y="1134619"/>
                  </a:lnTo>
                  <a:lnTo>
                    <a:pt x="2357439" y="1126679"/>
                  </a:lnTo>
                  <a:close/>
                  <a:moveTo>
                    <a:pt x="647049" y="998538"/>
                  </a:moveTo>
                  <a:lnTo>
                    <a:pt x="664210" y="998538"/>
                  </a:lnTo>
                  <a:lnTo>
                    <a:pt x="681690" y="998538"/>
                  </a:lnTo>
                  <a:lnTo>
                    <a:pt x="699168" y="998856"/>
                  </a:lnTo>
                  <a:lnTo>
                    <a:pt x="716330" y="999809"/>
                  </a:lnTo>
                  <a:lnTo>
                    <a:pt x="733491" y="1000444"/>
                  </a:lnTo>
                  <a:lnTo>
                    <a:pt x="750017" y="1001714"/>
                  </a:lnTo>
                  <a:lnTo>
                    <a:pt x="766861" y="1002985"/>
                  </a:lnTo>
                  <a:lnTo>
                    <a:pt x="783386" y="1004573"/>
                  </a:lnTo>
                  <a:lnTo>
                    <a:pt x="800230" y="1006478"/>
                  </a:lnTo>
                  <a:lnTo>
                    <a:pt x="816438" y="1008384"/>
                  </a:lnTo>
                  <a:lnTo>
                    <a:pt x="832328" y="1010925"/>
                  </a:lnTo>
                  <a:lnTo>
                    <a:pt x="848218" y="1013466"/>
                  </a:lnTo>
                  <a:lnTo>
                    <a:pt x="864109" y="1016324"/>
                  </a:lnTo>
                  <a:lnTo>
                    <a:pt x="879681" y="1019183"/>
                  </a:lnTo>
                  <a:lnTo>
                    <a:pt x="894936" y="1022359"/>
                  </a:lnTo>
                  <a:lnTo>
                    <a:pt x="910508" y="1025853"/>
                  </a:lnTo>
                  <a:lnTo>
                    <a:pt x="925127" y="1029346"/>
                  </a:lnTo>
                  <a:lnTo>
                    <a:pt x="940382" y="1033475"/>
                  </a:lnTo>
                  <a:lnTo>
                    <a:pt x="955001" y="1037287"/>
                  </a:lnTo>
                  <a:lnTo>
                    <a:pt x="969302" y="1041733"/>
                  </a:lnTo>
                  <a:lnTo>
                    <a:pt x="983603" y="1046180"/>
                  </a:lnTo>
                  <a:lnTo>
                    <a:pt x="997586" y="1050944"/>
                  </a:lnTo>
                  <a:lnTo>
                    <a:pt x="1011252" y="1055708"/>
                  </a:lnTo>
                  <a:lnTo>
                    <a:pt x="1024917" y="1060790"/>
                  </a:lnTo>
                  <a:lnTo>
                    <a:pt x="1038265" y="1065872"/>
                  </a:lnTo>
                  <a:lnTo>
                    <a:pt x="1051613" y="1071271"/>
                  </a:lnTo>
                  <a:lnTo>
                    <a:pt x="1064325" y="1076988"/>
                  </a:lnTo>
                  <a:lnTo>
                    <a:pt x="1077037" y="1082705"/>
                  </a:lnTo>
                  <a:lnTo>
                    <a:pt x="1089114" y="1088740"/>
                  </a:lnTo>
                  <a:lnTo>
                    <a:pt x="1101508" y="1095092"/>
                  </a:lnTo>
                  <a:lnTo>
                    <a:pt x="1113585" y="1101445"/>
                  </a:lnTo>
                  <a:lnTo>
                    <a:pt x="1125026" y="1107797"/>
                  </a:lnTo>
                  <a:lnTo>
                    <a:pt x="1136149" y="1114467"/>
                  </a:lnTo>
                  <a:lnTo>
                    <a:pt x="1147272" y="1121137"/>
                  </a:lnTo>
                  <a:lnTo>
                    <a:pt x="1158077" y="1128442"/>
                  </a:lnTo>
                  <a:lnTo>
                    <a:pt x="1168565" y="1135429"/>
                  </a:lnTo>
                  <a:lnTo>
                    <a:pt x="1179052" y="1142734"/>
                  </a:lnTo>
                  <a:lnTo>
                    <a:pt x="1188904" y="1150039"/>
                  </a:lnTo>
                  <a:lnTo>
                    <a:pt x="1198438" y="1157662"/>
                  </a:lnTo>
                  <a:lnTo>
                    <a:pt x="1207655" y="1165285"/>
                  </a:lnTo>
                  <a:lnTo>
                    <a:pt x="1216871" y="1173225"/>
                  </a:lnTo>
                  <a:lnTo>
                    <a:pt x="1225452" y="1181483"/>
                  </a:lnTo>
                  <a:lnTo>
                    <a:pt x="1233715" y="1189423"/>
                  </a:lnTo>
                  <a:lnTo>
                    <a:pt x="1242295" y="1197681"/>
                  </a:lnTo>
                  <a:lnTo>
                    <a:pt x="1249605" y="1206257"/>
                  </a:lnTo>
                  <a:lnTo>
                    <a:pt x="1257232" y="1214832"/>
                  </a:lnTo>
                  <a:lnTo>
                    <a:pt x="1264542" y="1223725"/>
                  </a:lnTo>
                  <a:lnTo>
                    <a:pt x="1271215" y="1232301"/>
                  </a:lnTo>
                  <a:lnTo>
                    <a:pt x="1277572" y="1241194"/>
                  </a:lnTo>
                  <a:lnTo>
                    <a:pt x="1283610" y="1250087"/>
                  </a:lnTo>
                  <a:lnTo>
                    <a:pt x="1289012" y="1259298"/>
                  </a:lnTo>
                  <a:lnTo>
                    <a:pt x="1294733" y="1268826"/>
                  </a:lnTo>
                  <a:lnTo>
                    <a:pt x="1299500" y="1278037"/>
                  </a:lnTo>
                  <a:lnTo>
                    <a:pt x="1304267" y="1287566"/>
                  </a:lnTo>
                  <a:lnTo>
                    <a:pt x="1308081" y="1297412"/>
                  </a:lnTo>
                  <a:lnTo>
                    <a:pt x="1312212" y="1306940"/>
                  </a:lnTo>
                  <a:lnTo>
                    <a:pt x="1315708" y="1316786"/>
                  </a:lnTo>
                  <a:lnTo>
                    <a:pt x="1318568" y="1326950"/>
                  </a:lnTo>
                  <a:lnTo>
                    <a:pt x="1321111" y="1336796"/>
                  </a:lnTo>
                  <a:lnTo>
                    <a:pt x="1323653" y="1346641"/>
                  </a:lnTo>
                  <a:lnTo>
                    <a:pt x="1325560" y="1357123"/>
                  </a:lnTo>
                  <a:lnTo>
                    <a:pt x="1326831" y="1366969"/>
                  </a:lnTo>
                  <a:lnTo>
                    <a:pt x="1328102" y="1377132"/>
                  </a:lnTo>
                  <a:lnTo>
                    <a:pt x="1328738" y="1387931"/>
                  </a:lnTo>
                  <a:lnTo>
                    <a:pt x="1328738" y="1397636"/>
                  </a:lnTo>
                  <a:lnTo>
                    <a:pt x="1328738" y="1398412"/>
                  </a:lnTo>
                  <a:lnTo>
                    <a:pt x="1328738" y="1399541"/>
                  </a:lnTo>
                  <a:lnTo>
                    <a:pt x="1328738" y="1401128"/>
                  </a:lnTo>
                  <a:lnTo>
                    <a:pt x="1328738" y="1632586"/>
                  </a:lnTo>
                  <a:lnTo>
                    <a:pt x="1328738" y="1643063"/>
                  </a:lnTo>
                  <a:lnTo>
                    <a:pt x="1328102" y="1653541"/>
                  </a:lnTo>
                  <a:lnTo>
                    <a:pt x="1326831" y="1663701"/>
                  </a:lnTo>
                  <a:lnTo>
                    <a:pt x="1325560" y="1674178"/>
                  </a:lnTo>
                  <a:lnTo>
                    <a:pt x="1323653" y="1684021"/>
                  </a:lnTo>
                  <a:lnTo>
                    <a:pt x="1321110" y="1694498"/>
                  </a:lnTo>
                  <a:lnTo>
                    <a:pt x="1318567" y="1704341"/>
                  </a:lnTo>
                  <a:lnTo>
                    <a:pt x="1315707" y="1714183"/>
                  </a:lnTo>
                  <a:lnTo>
                    <a:pt x="1312211" y="1723708"/>
                  </a:lnTo>
                  <a:lnTo>
                    <a:pt x="1308079" y="1733551"/>
                  </a:lnTo>
                  <a:lnTo>
                    <a:pt x="1304265" y="1743076"/>
                  </a:lnTo>
                  <a:lnTo>
                    <a:pt x="1299498" y="1752601"/>
                  </a:lnTo>
                  <a:lnTo>
                    <a:pt x="1294730" y="1762126"/>
                  </a:lnTo>
                  <a:lnTo>
                    <a:pt x="1289009" y="1771333"/>
                  </a:lnTo>
                  <a:lnTo>
                    <a:pt x="1283606" y="1780541"/>
                  </a:lnTo>
                  <a:lnTo>
                    <a:pt x="1277567" y="1789748"/>
                  </a:lnTo>
                  <a:lnTo>
                    <a:pt x="1271211" y="1798321"/>
                  </a:lnTo>
                  <a:lnTo>
                    <a:pt x="1264536" y="1807528"/>
                  </a:lnTo>
                  <a:lnTo>
                    <a:pt x="1257226" y="1815783"/>
                  </a:lnTo>
                  <a:lnTo>
                    <a:pt x="1249598" y="1824673"/>
                  </a:lnTo>
                  <a:lnTo>
                    <a:pt x="1242288" y="1832928"/>
                  </a:lnTo>
                  <a:lnTo>
                    <a:pt x="1233707" y="1841183"/>
                  </a:lnTo>
                  <a:lnTo>
                    <a:pt x="1225443" y="1849438"/>
                  </a:lnTo>
                  <a:lnTo>
                    <a:pt x="1216862" y="1857376"/>
                  </a:lnTo>
                  <a:lnTo>
                    <a:pt x="1207645" y="1865313"/>
                  </a:lnTo>
                  <a:lnTo>
                    <a:pt x="1198428" y="1872933"/>
                  </a:lnTo>
                  <a:lnTo>
                    <a:pt x="1188893" y="1880871"/>
                  </a:lnTo>
                  <a:lnTo>
                    <a:pt x="1179040" y="1888173"/>
                  </a:lnTo>
                  <a:lnTo>
                    <a:pt x="1168552" y="1895476"/>
                  </a:lnTo>
                  <a:lnTo>
                    <a:pt x="1158063" y="1902779"/>
                  </a:lnTo>
                  <a:lnTo>
                    <a:pt x="1147257" y="1909446"/>
                  </a:lnTo>
                  <a:lnTo>
                    <a:pt x="1136133" y="1916114"/>
                  </a:lnTo>
                  <a:lnTo>
                    <a:pt x="1125009" y="1923099"/>
                  </a:lnTo>
                  <a:lnTo>
                    <a:pt x="1113567" y="1929766"/>
                  </a:lnTo>
                  <a:lnTo>
                    <a:pt x="1101490" y="1936116"/>
                  </a:lnTo>
                  <a:lnTo>
                    <a:pt x="1089094" y="1942149"/>
                  </a:lnTo>
                  <a:lnTo>
                    <a:pt x="1077017" y="1947864"/>
                  </a:lnTo>
                  <a:lnTo>
                    <a:pt x="1064303" y="1953896"/>
                  </a:lnTo>
                  <a:lnTo>
                    <a:pt x="1051590" y="1959611"/>
                  </a:lnTo>
                  <a:lnTo>
                    <a:pt x="1038241" y="1964691"/>
                  </a:lnTo>
                  <a:lnTo>
                    <a:pt x="1024893" y="1970089"/>
                  </a:lnTo>
                  <a:lnTo>
                    <a:pt x="1011226" y="1974851"/>
                  </a:lnTo>
                  <a:lnTo>
                    <a:pt x="997559" y="1980249"/>
                  </a:lnTo>
                  <a:lnTo>
                    <a:pt x="983575" y="1984376"/>
                  </a:lnTo>
                  <a:lnTo>
                    <a:pt x="969272" y="1989139"/>
                  </a:lnTo>
                  <a:lnTo>
                    <a:pt x="954970" y="1993266"/>
                  </a:lnTo>
                  <a:lnTo>
                    <a:pt x="940350" y="1997711"/>
                  </a:lnTo>
                  <a:lnTo>
                    <a:pt x="925094" y="2001204"/>
                  </a:lnTo>
                  <a:lnTo>
                    <a:pt x="910474" y="2004696"/>
                  </a:lnTo>
                  <a:lnTo>
                    <a:pt x="894900" y="2008189"/>
                  </a:lnTo>
                  <a:lnTo>
                    <a:pt x="879644" y="2011364"/>
                  </a:lnTo>
                  <a:lnTo>
                    <a:pt x="864071" y="2014539"/>
                  </a:lnTo>
                  <a:lnTo>
                    <a:pt x="848179" y="2017396"/>
                  </a:lnTo>
                  <a:lnTo>
                    <a:pt x="832288" y="2019936"/>
                  </a:lnTo>
                  <a:lnTo>
                    <a:pt x="816396" y="2022159"/>
                  </a:lnTo>
                  <a:lnTo>
                    <a:pt x="800187" y="2024064"/>
                  </a:lnTo>
                  <a:lnTo>
                    <a:pt x="783342" y="2026286"/>
                  </a:lnTo>
                  <a:lnTo>
                    <a:pt x="766815" y="2027874"/>
                  </a:lnTo>
                  <a:lnTo>
                    <a:pt x="749970" y="2028826"/>
                  </a:lnTo>
                  <a:lnTo>
                    <a:pt x="733442" y="2030096"/>
                  </a:lnTo>
                  <a:lnTo>
                    <a:pt x="716280" y="2031049"/>
                  </a:lnTo>
                  <a:lnTo>
                    <a:pt x="699117" y="2031684"/>
                  </a:lnTo>
                  <a:lnTo>
                    <a:pt x="681637" y="2032001"/>
                  </a:lnTo>
                  <a:lnTo>
                    <a:pt x="664156" y="2032001"/>
                  </a:lnTo>
                  <a:lnTo>
                    <a:pt x="644768" y="2032001"/>
                  </a:lnTo>
                  <a:lnTo>
                    <a:pt x="624745" y="2031684"/>
                  </a:lnTo>
                  <a:lnTo>
                    <a:pt x="605357" y="2030414"/>
                  </a:lnTo>
                  <a:lnTo>
                    <a:pt x="585970" y="2029779"/>
                  </a:lnTo>
                  <a:lnTo>
                    <a:pt x="566900" y="2028191"/>
                  </a:lnTo>
                  <a:lnTo>
                    <a:pt x="547830" y="2026286"/>
                  </a:lnTo>
                  <a:lnTo>
                    <a:pt x="528760" y="2024064"/>
                  </a:lnTo>
                  <a:lnTo>
                    <a:pt x="510008" y="2021841"/>
                  </a:lnTo>
                  <a:lnTo>
                    <a:pt x="491256" y="2018984"/>
                  </a:lnTo>
                  <a:lnTo>
                    <a:pt x="473140" y="2016126"/>
                  </a:lnTo>
                  <a:lnTo>
                    <a:pt x="454706" y="2012634"/>
                  </a:lnTo>
                  <a:lnTo>
                    <a:pt x="436907" y="2009141"/>
                  </a:lnTo>
                  <a:lnTo>
                    <a:pt x="419109" y="2005014"/>
                  </a:lnTo>
                  <a:lnTo>
                    <a:pt x="401628" y="2001204"/>
                  </a:lnTo>
                  <a:lnTo>
                    <a:pt x="384148" y="1996441"/>
                  </a:lnTo>
                  <a:lnTo>
                    <a:pt x="366985" y="1991679"/>
                  </a:lnTo>
                  <a:lnTo>
                    <a:pt x="350458" y="1986916"/>
                  </a:lnTo>
                  <a:lnTo>
                    <a:pt x="333613" y="1981201"/>
                  </a:lnTo>
                  <a:lnTo>
                    <a:pt x="317403" y="1975804"/>
                  </a:lnTo>
                  <a:lnTo>
                    <a:pt x="301512" y="1969771"/>
                  </a:lnTo>
                  <a:lnTo>
                    <a:pt x="285938" y="1963421"/>
                  </a:lnTo>
                  <a:lnTo>
                    <a:pt x="270364" y="1957071"/>
                  </a:lnTo>
                  <a:lnTo>
                    <a:pt x="255426" y="1950404"/>
                  </a:lnTo>
                  <a:lnTo>
                    <a:pt x="240806" y="1943101"/>
                  </a:lnTo>
                  <a:lnTo>
                    <a:pt x="225868" y="1936116"/>
                  </a:lnTo>
                  <a:lnTo>
                    <a:pt x="212202" y="1928496"/>
                  </a:lnTo>
                  <a:lnTo>
                    <a:pt x="198217" y="1920559"/>
                  </a:lnTo>
                  <a:lnTo>
                    <a:pt x="184868" y="1912621"/>
                  </a:lnTo>
                  <a:lnTo>
                    <a:pt x="172155" y="1904366"/>
                  </a:lnTo>
                  <a:lnTo>
                    <a:pt x="159442" y="1895476"/>
                  </a:lnTo>
                  <a:lnTo>
                    <a:pt x="147046" y="1886903"/>
                  </a:lnTo>
                  <a:lnTo>
                    <a:pt x="146025" y="1886125"/>
                  </a:lnTo>
                  <a:lnTo>
                    <a:pt x="141423" y="1883407"/>
                  </a:lnTo>
                  <a:lnTo>
                    <a:pt x="135067" y="1878643"/>
                  </a:lnTo>
                  <a:lnTo>
                    <a:pt x="118859" y="1865621"/>
                  </a:lnTo>
                  <a:lnTo>
                    <a:pt x="103922" y="1851963"/>
                  </a:lnTo>
                  <a:lnTo>
                    <a:pt x="89939" y="1838306"/>
                  </a:lnTo>
                  <a:lnTo>
                    <a:pt x="76909" y="1824013"/>
                  </a:lnTo>
                  <a:lnTo>
                    <a:pt x="70553" y="1816708"/>
                  </a:lnTo>
                  <a:lnTo>
                    <a:pt x="64514" y="1809721"/>
                  </a:lnTo>
                  <a:lnTo>
                    <a:pt x="58794" y="1802098"/>
                  </a:lnTo>
                  <a:lnTo>
                    <a:pt x="53391" y="1794475"/>
                  </a:lnTo>
                  <a:lnTo>
                    <a:pt x="48306" y="1786853"/>
                  </a:lnTo>
                  <a:lnTo>
                    <a:pt x="43539" y="1779547"/>
                  </a:lnTo>
                  <a:lnTo>
                    <a:pt x="38772" y="1771925"/>
                  </a:lnTo>
                  <a:lnTo>
                    <a:pt x="34323" y="1764302"/>
                  </a:lnTo>
                  <a:lnTo>
                    <a:pt x="30191" y="1756362"/>
                  </a:lnTo>
                  <a:lnTo>
                    <a:pt x="26378" y="1748421"/>
                  </a:lnTo>
                  <a:lnTo>
                    <a:pt x="22882" y="1740481"/>
                  </a:lnTo>
                  <a:lnTo>
                    <a:pt x="19704" y="1732541"/>
                  </a:lnTo>
                  <a:lnTo>
                    <a:pt x="16526" y="1724601"/>
                  </a:lnTo>
                  <a:lnTo>
                    <a:pt x="13666" y="1716660"/>
                  </a:lnTo>
                  <a:lnTo>
                    <a:pt x="10805" y="1708720"/>
                  </a:lnTo>
                  <a:lnTo>
                    <a:pt x="8899" y="1700462"/>
                  </a:lnTo>
                  <a:lnTo>
                    <a:pt x="6356" y="1692204"/>
                  </a:lnTo>
                  <a:lnTo>
                    <a:pt x="4767" y="1683628"/>
                  </a:lnTo>
                  <a:lnTo>
                    <a:pt x="3178" y="1675688"/>
                  </a:lnTo>
                  <a:lnTo>
                    <a:pt x="2225" y="1667430"/>
                  </a:lnTo>
                  <a:lnTo>
                    <a:pt x="1271" y="1658855"/>
                  </a:lnTo>
                  <a:lnTo>
                    <a:pt x="636" y="1650279"/>
                  </a:lnTo>
                  <a:lnTo>
                    <a:pt x="0" y="1642021"/>
                  </a:lnTo>
                  <a:lnTo>
                    <a:pt x="0" y="1633446"/>
                  </a:lnTo>
                  <a:lnTo>
                    <a:pt x="0" y="1400318"/>
                  </a:lnTo>
                  <a:lnTo>
                    <a:pt x="0" y="1399365"/>
                  </a:lnTo>
                  <a:lnTo>
                    <a:pt x="0" y="1398412"/>
                  </a:lnTo>
                  <a:lnTo>
                    <a:pt x="0" y="1387931"/>
                  </a:lnTo>
                  <a:lnTo>
                    <a:pt x="953" y="1377132"/>
                  </a:lnTo>
                  <a:lnTo>
                    <a:pt x="2225" y="1366969"/>
                  </a:lnTo>
                  <a:lnTo>
                    <a:pt x="3178" y="1357123"/>
                  </a:lnTo>
                  <a:lnTo>
                    <a:pt x="5403" y="1346641"/>
                  </a:lnTo>
                  <a:lnTo>
                    <a:pt x="7627" y="1336796"/>
                  </a:lnTo>
                  <a:lnTo>
                    <a:pt x="10170" y="1326950"/>
                  </a:lnTo>
                  <a:lnTo>
                    <a:pt x="13348" y="1316786"/>
                  </a:lnTo>
                  <a:lnTo>
                    <a:pt x="16844" y="1306940"/>
                  </a:lnTo>
                  <a:lnTo>
                    <a:pt x="20657" y="1297412"/>
                  </a:lnTo>
                  <a:lnTo>
                    <a:pt x="24789" y="1287566"/>
                  </a:lnTo>
                  <a:lnTo>
                    <a:pt x="29556" y="1278037"/>
                  </a:lnTo>
                  <a:lnTo>
                    <a:pt x="34323" y="1268826"/>
                  </a:lnTo>
                  <a:lnTo>
                    <a:pt x="39726" y="1259298"/>
                  </a:lnTo>
                  <a:lnTo>
                    <a:pt x="45446" y="1250087"/>
                  </a:lnTo>
                  <a:lnTo>
                    <a:pt x="51484" y="1241194"/>
                  </a:lnTo>
                  <a:lnTo>
                    <a:pt x="57840" y="1232301"/>
                  </a:lnTo>
                  <a:lnTo>
                    <a:pt x="64514" y="1223725"/>
                  </a:lnTo>
                  <a:lnTo>
                    <a:pt x="71506" y="1214832"/>
                  </a:lnTo>
                  <a:lnTo>
                    <a:pt x="79133" y="1206257"/>
                  </a:lnTo>
                  <a:lnTo>
                    <a:pt x="86761" y="1197681"/>
                  </a:lnTo>
                  <a:lnTo>
                    <a:pt x="95023" y="1189423"/>
                  </a:lnTo>
                  <a:lnTo>
                    <a:pt x="103286" y="1181483"/>
                  </a:lnTo>
                  <a:lnTo>
                    <a:pt x="112185" y="1173225"/>
                  </a:lnTo>
                  <a:lnTo>
                    <a:pt x="120766" y="1165285"/>
                  </a:lnTo>
                  <a:lnTo>
                    <a:pt x="130300" y="1157662"/>
                  </a:lnTo>
                  <a:lnTo>
                    <a:pt x="139834" y="1150039"/>
                  </a:lnTo>
                  <a:lnTo>
                    <a:pt x="150004" y="1142734"/>
                  </a:lnTo>
                  <a:lnTo>
                    <a:pt x="160173" y="1135429"/>
                  </a:lnTo>
                  <a:lnTo>
                    <a:pt x="170661" y="1128442"/>
                  </a:lnTo>
                  <a:lnTo>
                    <a:pt x="181148" y="1121137"/>
                  </a:lnTo>
                  <a:lnTo>
                    <a:pt x="192271" y="1114467"/>
                  </a:lnTo>
                  <a:lnTo>
                    <a:pt x="203712" y="1107797"/>
                  </a:lnTo>
                  <a:lnTo>
                    <a:pt x="215471" y="1101445"/>
                  </a:lnTo>
                  <a:lnTo>
                    <a:pt x="227230" y="1095092"/>
                  </a:lnTo>
                  <a:lnTo>
                    <a:pt x="239624" y="1088740"/>
                  </a:lnTo>
                  <a:lnTo>
                    <a:pt x="252019" y="1082705"/>
                  </a:lnTo>
                  <a:lnTo>
                    <a:pt x="264731" y="1076988"/>
                  </a:lnTo>
                  <a:lnTo>
                    <a:pt x="277443" y="1071271"/>
                  </a:lnTo>
                  <a:lnTo>
                    <a:pt x="290473" y="1065872"/>
                  </a:lnTo>
                  <a:lnTo>
                    <a:pt x="303821" y="1060790"/>
                  </a:lnTo>
                  <a:lnTo>
                    <a:pt x="317486" y="1055708"/>
                  </a:lnTo>
                  <a:lnTo>
                    <a:pt x="331470" y="1050944"/>
                  </a:lnTo>
                  <a:lnTo>
                    <a:pt x="345135" y="1046180"/>
                  </a:lnTo>
                  <a:lnTo>
                    <a:pt x="359436" y="1041733"/>
                  </a:lnTo>
                  <a:lnTo>
                    <a:pt x="373738" y="1037287"/>
                  </a:lnTo>
                  <a:lnTo>
                    <a:pt x="388674" y="1033475"/>
                  </a:lnTo>
                  <a:lnTo>
                    <a:pt x="403293" y="1029346"/>
                  </a:lnTo>
                  <a:lnTo>
                    <a:pt x="418230" y="1025853"/>
                  </a:lnTo>
                  <a:lnTo>
                    <a:pt x="433802" y="1022359"/>
                  </a:lnTo>
                  <a:lnTo>
                    <a:pt x="449057" y="1019183"/>
                  </a:lnTo>
                  <a:lnTo>
                    <a:pt x="464947" y="1016324"/>
                  </a:lnTo>
                  <a:lnTo>
                    <a:pt x="480837" y="1013466"/>
                  </a:lnTo>
                  <a:lnTo>
                    <a:pt x="496728" y="1010925"/>
                  </a:lnTo>
                  <a:lnTo>
                    <a:pt x="512618" y="1008384"/>
                  </a:lnTo>
                  <a:lnTo>
                    <a:pt x="528826" y="1006478"/>
                  </a:lnTo>
                  <a:lnTo>
                    <a:pt x="545352" y="1004573"/>
                  </a:lnTo>
                  <a:lnTo>
                    <a:pt x="561878" y="1002985"/>
                  </a:lnTo>
                  <a:lnTo>
                    <a:pt x="578721" y="1001714"/>
                  </a:lnTo>
                  <a:lnTo>
                    <a:pt x="595565" y="1000444"/>
                  </a:lnTo>
                  <a:lnTo>
                    <a:pt x="612726" y="999809"/>
                  </a:lnTo>
                  <a:lnTo>
                    <a:pt x="629570" y="998856"/>
                  </a:lnTo>
                  <a:lnTo>
                    <a:pt x="647049" y="998538"/>
                  </a:lnTo>
                  <a:close/>
                  <a:moveTo>
                    <a:pt x="2257046" y="717318"/>
                  </a:moveTo>
                  <a:lnTo>
                    <a:pt x="1832429" y="1072096"/>
                  </a:lnTo>
                  <a:lnTo>
                    <a:pt x="1858153" y="1075272"/>
                  </a:lnTo>
                  <a:lnTo>
                    <a:pt x="1884831" y="1077813"/>
                  </a:lnTo>
                  <a:lnTo>
                    <a:pt x="1898170" y="1078448"/>
                  </a:lnTo>
                  <a:lnTo>
                    <a:pt x="1912144" y="1078766"/>
                  </a:lnTo>
                  <a:lnTo>
                    <a:pt x="1926118" y="1079401"/>
                  </a:lnTo>
                  <a:lnTo>
                    <a:pt x="1931272" y="1079518"/>
                  </a:lnTo>
                  <a:lnTo>
                    <a:pt x="1932306" y="1079353"/>
                  </a:lnTo>
                  <a:lnTo>
                    <a:pt x="1940243" y="1079035"/>
                  </a:lnTo>
                  <a:lnTo>
                    <a:pt x="1963421" y="1078717"/>
                  </a:lnTo>
                  <a:lnTo>
                    <a:pt x="1986598" y="1077447"/>
                  </a:lnTo>
                  <a:lnTo>
                    <a:pt x="2009141" y="1075859"/>
                  </a:lnTo>
                  <a:lnTo>
                    <a:pt x="2031366" y="1073953"/>
                  </a:lnTo>
                  <a:lnTo>
                    <a:pt x="2053273" y="1071094"/>
                  </a:lnTo>
                  <a:lnTo>
                    <a:pt x="2074228" y="1067600"/>
                  </a:lnTo>
                  <a:lnTo>
                    <a:pt x="2094548" y="1063471"/>
                  </a:lnTo>
                  <a:lnTo>
                    <a:pt x="2114233" y="1059024"/>
                  </a:lnTo>
                  <a:lnTo>
                    <a:pt x="2133918" y="1054260"/>
                  </a:lnTo>
                  <a:lnTo>
                    <a:pt x="2152333" y="1048860"/>
                  </a:lnTo>
                  <a:lnTo>
                    <a:pt x="2170431" y="1043143"/>
                  </a:lnTo>
                  <a:lnTo>
                    <a:pt x="2187893" y="1036791"/>
                  </a:lnTo>
                  <a:lnTo>
                    <a:pt x="2204404" y="1030120"/>
                  </a:lnTo>
                  <a:lnTo>
                    <a:pt x="2220596" y="1023450"/>
                  </a:lnTo>
                  <a:lnTo>
                    <a:pt x="2235836" y="1015827"/>
                  </a:lnTo>
                  <a:lnTo>
                    <a:pt x="2250441" y="1008204"/>
                  </a:lnTo>
                  <a:lnTo>
                    <a:pt x="2264411" y="1000264"/>
                  </a:lnTo>
                  <a:lnTo>
                    <a:pt x="2277429" y="992005"/>
                  </a:lnTo>
                  <a:lnTo>
                    <a:pt x="2289811" y="983747"/>
                  </a:lnTo>
                  <a:lnTo>
                    <a:pt x="2301241" y="974854"/>
                  </a:lnTo>
                  <a:lnTo>
                    <a:pt x="2312036" y="965960"/>
                  </a:lnTo>
                  <a:lnTo>
                    <a:pt x="2321879" y="956749"/>
                  </a:lnTo>
                  <a:lnTo>
                    <a:pt x="2331086" y="947538"/>
                  </a:lnTo>
                  <a:lnTo>
                    <a:pt x="2339024" y="938009"/>
                  </a:lnTo>
                  <a:lnTo>
                    <a:pt x="2346326" y="928480"/>
                  </a:lnTo>
                  <a:lnTo>
                    <a:pt x="2352676" y="918952"/>
                  </a:lnTo>
                  <a:lnTo>
                    <a:pt x="2358074" y="909105"/>
                  </a:lnTo>
                  <a:lnTo>
                    <a:pt x="2362836" y="899576"/>
                  </a:lnTo>
                  <a:lnTo>
                    <a:pt x="2366011" y="889730"/>
                  </a:lnTo>
                  <a:lnTo>
                    <a:pt x="2367599" y="884965"/>
                  </a:lnTo>
                  <a:lnTo>
                    <a:pt x="2368551" y="879566"/>
                  </a:lnTo>
                  <a:lnTo>
                    <a:pt x="2369504" y="874801"/>
                  </a:lnTo>
                  <a:lnTo>
                    <a:pt x="2370139" y="870037"/>
                  </a:lnTo>
                  <a:lnTo>
                    <a:pt x="2370774" y="864955"/>
                  </a:lnTo>
                  <a:lnTo>
                    <a:pt x="2370774" y="860191"/>
                  </a:lnTo>
                  <a:lnTo>
                    <a:pt x="2370774" y="855109"/>
                  </a:lnTo>
                  <a:lnTo>
                    <a:pt x="2370139" y="850344"/>
                  </a:lnTo>
                  <a:lnTo>
                    <a:pt x="2369504" y="845262"/>
                  </a:lnTo>
                  <a:lnTo>
                    <a:pt x="2368551" y="839863"/>
                  </a:lnTo>
                  <a:lnTo>
                    <a:pt x="2367599" y="834781"/>
                  </a:lnTo>
                  <a:lnTo>
                    <a:pt x="2366011" y="830016"/>
                  </a:lnTo>
                  <a:lnTo>
                    <a:pt x="2364424" y="824934"/>
                  </a:lnTo>
                  <a:lnTo>
                    <a:pt x="2362201" y="819852"/>
                  </a:lnTo>
                  <a:lnTo>
                    <a:pt x="2359979" y="815088"/>
                  </a:lnTo>
                  <a:lnTo>
                    <a:pt x="2357439" y="809688"/>
                  </a:lnTo>
                  <a:lnTo>
                    <a:pt x="2351724" y="799842"/>
                  </a:lnTo>
                  <a:lnTo>
                    <a:pt x="2344739" y="789678"/>
                  </a:lnTo>
                  <a:lnTo>
                    <a:pt x="2340065" y="783693"/>
                  </a:lnTo>
                  <a:lnTo>
                    <a:pt x="2336762" y="780206"/>
                  </a:lnTo>
                  <a:lnTo>
                    <a:pt x="2328822" y="771630"/>
                  </a:lnTo>
                  <a:lnTo>
                    <a:pt x="2320564" y="763372"/>
                  </a:lnTo>
                  <a:lnTo>
                    <a:pt x="2311354" y="754796"/>
                  </a:lnTo>
                  <a:lnTo>
                    <a:pt x="2301509" y="746856"/>
                  </a:lnTo>
                  <a:lnTo>
                    <a:pt x="2291346" y="738916"/>
                  </a:lnTo>
                  <a:lnTo>
                    <a:pt x="2280548" y="731610"/>
                  </a:lnTo>
                  <a:lnTo>
                    <a:pt x="2269115" y="724305"/>
                  </a:lnTo>
                  <a:lnTo>
                    <a:pt x="2257046" y="717318"/>
                  </a:lnTo>
                  <a:close/>
                  <a:moveTo>
                    <a:pt x="1940092" y="642678"/>
                  </a:moveTo>
                  <a:lnTo>
                    <a:pt x="1916590" y="642995"/>
                  </a:lnTo>
                  <a:lnTo>
                    <a:pt x="1893088" y="643630"/>
                  </a:lnTo>
                  <a:lnTo>
                    <a:pt x="1870539" y="645219"/>
                  </a:lnTo>
                  <a:lnTo>
                    <a:pt x="1848626" y="647760"/>
                  </a:lnTo>
                  <a:lnTo>
                    <a:pt x="1826712" y="650618"/>
                  </a:lnTo>
                  <a:lnTo>
                    <a:pt x="1805751" y="653794"/>
                  </a:lnTo>
                  <a:lnTo>
                    <a:pt x="1785425" y="657606"/>
                  </a:lnTo>
                  <a:lnTo>
                    <a:pt x="1765735" y="662052"/>
                  </a:lnTo>
                  <a:lnTo>
                    <a:pt x="1746362" y="666817"/>
                  </a:lnTo>
                  <a:lnTo>
                    <a:pt x="1727624" y="672216"/>
                  </a:lnTo>
                  <a:lnTo>
                    <a:pt x="1709204" y="678251"/>
                  </a:lnTo>
                  <a:lnTo>
                    <a:pt x="1692371" y="684286"/>
                  </a:lnTo>
                  <a:lnTo>
                    <a:pt x="1675222" y="690956"/>
                  </a:lnTo>
                  <a:lnTo>
                    <a:pt x="1659342" y="697625"/>
                  </a:lnTo>
                  <a:lnTo>
                    <a:pt x="1643780" y="705248"/>
                  </a:lnTo>
                  <a:lnTo>
                    <a:pt x="1629489" y="712871"/>
                  </a:lnTo>
                  <a:lnTo>
                    <a:pt x="1615515" y="720811"/>
                  </a:lnTo>
                  <a:lnTo>
                    <a:pt x="1602493" y="729070"/>
                  </a:lnTo>
                  <a:lnTo>
                    <a:pt x="1590107" y="737963"/>
                  </a:lnTo>
                  <a:lnTo>
                    <a:pt x="1578357" y="746538"/>
                  </a:lnTo>
                  <a:lnTo>
                    <a:pt x="1568194" y="755432"/>
                  </a:lnTo>
                  <a:lnTo>
                    <a:pt x="1558031" y="764325"/>
                  </a:lnTo>
                  <a:lnTo>
                    <a:pt x="1549138" y="773853"/>
                  </a:lnTo>
                  <a:lnTo>
                    <a:pt x="1540563" y="783064"/>
                  </a:lnTo>
                  <a:lnTo>
                    <a:pt x="1533576" y="792593"/>
                  </a:lnTo>
                  <a:lnTo>
                    <a:pt x="1527225" y="802439"/>
                  </a:lnTo>
                  <a:lnTo>
                    <a:pt x="1521508" y="811967"/>
                  </a:lnTo>
                  <a:lnTo>
                    <a:pt x="1517379" y="822131"/>
                  </a:lnTo>
                  <a:lnTo>
                    <a:pt x="1513568" y="831660"/>
                  </a:lnTo>
                  <a:lnTo>
                    <a:pt x="1512615" y="836742"/>
                  </a:lnTo>
                  <a:lnTo>
                    <a:pt x="1511345" y="841506"/>
                  </a:lnTo>
                  <a:lnTo>
                    <a:pt x="1510392" y="846270"/>
                  </a:lnTo>
                  <a:lnTo>
                    <a:pt x="1509757" y="851352"/>
                  </a:lnTo>
                  <a:lnTo>
                    <a:pt x="1509440" y="856116"/>
                  </a:lnTo>
                  <a:lnTo>
                    <a:pt x="1509440" y="860880"/>
                  </a:lnTo>
                  <a:lnTo>
                    <a:pt x="1509440" y="865962"/>
                  </a:lnTo>
                  <a:lnTo>
                    <a:pt x="1509757" y="871679"/>
                  </a:lnTo>
                  <a:lnTo>
                    <a:pt x="1510392" y="876761"/>
                  </a:lnTo>
                  <a:lnTo>
                    <a:pt x="1511663" y="882478"/>
                  </a:lnTo>
                  <a:lnTo>
                    <a:pt x="1512933" y="887560"/>
                  </a:lnTo>
                  <a:lnTo>
                    <a:pt x="1514839" y="892642"/>
                  </a:lnTo>
                  <a:lnTo>
                    <a:pt x="1516427" y="898359"/>
                  </a:lnTo>
                  <a:lnTo>
                    <a:pt x="1518967" y="903441"/>
                  </a:lnTo>
                  <a:lnTo>
                    <a:pt x="1521190" y="908841"/>
                  </a:lnTo>
                  <a:lnTo>
                    <a:pt x="1524049" y="914240"/>
                  </a:lnTo>
                  <a:lnTo>
                    <a:pt x="1527225" y="919322"/>
                  </a:lnTo>
                  <a:lnTo>
                    <a:pt x="1530718" y="924721"/>
                  </a:lnTo>
                  <a:lnTo>
                    <a:pt x="1538340" y="935203"/>
                  </a:lnTo>
                  <a:lnTo>
                    <a:pt x="1546598" y="945367"/>
                  </a:lnTo>
                  <a:lnTo>
                    <a:pt x="1556125" y="955530"/>
                  </a:lnTo>
                  <a:lnTo>
                    <a:pt x="1566923" y="965694"/>
                  </a:lnTo>
                  <a:lnTo>
                    <a:pt x="1578674" y="975223"/>
                  </a:lnTo>
                  <a:lnTo>
                    <a:pt x="1591060" y="984751"/>
                  </a:lnTo>
                  <a:lnTo>
                    <a:pt x="1604399" y="993962"/>
                  </a:lnTo>
                  <a:lnTo>
                    <a:pt x="1619326" y="1003173"/>
                  </a:lnTo>
                  <a:lnTo>
                    <a:pt x="1634252" y="1011431"/>
                  </a:lnTo>
                  <a:lnTo>
                    <a:pt x="1650449" y="1019689"/>
                  </a:lnTo>
                  <a:lnTo>
                    <a:pt x="2085230" y="656335"/>
                  </a:lnTo>
                  <a:lnTo>
                    <a:pt x="2067763" y="653159"/>
                  </a:lnTo>
                  <a:lnTo>
                    <a:pt x="2050295" y="650618"/>
                  </a:lnTo>
                  <a:lnTo>
                    <a:pt x="2032510" y="648077"/>
                  </a:lnTo>
                  <a:lnTo>
                    <a:pt x="2014090" y="646171"/>
                  </a:lnTo>
                  <a:lnTo>
                    <a:pt x="1995987" y="644583"/>
                  </a:lnTo>
                  <a:lnTo>
                    <a:pt x="1977250" y="643313"/>
                  </a:lnTo>
                  <a:lnTo>
                    <a:pt x="1958512" y="642678"/>
                  </a:lnTo>
                  <a:lnTo>
                    <a:pt x="1940092" y="642678"/>
                  </a:lnTo>
                  <a:close/>
                  <a:moveTo>
                    <a:pt x="320554" y="624418"/>
                  </a:moveTo>
                  <a:lnTo>
                    <a:pt x="325322" y="632041"/>
                  </a:lnTo>
                  <a:lnTo>
                    <a:pt x="330725" y="639346"/>
                  </a:lnTo>
                  <a:lnTo>
                    <a:pt x="336765" y="646333"/>
                  </a:lnTo>
                  <a:lnTo>
                    <a:pt x="343440" y="653638"/>
                  </a:lnTo>
                  <a:lnTo>
                    <a:pt x="350751" y="660626"/>
                  </a:lnTo>
                  <a:lnTo>
                    <a:pt x="358379" y="667295"/>
                  </a:lnTo>
                  <a:lnTo>
                    <a:pt x="366326" y="674283"/>
                  </a:lnTo>
                  <a:lnTo>
                    <a:pt x="374908" y="680953"/>
                  </a:lnTo>
                  <a:lnTo>
                    <a:pt x="384126" y="687305"/>
                  </a:lnTo>
                  <a:lnTo>
                    <a:pt x="393661" y="693657"/>
                  </a:lnTo>
                  <a:lnTo>
                    <a:pt x="403515" y="700009"/>
                  </a:lnTo>
                  <a:lnTo>
                    <a:pt x="414322" y="706044"/>
                  </a:lnTo>
                  <a:lnTo>
                    <a:pt x="425447" y="711761"/>
                  </a:lnTo>
                  <a:lnTo>
                    <a:pt x="436890" y="717477"/>
                  </a:lnTo>
                  <a:lnTo>
                    <a:pt x="448969" y="722877"/>
                  </a:lnTo>
                  <a:lnTo>
                    <a:pt x="461047" y="728276"/>
                  </a:lnTo>
                  <a:lnTo>
                    <a:pt x="473761" y="733358"/>
                  </a:lnTo>
                  <a:lnTo>
                    <a:pt x="487112" y="738122"/>
                  </a:lnTo>
                  <a:lnTo>
                    <a:pt x="500462" y="742886"/>
                  </a:lnTo>
                  <a:lnTo>
                    <a:pt x="514765" y="746698"/>
                  </a:lnTo>
                  <a:lnTo>
                    <a:pt x="529069" y="750826"/>
                  </a:lnTo>
                  <a:lnTo>
                    <a:pt x="543690" y="754638"/>
                  </a:lnTo>
                  <a:lnTo>
                    <a:pt x="558947" y="757814"/>
                  </a:lnTo>
                  <a:lnTo>
                    <a:pt x="574522" y="760990"/>
                  </a:lnTo>
                  <a:lnTo>
                    <a:pt x="590415" y="763848"/>
                  </a:lnTo>
                  <a:lnTo>
                    <a:pt x="606626" y="766389"/>
                  </a:lnTo>
                  <a:lnTo>
                    <a:pt x="622837" y="768295"/>
                  </a:lnTo>
                  <a:lnTo>
                    <a:pt x="640001" y="770200"/>
                  </a:lnTo>
                  <a:lnTo>
                    <a:pt x="657165" y="771471"/>
                  </a:lnTo>
                  <a:lnTo>
                    <a:pt x="674648" y="772741"/>
                  </a:lnTo>
                  <a:lnTo>
                    <a:pt x="692447" y="773059"/>
                  </a:lnTo>
                  <a:lnTo>
                    <a:pt x="708372" y="773343"/>
                  </a:lnTo>
                  <a:lnTo>
                    <a:pt x="710046" y="773276"/>
                  </a:lnTo>
                  <a:lnTo>
                    <a:pt x="728488" y="772958"/>
                  </a:lnTo>
                  <a:lnTo>
                    <a:pt x="746295" y="772641"/>
                  </a:lnTo>
                  <a:lnTo>
                    <a:pt x="764101" y="771369"/>
                  </a:lnTo>
                  <a:lnTo>
                    <a:pt x="781589" y="770098"/>
                  </a:lnTo>
                  <a:lnTo>
                    <a:pt x="798442" y="768191"/>
                  </a:lnTo>
                  <a:lnTo>
                    <a:pt x="815294" y="766284"/>
                  </a:lnTo>
                  <a:lnTo>
                    <a:pt x="831829" y="763424"/>
                  </a:lnTo>
                  <a:lnTo>
                    <a:pt x="847727" y="760564"/>
                  </a:lnTo>
                  <a:lnTo>
                    <a:pt x="862990" y="757386"/>
                  </a:lnTo>
                  <a:lnTo>
                    <a:pt x="878571" y="754207"/>
                  </a:lnTo>
                  <a:lnTo>
                    <a:pt x="893197" y="750394"/>
                  </a:lnTo>
                  <a:lnTo>
                    <a:pt x="907824" y="746262"/>
                  </a:lnTo>
                  <a:lnTo>
                    <a:pt x="921815" y="741813"/>
                  </a:lnTo>
                  <a:lnTo>
                    <a:pt x="935805" y="737046"/>
                  </a:lnTo>
                  <a:lnTo>
                    <a:pt x="948842" y="732278"/>
                  </a:lnTo>
                  <a:lnTo>
                    <a:pt x="961879" y="727193"/>
                  </a:lnTo>
                  <a:lnTo>
                    <a:pt x="974280" y="721791"/>
                  </a:lnTo>
                  <a:lnTo>
                    <a:pt x="986363" y="716070"/>
                  </a:lnTo>
                  <a:lnTo>
                    <a:pt x="997810" y="710667"/>
                  </a:lnTo>
                  <a:lnTo>
                    <a:pt x="1008939" y="704629"/>
                  </a:lnTo>
                  <a:lnTo>
                    <a:pt x="1019114" y="698273"/>
                  </a:lnTo>
                  <a:lnTo>
                    <a:pt x="1029607" y="691916"/>
                  </a:lnTo>
                  <a:lnTo>
                    <a:pt x="1039146" y="685560"/>
                  </a:lnTo>
                  <a:lnTo>
                    <a:pt x="1048367" y="678886"/>
                  </a:lnTo>
                  <a:lnTo>
                    <a:pt x="1056635" y="671894"/>
                  </a:lnTo>
                  <a:lnTo>
                    <a:pt x="1064902" y="665220"/>
                  </a:lnTo>
                  <a:lnTo>
                    <a:pt x="1072215" y="658228"/>
                  </a:lnTo>
                  <a:lnTo>
                    <a:pt x="1079211" y="650919"/>
                  </a:lnTo>
                  <a:lnTo>
                    <a:pt x="1085570" y="643927"/>
                  </a:lnTo>
                  <a:lnTo>
                    <a:pt x="1091611" y="636299"/>
                  </a:lnTo>
                  <a:lnTo>
                    <a:pt x="1096699" y="628990"/>
                  </a:lnTo>
                  <a:lnTo>
                    <a:pt x="1098808" y="625758"/>
                  </a:lnTo>
                  <a:lnTo>
                    <a:pt x="1098352" y="626006"/>
                  </a:lnTo>
                  <a:lnTo>
                    <a:pt x="1088180" y="632358"/>
                  </a:lnTo>
                  <a:lnTo>
                    <a:pt x="1077373" y="638075"/>
                  </a:lnTo>
                  <a:lnTo>
                    <a:pt x="1066566" y="644110"/>
                  </a:lnTo>
                  <a:lnTo>
                    <a:pt x="1055441" y="649509"/>
                  </a:lnTo>
                  <a:lnTo>
                    <a:pt x="1043998" y="654591"/>
                  </a:lnTo>
                  <a:lnTo>
                    <a:pt x="1032555" y="659990"/>
                  </a:lnTo>
                  <a:lnTo>
                    <a:pt x="1020477" y="665072"/>
                  </a:lnTo>
                  <a:lnTo>
                    <a:pt x="1008716" y="669836"/>
                  </a:lnTo>
                  <a:lnTo>
                    <a:pt x="996637" y="674283"/>
                  </a:lnTo>
                  <a:lnTo>
                    <a:pt x="984241" y="678412"/>
                  </a:lnTo>
                  <a:lnTo>
                    <a:pt x="971527" y="682858"/>
                  </a:lnTo>
                  <a:lnTo>
                    <a:pt x="958812" y="686987"/>
                  </a:lnTo>
                  <a:lnTo>
                    <a:pt x="933066" y="694292"/>
                  </a:lnTo>
                  <a:lnTo>
                    <a:pt x="907001" y="700644"/>
                  </a:lnTo>
                  <a:lnTo>
                    <a:pt x="879984" y="706679"/>
                  </a:lnTo>
                  <a:lnTo>
                    <a:pt x="852648" y="711443"/>
                  </a:lnTo>
                  <a:lnTo>
                    <a:pt x="824676" y="715572"/>
                  </a:lnTo>
                  <a:lnTo>
                    <a:pt x="796387" y="718748"/>
                  </a:lnTo>
                  <a:lnTo>
                    <a:pt x="767780" y="720971"/>
                  </a:lnTo>
                  <a:lnTo>
                    <a:pt x="739173" y="722559"/>
                  </a:lnTo>
                  <a:lnTo>
                    <a:pt x="710247" y="722877"/>
                  </a:lnTo>
                  <a:lnTo>
                    <a:pt x="681958" y="722559"/>
                  </a:lnTo>
                  <a:lnTo>
                    <a:pt x="653987" y="720971"/>
                  </a:lnTo>
                  <a:lnTo>
                    <a:pt x="626333" y="719066"/>
                  </a:lnTo>
                  <a:lnTo>
                    <a:pt x="598997" y="716207"/>
                  </a:lnTo>
                  <a:lnTo>
                    <a:pt x="572297" y="712396"/>
                  </a:lnTo>
                  <a:lnTo>
                    <a:pt x="546551" y="707949"/>
                  </a:lnTo>
                  <a:lnTo>
                    <a:pt x="520805" y="702867"/>
                  </a:lnTo>
                  <a:lnTo>
                    <a:pt x="495694" y="696833"/>
                  </a:lnTo>
                  <a:lnTo>
                    <a:pt x="471537" y="690163"/>
                  </a:lnTo>
                  <a:lnTo>
                    <a:pt x="448015" y="682541"/>
                  </a:lnTo>
                  <a:lnTo>
                    <a:pt x="425129" y="674600"/>
                  </a:lnTo>
                  <a:lnTo>
                    <a:pt x="402243" y="665707"/>
                  </a:lnTo>
                  <a:lnTo>
                    <a:pt x="380947" y="656179"/>
                  </a:lnTo>
                  <a:lnTo>
                    <a:pt x="359968" y="646333"/>
                  </a:lnTo>
                  <a:lnTo>
                    <a:pt x="339943" y="635534"/>
                  </a:lnTo>
                  <a:lnTo>
                    <a:pt x="320554" y="624418"/>
                  </a:lnTo>
                  <a:close/>
                  <a:moveTo>
                    <a:pt x="1924530" y="485775"/>
                  </a:moveTo>
                  <a:lnTo>
                    <a:pt x="1940092" y="485775"/>
                  </a:lnTo>
                  <a:lnTo>
                    <a:pt x="1960100" y="486093"/>
                  </a:lnTo>
                  <a:lnTo>
                    <a:pt x="1980426" y="486410"/>
                  </a:lnTo>
                  <a:lnTo>
                    <a:pt x="2000751" y="487681"/>
                  </a:lnTo>
                  <a:lnTo>
                    <a:pt x="2020442" y="489269"/>
                  </a:lnTo>
                  <a:lnTo>
                    <a:pt x="2040450" y="490857"/>
                  </a:lnTo>
                  <a:lnTo>
                    <a:pt x="2059823" y="493398"/>
                  </a:lnTo>
                  <a:lnTo>
                    <a:pt x="2079196" y="495939"/>
                  </a:lnTo>
                  <a:lnTo>
                    <a:pt x="2098251" y="499115"/>
                  </a:lnTo>
                  <a:lnTo>
                    <a:pt x="2117307" y="502926"/>
                  </a:lnTo>
                  <a:lnTo>
                    <a:pt x="2136045" y="506738"/>
                  </a:lnTo>
                  <a:lnTo>
                    <a:pt x="2154465" y="510867"/>
                  </a:lnTo>
                  <a:lnTo>
                    <a:pt x="2172567" y="515631"/>
                  </a:lnTo>
                  <a:lnTo>
                    <a:pt x="2190353" y="520713"/>
                  </a:lnTo>
                  <a:lnTo>
                    <a:pt x="2207820" y="525795"/>
                  </a:lnTo>
                  <a:lnTo>
                    <a:pt x="2224970" y="531829"/>
                  </a:lnTo>
                  <a:lnTo>
                    <a:pt x="2242120" y="537864"/>
                  </a:lnTo>
                  <a:lnTo>
                    <a:pt x="2258634" y="544217"/>
                  </a:lnTo>
                  <a:lnTo>
                    <a:pt x="2275149" y="550886"/>
                  </a:lnTo>
                  <a:lnTo>
                    <a:pt x="2290393" y="557874"/>
                  </a:lnTo>
                  <a:lnTo>
                    <a:pt x="2305955" y="565497"/>
                  </a:lnTo>
                  <a:lnTo>
                    <a:pt x="2320882" y="573437"/>
                  </a:lnTo>
                  <a:lnTo>
                    <a:pt x="2335809" y="581378"/>
                  </a:lnTo>
                  <a:lnTo>
                    <a:pt x="2350100" y="589636"/>
                  </a:lnTo>
                  <a:lnTo>
                    <a:pt x="2363757" y="598847"/>
                  </a:lnTo>
                  <a:lnTo>
                    <a:pt x="2377095" y="607740"/>
                  </a:lnTo>
                  <a:lnTo>
                    <a:pt x="2390117" y="617268"/>
                  </a:lnTo>
                  <a:lnTo>
                    <a:pt x="2402503" y="626797"/>
                  </a:lnTo>
                  <a:lnTo>
                    <a:pt x="2414254" y="636643"/>
                  </a:lnTo>
                  <a:lnTo>
                    <a:pt x="2425687" y="646807"/>
                  </a:lnTo>
                  <a:lnTo>
                    <a:pt x="2436485" y="657606"/>
                  </a:lnTo>
                  <a:lnTo>
                    <a:pt x="2446965" y="668405"/>
                  </a:lnTo>
                  <a:lnTo>
                    <a:pt x="2449519" y="671384"/>
                  </a:lnTo>
                  <a:lnTo>
                    <a:pt x="2451101" y="672791"/>
                  </a:lnTo>
                  <a:lnTo>
                    <a:pt x="2456499" y="678826"/>
                  </a:lnTo>
                  <a:lnTo>
                    <a:pt x="2465071" y="688990"/>
                  </a:lnTo>
                  <a:lnTo>
                    <a:pt x="2473009" y="699472"/>
                  </a:lnTo>
                  <a:lnTo>
                    <a:pt x="2480311" y="710271"/>
                  </a:lnTo>
                  <a:lnTo>
                    <a:pt x="2486979" y="720753"/>
                  </a:lnTo>
                  <a:lnTo>
                    <a:pt x="2493329" y="731870"/>
                  </a:lnTo>
                  <a:lnTo>
                    <a:pt x="2499361" y="742987"/>
                  </a:lnTo>
                  <a:lnTo>
                    <a:pt x="2504441" y="754739"/>
                  </a:lnTo>
                  <a:lnTo>
                    <a:pt x="2509204" y="765856"/>
                  </a:lnTo>
                  <a:lnTo>
                    <a:pt x="2513649" y="777290"/>
                  </a:lnTo>
                  <a:lnTo>
                    <a:pt x="2517141" y="789042"/>
                  </a:lnTo>
                  <a:lnTo>
                    <a:pt x="2520316" y="800795"/>
                  </a:lnTo>
                  <a:lnTo>
                    <a:pt x="2522539" y="812547"/>
                  </a:lnTo>
                  <a:lnTo>
                    <a:pt x="2524761" y="824617"/>
                  </a:lnTo>
                  <a:lnTo>
                    <a:pt x="2526349" y="836369"/>
                  </a:lnTo>
                  <a:lnTo>
                    <a:pt x="2526984" y="848438"/>
                  </a:lnTo>
                  <a:lnTo>
                    <a:pt x="2527301" y="860191"/>
                  </a:lnTo>
                  <a:lnTo>
                    <a:pt x="2526984" y="862096"/>
                  </a:lnTo>
                  <a:lnTo>
                    <a:pt x="2527301" y="863367"/>
                  </a:lnTo>
                  <a:lnTo>
                    <a:pt x="2527301" y="1077447"/>
                  </a:lnTo>
                  <a:lnTo>
                    <a:pt x="2526984" y="1087293"/>
                  </a:lnTo>
                  <a:lnTo>
                    <a:pt x="2526666" y="1097140"/>
                  </a:lnTo>
                  <a:lnTo>
                    <a:pt x="2525396" y="1106668"/>
                  </a:lnTo>
                  <a:lnTo>
                    <a:pt x="2524126" y="1116197"/>
                  </a:lnTo>
                  <a:lnTo>
                    <a:pt x="2522539" y="1125726"/>
                  </a:lnTo>
                  <a:lnTo>
                    <a:pt x="2520634" y="1135255"/>
                  </a:lnTo>
                  <a:lnTo>
                    <a:pt x="2518411" y="1144783"/>
                  </a:lnTo>
                  <a:lnTo>
                    <a:pt x="2515554" y="1153995"/>
                  </a:lnTo>
                  <a:lnTo>
                    <a:pt x="2512379" y="1163206"/>
                  </a:lnTo>
                  <a:lnTo>
                    <a:pt x="2509204" y="1172417"/>
                  </a:lnTo>
                  <a:lnTo>
                    <a:pt x="2505076" y="1181310"/>
                  </a:lnTo>
                  <a:lnTo>
                    <a:pt x="2501266" y="1190204"/>
                  </a:lnTo>
                  <a:lnTo>
                    <a:pt x="2496821" y="1199415"/>
                  </a:lnTo>
                  <a:lnTo>
                    <a:pt x="2492059" y="1207673"/>
                  </a:lnTo>
                  <a:lnTo>
                    <a:pt x="2487296" y="1216249"/>
                  </a:lnTo>
                  <a:lnTo>
                    <a:pt x="2481899" y="1225143"/>
                  </a:lnTo>
                  <a:lnTo>
                    <a:pt x="2476184" y="1233401"/>
                  </a:lnTo>
                  <a:lnTo>
                    <a:pt x="2470151" y="1241659"/>
                  </a:lnTo>
                  <a:lnTo>
                    <a:pt x="2463801" y="1249600"/>
                  </a:lnTo>
                  <a:lnTo>
                    <a:pt x="2457451" y="1257541"/>
                  </a:lnTo>
                  <a:lnTo>
                    <a:pt x="2450466" y="1265481"/>
                  </a:lnTo>
                  <a:lnTo>
                    <a:pt x="2443164" y="1273422"/>
                  </a:lnTo>
                  <a:lnTo>
                    <a:pt x="2436179" y="1281045"/>
                  </a:lnTo>
                  <a:lnTo>
                    <a:pt x="2428241" y="1288668"/>
                  </a:lnTo>
                  <a:lnTo>
                    <a:pt x="2420304" y="1296291"/>
                  </a:lnTo>
                  <a:lnTo>
                    <a:pt x="2412049" y="1303279"/>
                  </a:lnTo>
                  <a:lnTo>
                    <a:pt x="2403476" y="1310584"/>
                  </a:lnTo>
                  <a:lnTo>
                    <a:pt x="2394904" y="1317572"/>
                  </a:lnTo>
                  <a:lnTo>
                    <a:pt x="2385696" y="1324242"/>
                  </a:lnTo>
                  <a:lnTo>
                    <a:pt x="2376489" y="1331230"/>
                  </a:lnTo>
                  <a:lnTo>
                    <a:pt x="2366964" y="1337582"/>
                  </a:lnTo>
                  <a:lnTo>
                    <a:pt x="2357121" y="1344253"/>
                  </a:lnTo>
                  <a:lnTo>
                    <a:pt x="2347279" y="1350288"/>
                  </a:lnTo>
                  <a:lnTo>
                    <a:pt x="2336801" y="1356640"/>
                  </a:lnTo>
                  <a:lnTo>
                    <a:pt x="2326324" y="1362357"/>
                  </a:lnTo>
                  <a:lnTo>
                    <a:pt x="2315529" y="1368075"/>
                  </a:lnTo>
                  <a:lnTo>
                    <a:pt x="2304734" y="1373474"/>
                  </a:lnTo>
                  <a:lnTo>
                    <a:pt x="2293621" y="1379191"/>
                  </a:lnTo>
                  <a:lnTo>
                    <a:pt x="2282191" y="1384274"/>
                  </a:lnTo>
                  <a:lnTo>
                    <a:pt x="2270761" y="1389356"/>
                  </a:lnTo>
                  <a:lnTo>
                    <a:pt x="2258696" y="1394120"/>
                  </a:lnTo>
                  <a:lnTo>
                    <a:pt x="2246949" y="1398884"/>
                  </a:lnTo>
                  <a:lnTo>
                    <a:pt x="2234566" y="1403649"/>
                  </a:lnTo>
                  <a:lnTo>
                    <a:pt x="2222184" y="1408095"/>
                  </a:lnTo>
                  <a:lnTo>
                    <a:pt x="2196783" y="1416354"/>
                  </a:lnTo>
                  <a:lnTo>
                    <a:pt x="2170748" y="1423659"/>
                  </a:lnTo>
                  <a:lnTo>
                    <a:pt x="2144078" y="1430329"/>
                  </a:lnTo>
                  <a:lnTo>
                    <a:pt x="2116773" y="1436364"/>
                  </a:lnTo>
                  <a:lnTo>
                    <a:pt x="2088516" y="1441129"/>
                  </a:lnTo>
                  <a:lnTo>
                    <a:pt x="2059941" y="1444940"/>
                  </a:lnTo>
                  <a:lnTo>
                    <a:pt x="2030731" y="1448752"/>
                  </a:lnTo>
                  <a:lnTo>
                    <a:pt x="2000886" y="1450975"/>
                  </a:lnTo>
                  <a:lnTo>
                    <a:pt x="1985646" y="1451928"/>
                  </a:lnTo>
                  <a:lnTo>
                    <a:pt x="1970723" y="1452245"/>
                  </a:lnTo>
                  <a:lnTo>
                    <a:pt x="1955483" y="1452563"/>
                  </a:lnTo>
                  <a:lnTo>
                    <a:pt x="1940243" y="1452563"/>
                  </a:lnTo>
                  <a:lnTo>
                    <a:pt x="1924686" y="1452563"/>
                  </a:lnTo>
                  <a:lnTo>
                    <a:pt x="1909128" y="1452245"/>
                  </a:lnTo>
                  <a:lnTo>
                    <a:pt x="1894206" y="1451928"/>
                  </a:lnTo>
                  <a:lnTo>
                    <a:pt x="1878648" y="1450657"/>
                  </a:lnTo>
                  <a:lnTo>
                    <a:pt x="1863408" y="1449704"/>
                  </a:lnTo>
                  <a:lnTo>
                    <a:pt x="1848486" y="1448116"/>
                  </a:lnTo>
                  <a:lnTo>
                    <a:pt x="1833246" y="1446528"/>
                  </a:lnTo>
                  <a:lnTo>
                    <a:pt x="1818641" y="1444622"/>
                  </a:lnTo>
                  <a:lnTo>
                    <a:pt x="1804036" y="1442717"/>
                  </a:lnTo>
                  <a:lnTo>
                    <a:pt x="1789431" y="1440176"/>
                  </a:lnTo>
                  <a:lnTo>
                    <a:pt x="1774508" y="1437952"/>
                  </a:lnTo>
                  <a:lnTo>
                    <a:pt x="1759903" y="1435094"/>
                  </a:lnTo>
                  <a:lnTo>
                    <a:pt x="1745616" y="1432235"/>
                  </a:lnTo>
                  <a:lnTo>
                    <a:pt x="1731646" y="1429059"/>
                  </a:lnTo>
                  <a:lnTo>
                    <a:pt x="1717358" y="1425565"/>
                  </a:lnTo>
                  <a:lnTo>
                    <a:pt x="1703706" y="1422071"/>
                  </a:lnTo>
                  <a:lnTo>
                    <a:pt x="1690053" y="1417942"/>
                  </a:lnTo>
                  <a:lnTo>
                    <a:pt x="1676718" y="1414130"/>
                  </a:lnTo>
                  <a:lnTo>
                    <a:pt x="1663066" y="1409684"/>
                  </a:lnTo>
                  <a:lnTo>
                    <a:pt x="1650048" y="1404919"/>
                  </a:lnTo>
                  <a:lnTo>
                    <a:pt x="1637031" y="1400155"/>
                  </a:lnTo>
                  <a:lnTo>
                    <a:pt x="1624331" y="1395390"/>
                  </a:lnTo>
                  <a:lnTo>
                    <a:pt x="1611631" y="1390308"/>
                  </a:lnTo>
                  <a:lnTo>
                    <a:pt x="1599248" y="1384591"/>
                  </a:lnTo>
                  <a:lnTo>
                    <a:pt x="1586866" y="1379191"/>
                  </a:lnTo>
                  <a:lnTo>
                    <a:pt x="1575118" y="1373474"/>
                  </a:lnTo>
                  <a:lnTo>
                    <a:pt x="1563688" y="1367757"/>
                  </a:lnTo>
                  <a:lnTo>
                    <a:pt x="1551941" y="1361404"/>
                  </a:lnTo>
                  <a:lnTo>
                    <a:pt x="1540511" y="1355052"/>
                  </a:lnTo>
                  <a:lnTo>
                    <a:pt x="1529716" y="1348699"/>
                  </a:lnTo>
                  <a:lnTo>
                    <a:pt x="1519701" y="1342020"/>
                  </a:lnTo>
                  <a:lnTo>
                    <a:pt x="1515156" y="1339847"/>
                  </a:lnTo>
                  <a:lnTo>
                    <a:pt x="1508487" y="1335400"/>
                  </a:lnTo>
                  <a:lnTo>
                    <a:pt x="1498959" y="1329048"/>
                  </a:lnTo>
                  <a:lnTo>
                    <a:pt x="1489749" y="1322378"/>
                  </a:lnTo>
                  <a:lnTo>
                    <a:pt x="1481174" y="1315390"/>
                  </a:lnTo>
                  <a:lnTo>
                    <a:pt x="1472917" y="1308720"/>
                  </a:lnTo>
                  <a:lnTo>
                    <a:pt x="1464342" y="1301733"/>
                  </a:lnTo>
                  <a:lnTo>
                    <a:pt x="1456402" y="1294427"/>
                  </a:lnTo>
                  <a:lnTo>
                    <a:pt x="1449097" y="1287440"/>
                  </a:lnTo>
                  <a:lnTo>
                    <a:pt x="1441793" y="1280135"/>
                  </a:lnTo>
                  <a:lnTo>
                    <a:pt x="1434806" y="1272512"/>
                  </a:lnTo>
                  <a:lnTo>
                    <a:pt x="1427501" y="1265207"/>
                  </a:lnTo>
                  <a:lnTo>
                    <a:pt x="1421149" y="1257266"/>
                  </a:lnTo>
                  <a:lnTo>
                    <a:pt x="1414798" y="1249643"/>
                  </a:lnTo>
                  <a:lnTo>
                    <a:pt x="1408763" y="1241703"/>
                  </a:lnTo>
                  <a:lnTo>
                    <a:pt x="1403364" y="1233763"/>
                  </a:lnTo>
                  <a:lnTo>
                    <a:pt x="1397648" y="1225822"/>
                  </a:lnTo>
                  <a:lnTo>
                    <a:pt x="1392566" y="1217564"/>
                  </a:lnTo>
                  <a:lnTo>
                    <a:pt x="1387802" y="1209624"/>
                  </a:lnTo>
                  <a:lnTo>
                    <a:pt x="1383356" y="1201048"/>
                  </a:lnTo>
                  <a:lnTo>
                    <a:pt x="1379227" y="1192790"/>
                  </a:lnTo>
                  <a:lnTo>
                    <a:pt x="1375416" y="1184214"/>
                  </a:lnTo>
                  <a:lnTo>
                    <a:pt x="1371605" y="1175639"/>
                  </a:lnTo>
                  <a:lnTo>
                    <a:pt x="1368429" y="1167063"/>
                  </a:lnTo>
                  <a:lnTo>
                    <a:pt x="1365571" y="1158805"/>
                  </a:lnTo>
                  <a:lnTo>
                    <a:pt x="1362713" y="1149912"/>
                  </a:lnTo>
                  <a:lnTo>
                    <a:pt x="1360490" y="1141336"/>
                  </a:lnTo>
                  <a:lnTo>
                    <a:pt x="1358584" y="1132125"/>
                  </a:lnTo>
                  <a:lnTo>
                    <a:pt x="1356361" y="1123232"/>
                  </a:lnTo>
                  <a:lnTo>
                    <a:pt x="1355408" y="1114339"/>
                  </a:lnTo>
                  <a:lnTo>
                    <a:pt x="1354138" y="1105445"/>
                  </a:lnTo>
                  <a:lnTo>
                    <a:pt x="1353185" y="1096235"/>
                  </a:lnTo>
                  <a:lnTo>
                    <a:pt x="1352868" y="1087341"/>
                  </a:lnTo>
                  <a:lnTo>
                    <a:pt x="1352550" y="1078130"/>
                  </a:lnTo>
                  <a:lnTo>
                    <a:pt x="1352550" y="862786"/>
                  </a:lnTo>
                  <a:lnTo>
                    <a:pt x="1352550" y="862151"/>
                  </a:lnTo>
                  <a:lnTo>
                    <a:pt x="1352550" y="860880"/>
                  </a:lnTo>
                  <a:lnTo>
                    <a:pt x="1352868" y="851034"/>
                  </a:lnTo>
                  <a:lnTo>
                    <a:pt x="1353185" y="841506"/>
                  </a:lnTo>
                  <a:lnTo>
                    <a:pt x="1354138" y="831660"/>
                  </a:lnTo>
                  <a:lnTo>
                    <a:pt x="1355726" y="822131"/>
                  </a:lnTo>
                  <a:lnTo>
                    <a:pt x="1357314" y="812603"/>
                  </a:lnTo>
                  <a:lnTo>
                    <a:pt x="1359219" y="803074"/>
                  </a:lnTo>
                  <a:lnTo>
                    <a:pt x="1361760" y="793863"/>
                  </a:lnTo>
                  <a:lnTo>
                    <a:pt x="1364301" y="784335"/>
                  </a:lnTo>
                  <a:lnTo>
                    <a:pt x="1367159" y="775124"/>
                  </a:lnTo>
                  <a:lnTo>
                    <a:pt x="1370653" y="765913"/>
                  </a:lnTo>
                  <a:lnTo>
                    <a:pt x="1374464" y="757337"/>
                  </a:lnTo>
                  <a:lnTo>
                    <a:pt x="1378592" y="748126"/>
                  </a:lnTo>
                  <a:lnTo>
                    <a:pt x="1383039" y="739551"/>
                  </a:lnTo>
                  <a:lnTo>
                    <a:pt x="1387802" y="730658"/>
                  </a:lnTo>
                  <a:lnTo>
                    <a:pt x="1392566" y="722082"/>
                  </a:lnTo>
                  <a:lnTo>
                    <a:pt x="1398283" y="713506"/>
                  </a:lnTo>
                  <a:lnTo>
                    <a:pt x="1403682" y="705248"/>
                  </a:lnTo>
                  <a:lnTo>
                    <a:pt x="1409716" y="696990"/>
                  </a:lnTo>
                  <a:lnTo>
                    <a:pt x="1416068" y="688732"/>
                  </a:lnTo>
                  <a:lnTo>
                    <a:pt x="1422420" y="680792"/>
                  </a:lnTo>
                  <a:lnTo>
                    <a:pt x="1429089" y="672851"/>
                  </a:lnTo>
                  <a:lnTo>
                    <a:pt x="1436394" y="665229"/>
                  </a:lnTo>
                  <a:lnTo>
                    <a:pt x="1443698" y="657288"/>
                  </a:lnTo>
                  <a:lnTo>
                    <a:pt x="1451638" y="649665"/>
                  </a:lnTo>
                  <a:lnTo>
                    <a:pt x="1459578" y="642678"/>
                  </a:lnTo>
                  <a:lnTo>
                    <a:pt x="1467518" y="635055"/>
                  </a:lnTo>
                  <a:lnTo>
                    <a:pt x="1476410" y="627750"/>
                  </a:lnTo>
                  <a:lnTo>
                    <a:pt x="1484985" y="621080"/>
                  </a:lnTo>
                  <a:lnTo>
                    <a:pt x="1494195" y="614092"/>
                  </a:lnTo>
                  <a:lnTo>
                    <a:pt x="1503405" y="607740"/>
                  </a:lnTo>
                  <a:lnTo>
                    <a:pt x="1512933" y="600752"/>
                  </a:lnTo>
                  <a:lnTo>
                    <a:pt x="1522778" y="594400"/>
                  </a:lnTo>
                  <a:lnTo>
                    <a:pt x="1532624" y="588048"/>
                  </a:lnTo>
                  <a:lnTo>
                    <a:pt x="1543104" y="582330"/>
                  </a:lnTo>
                  <a:lnTo>
                    <a:pt x="1553267" y="576296"/>
                  </a:lnTo>
                  <a:lnTo>
                    <a:pt x="1564065" y="570261"/>
                  </a:lnTo>
                  <a:lnTo>
                    <a:pt x="1575181" y="564862"/>
                  </a:lnTo>
                  <a:lnTo>
                    <a:pt x="1586296" y="559145"/>
                  </a:lnTo>
                  <a:lnTo>
                    <a:pt x="1597730" y="554063"/>
                  </a:lnTo>
                  <a:lnTo>
                    <a:pt x="1609163" y="548981"/>
                  </a:lnTo>
                  <a:lnTo>
                    <a:pt x="1621231" y="544217"/>
                  </a:lnTo>
                  <a:lnTo>
                    <a:pt x="1632982" y="539452"/>
                  </a:lnTo>
                  <a:lnTo>
                    <a:pt x="1645368" y="535006"/>
                  </a:lnTo>
                  <a:lnTo>
                    <a:pt x="1657754" y="530559"/>
                  </a:lnTo>
                  <a:lnTo>
                    <a:pt x="1683161" y="522301"/>
                  </a:lnTo>
                  <a:lnTo>
                    <a:pt x="1709204" y="514678"/>
                  </a:lnTo>
                  <a:lnTo>
                    <a:pt x="1735881" y="508008"/>
                  </a:lnTo>
                  <a:lnTo>
                    <a:pt x="1763194" y="502291"/>
                  </a:lnTo>
                  <a:lnTo>
                    <a:pt x="1791459" y="497209"/>
                  </a:lnTo>
                  <a:lnTo>
                    <a:pt x="1820043" y="493398"/>
                  </a:lnTo>
                  <a:lnTo>
                    <a:pt x="1849578" y="490222"/>
                  </a:lnTo>
                  <a:lnTo>
                    <a:pt x="1879114" y="487681"/>
                  </a:lnTo>
                  <a:lnTo>
                    <a:pt x="1894041" y="487045"/>
                  </a:lnTo>
                  <a:lnTo>
                    <a:pt x="1909285" y="486093"/>
                  </a:lnTo>
                  <a:lnTo>
                    <a:pt x="1924530" y="485775"/>
                  </a:lnTo>
                  <a:close/>
                  <a:moveTo>
                    <a:pt x="565940" y="170873"/>
                  </a:moveTo>
                  <a:lnTo>
                    <a:pt x="551319" y="174049"/>
                  </a:lnTo>
                  <a:lnTo>
                    <a:pt x="536697" y="177543"/>
                  </a:lnTo>
                  <a:lnTo>
                    <a:pt x="522394" y="181037"/>
                  </a:lnTo>
                  <a:lnTo>
                    <a:pt x="508726" y="185166"/>
                  </a:lnTo>
                  <a:lnTo>
                    <a:pt x="495376" y="189295"/>
                  </a:lnTo>
                  <a:lnTo>
                    <a:pt x="482344" y="193741"/>
                  </a:lnTo>
                  <a:lnTo>
                    <a:pt x="469629" y="198505"/>
                  </a:lnTo>
                  <a:lnTo>
                    <a:pt x="457233" y="203269"/>
                  </a:lnTo>
                  <a:lnTo>
                    <a:pt x="445154" y="208351"/>
                  </a:lnTo>
                  <a:lnTo>
                    <a:pt x="434029" y="214068"/>
                  </a:lnTo>
                  <a:lnTo>
                    <a:pt x="422904" y="219467"/>
                  </a:lnTo>
                  <a:lnTo>
                    <a:pt x="412415" y="225184"/>
                  </a:lnTo>
                  <a:lnTo>
                    <a:pt x="401926" y="231219"/>
                  </a:lnTo>
                  <a:lnTo>
                    <a:pt x="392390" y="236936"/>
                  </a:lnTo>
                  <a:lnTo>
                    <a:pt x="383172" y="243288"/>
                  </a:lnTo>
                  <a:lnTo>
                    <a:pt x="374272" y="249640"/>
                  </a:lnTo>
                  <a:lnTo>
                    <a:pt x="365690" y="255992"/>
                  </a:lnTo>
                  <a:lnTo>
                    <a:pt x="358379" y="262980"/>
                  </a:lnTo>
                  <a:lnTo>
                    <a:pt x="350751" y="269332"/>
                  </a:lnTo>
                  <a:lnTo>
                    <a:pt x="344075" y="276319"/>
                  </a:lnTo>
                  <a:lnTo>
                    <a:pt x="337082" y="282989"/>
                  </a:lnTo>
                  <a:lnTo>
                    <a:pt x="331679" y="289977"/>
                  </a:lnTo>
                  <a:lnTo>
                    <a:pt x="325958" y="296964"/>
                  </a:lnTo>
                  <a:lnTo>
                    <a:pt x="321190" y="304269"/>
                  </a:lnTo>
                  <a:lnTo>
                    <a:pt x="317058" y="311256"/>
                  </a:lnTo>
                  <a:lnTo>
                    <a:pt x="313243" y="318561"/>
                  </a:lnTo>
                  <a:lnTo>
                    <a:pt x="310065" y="325549"/>
                  </a:lnTo>
                  <a:lnTo>
                    <a:pt x="307522" y="332854"/>
                  </a:lnTo>
                  <a:lnTo>
                    <a:pt x="305297" y="339841"/>
                  </a:lnTo>
                  <a:lnTo>
                    <a:pt x="303708" y="347146"/>
                  </a:lnTo>
                  <a:lnTo>
                    <a:pt x="303072" y="354133"/>
                  </a:lnTo>
                  <a:lnTo>
                    <a:pt x="302754" y="361438"/>
                  </a:lnTo>
                  <a:lnTo>
                    <a:pt x="303072" y="370331"/>
                  </a:lnTo>
                  <a:lnTo>
                    <a:pt x="304661" y="379225"/>
                  </a:lnTo>
                  <a:lnTo>
                    <a:pt x="306886" y="388435"/>
                  </a:lnTo>
                  <a:lnTo>
                    <a:pt x="310065" y="397328"/>
                  </a:lnTo>
                  <a:lnTo>
                    <a:pt x="314197" y="406221"/>
                  </a:lnTo>
                  <a:lnTo>
                    <a:pt x="319283" y="415432"/>
                  </a:lnTo>
                  <a:lnTo>
                    <a:pt x="325004" y="424007"/>
                  </a:lnTo>
                  <a:lnTo>
                    <a:pt x="331679" y="432900"/>
                  </a:lnTo>
                  <a:lnTo>
                    <a:pt x="339308" y="441476"/>
                  </a:lnTo>
                  <a:lnTo>
                    <a:pt x="347254" y="450369"/>
                  </a:lnTo>
                  <a:lnTo>
                    <a:pt x="356154" y="458627"/>
                  </a:lnTo>
                  <a:lnTo>
                    <a:pt x="366326" y="466884"/>
                  </a:lnTo>
                  <a:lnTo>
                    <a:pt x="376497" y="474825"/>
                  </a:lnTo>
                  <a:lnTo>
                    <a:pt x="387940" y="482765"/>
                  </a:lnTo>
                  <a:lnTo>
                    <a:pt x="400018" y="490387"/>
                  </a:lnTo>
                  <a:lnTo>
                    <a:pt x="412733" y="498010"/>
                  </a:lnTo>
                  <a:lnTo>
                    <a:pt x="425765" y="504997"/>
                  </a:lnTo>
                  <a:lnTo>
                    <a:pt x="440069" y="511667"/>
                  </a:lnTo>
                  <a:lnTo>
                    <a:pt x="454690" y="518019"/>
                  </a:lnTo>
                  <a:lnTo>
                    <a:pt x="469947" y="524372"/>
                  </a:lnTo>
                  <a:lnTo>
                    <a:pt x="485840" y="530406"/>
                  </a:lnTo>
                  <a:lnTo>
                    <a:pt x="502369" y="536123"/>
                  </a:lnTo>
                  <a:lnTo>
                    <a:pt x="519533" y="540887"/>
                  </a:lnTo>
                  <a:lnTo>
                    <a:pt x="537015" y="545651"/>
                  </a:lnTo>
                  <a:lnTo>
                    <a:pt x="555451" y="549780"/>
                  </a:lnTo>
                  <a:lnTo>
                    <a:pt x="574522" y="553909"/>
                  </a:lnTo>
                  <a:lnTo>
                    <a:pt x="593594" y="557085"/>
                  </a:lnTo>
                  <a:lnTo>
                    <a:pt x="613301" y="559944"/>
                  </a:lnTo>
                  <a:lnTo>
                    <a:pt x="633644" y="562167"/>
                  </a:lnTo>
                  <a:lnTo>
                    <a:pt x="654305" y="563755"/>
                  </a:lnTo>
                  <a:lnTo>
                    <a:pt x="675601" y="565343"/>
                  </a:lnTo>
                  <a:lnTo>
                    <a:pt x="697215" y="565661"/>
                  </a:lnTo>
                  <a:lnTo>
                    <a:pt x="565940" y="170873"/>
                  </a:lnTo>
                  <a:close/>
                  <a:moveTo>
                    <a:pt x="726458" y="156899"/>
                  </a:moveTo>
                  <a:lnTo>
                    <a:pt x="857733" y="551051"/>
                  </a:lnTo>
                  <a:lnTo>
                    <a:pt x="870130" y="548827"/>
                  </a:lnTo>
                  <a:lnTo>
                    <a:pt x="882209" y="545651"/>
                  </a:lnTo>
                  <a:lnTo>
                    <a:pt x="894605" y="542475"/>
                  </a:lnTo>
                  <a:lnTo>
                    <a:pt x="906366" y="539299"/>
                  </a:lnTo>
                  <a:lnTo>
                    <a:pt x="918126" y="535488"/>
                  </a:lnTo>
                  <a:lnTo>
                    <a:pt x="929887" y="531677"/>
                  </a:lnTo>
                  <a:lnTo>
                    <a:pt x="941012" y="527548"/>
                  </a:lnTo>
                  <a:lnTo>
                    <a:pt x="952137" y="523736"/>
                  </a:lnTo>
                  <a:lnTo>
                    <a:pt x="962944" y="519290"/>
                  </a:lnTo>
                  <a:lnTo>
                    <a:pt x="973752" y="514526"/>
                  </a:lnTo>
                  <a:lnTo>
                    <a:pt x="983923" y="509762"/>
                  </a:lnTo>
                  <a:lnTo>
                    <a:pt x="994412" y="504997"/>
                  </a:lnTo>
                  <a:lnTo>
                    <a:pt x="1004266" y="499916"/>
                  </a:lnTo>
                  <a:lnTo>
                    <a:pt x="1013802" y="494199"/>
                  </a:lnTo>
                  <a:lnTo>
                    <a:pt x="1023020" y="488799"/>
                  </a:lnTo>
                  <a:lnTo>
                    <a:pt x="1028646" y="485185"/>
                  </a:lnTo>
                  <a:lnTo>
                    <a:pt x="1031833" y="482796"/>
                  </a:lnTo>
                  <a:lnTo>
                    <a:pt x="1044552" y="473898"/>
                  </a:lnTo>
                  <a:lnTo>
                    <a:pt x="1051865" y="468495"/>
                  </a:lnTo>
                  <a:lnTo>
                    <a:pt x="1058860" y="462774"/>
                  </a:lnTo>
                  <a:lnTo>
                    <a:pt x="1066174" y="456418"/>
                  </a:lnTo>
                  <a:lnTo>
                    <a:pt x="1073169" y="450062"/>
                  </a:lnTo>
                  <a:lnTo>
                    <a:pt x="1080164" y="442752"/>
                  </a:lnTo>
                  <a:lnTo>
                    <a:pt x="1086842" y="435125"/>
                  </a:lnTo>
                  <a:lnTo>
                    <a:pt x="1093201" y="426861"/>
                  </a:lnTo>
                  <a:lnTo>
                    <a:pt x="1099243" y="418598"/>
                  </a:lnTo>
                  <a:lnTo>
                    <a:pt x="1104330" y="409700"/>
                  </a:lnTo>
                  <a:lnTo>
                    <a:pt x="1109100" y="400801"/>
                  </a:lnTo>
                  <a:lnTo>
                    <a:pt x="1111008" y="396352"/>
                  </a:lnTo>
                  <a:lnTo>
                    <a:pt x="1112598" y="391584"/>
                  </a:lnTo>
                  <a:lnTo>
                    <a:pt x="1114187" y="386499"/>
                  </a:lnTo>
                  <a:lnTo>
                    <a:pt x="1115459" y="381732"/>
                  </a:lnTo>
                  <a:lnTo>
                    <a:pt x="1116731" y="376329"/>
                  </a:lnTo>
                  <a:lnTo>
                    <a:pt x="1117049" y="371244"/>
                  </a:lnTo>
                  <a:lnTo>
                    <a:pt x="1117685" y="366159"/>
                  </a:lnTo>
                  <a:lnTo>
                    <a:pt x="1117685" y="361075"/>
                  </a:lnTo>
                  <a:lnTo>
                    <a:pt x="1117715" y="360702"/>
                  </a:lnTo>
                  <a:lnTo>
                    <a:pt x="1117423" y="352545"/>
                  </a:lnTo>
                  <a:lnTo>
                    <a:pt x="1115834" y="343335"/>
                  </a:lnTo>
                  <a:lnTo>
                    <a:pt x="1113927" y="334759"/>
                  </a:lnTo>
                  <a:lnTo>
                    <a:pt x="1110748" y="325549"/>
                  </a:lnTo>
                  <a:lnTo>
                    <a:pt x="1106298" y="316973"/>
                  </a:lnTo>
                  <a:lnTo>
                    <a:pt x="1101530" y="307763"/>
                  </a:lnTo>
                  <a:lnTo>
                    <a:pt x="1096127" y="298870"/>
                  </a:lnTo>
                  <a:lnTo>
                    <a:pt x="1089134" y="290294"/>
                  </a:lnTo>
                  <a:lnTo>
                    <a:pt x="1081823" y="281401"/>
                  </a:lnTo>
                  <a:lnTo>
                    <a:pt x="1073877" y="273143"/>
                  </a:lnTo>
                  <a:lnTo>
                    <a:pt x="1064659" y="264568"/>
                  </a:lnTo>
                  <a:lnTo>
                    <a:pt x="1055123" y="256628"/>
                  </a:lnTo>
                  <a:lnTo>
                    <a:pt x="1044634" y="248052"/>
                  </a:lnTo>
                  <a:lnTo>
                    <a:pt x="1033509" y="240747"/>
                  </a:lnTo>
                  <a:lnTo>
                    <a:pt x="1021748" y="232807"/>
                  </a:lnTo>
                  <a:lnTo>
                    <a:pt x="1009034" y="225502"/>
                  </a:lnTo>
                  <a:lnTo>
                    <a:pt x="996002" y="218515"/>
                  </a:lnTo>
                  <a:lnTo>
                    <a:pt x="982016" y="211527"/>
                  </a:lnTo>
                  <a:lnTo>
                    <a:pt x="967394" y="204857"/>
                  </a:lnTo>
                  <a:lnTo>
                    <a:pt x="952137" y="198823"/>
                  </a:lnTo>
                  <a:lnTo>
                    <a:pt x="936244" y="193106"/>
                  </a:lnTo>
                  <a:lnTo>
                    <a:pt x="920034" y="187389"/>
                  </a:lnTo>
                  <a:lnTo>
                    <a:pt x="902869" y="182307"/>
                  </a:lnTo>
                  <a:lnTo>
                    <a:pt x="885387" y="177543"/>
                  </a:lnTo>
                  <a:lnTo>
                    <a:pt x="867269" y="173414"/>
                  </a:lnTo>
                  <a:lnTo>
                    <a:pt x="848516" y="169603"/>
                  </a:lnTo>
                  <a:lnTo>
                    <a:pt x="829444" y="166109"/>
                  </a:lnTo>
                  <a:lnTo>
                    <a:pt x="810055" y="163251"/>
                  </a:lnTo>
                  <a:lnTo>
                    <a:pt x="789712" y="160710"/>
                  </a:lnTo>
                  <a:lnTo>
                    <a:pt x="769051" y="159122"/>
                  </a:lnTo>
                  <a:lnTo>
                    <a:pt x="748073" y="157534"/>
                  </a:lnTo>
                  <a:lnTo>
                    <a:pt x="726458" y="156899"/>
                  </a:lnTo>
                  <a:close/>
                  <a:moveTo>
                    <a:pt x="710247" y="0"/>
                  </a:moveTo>
                  <a:lnTo>
                    <a:pt x="739808" y="318"/>
                  </a:lnTo>
                  <a:lnTo>
                    <a:pt x="768733" y="1588"/>
                  </a:lnTo>
                  <a:lnTo>
                    <a:pt x="797341" y="4129"/>
                  </a:lnTo>
                  <a:lnTo>
                    <a:pt x="825630" y="7305"/>
                  </a:lnTo>
                  <a:lnTo>
                    <a:pt x="852966" y="11116"/>
                  </a:lnTo>
                  <a:lnTo>
                    <a:pt x="879984" y="15880"/>
                  </a:lnTo>
                  <a:lnTo>
                    <a:pt x="906048" y="21597"/>
                  </a:lnTo>
                  <a:lnTo>
                    <a:pt x="931794" y="27950"/>
                  </a:lnTo>
                  <a:lnTo>
                    <a:pt x="956905" y="34937"/>
                  </a:lnTo>
                  <a:lnTo>
                    <a:pt x="981698" y="42877"/>
                  </a:lnTo>
                  <a:lnTo>
                    <a:pt x="1004902" y="51770"/>
                  </a:lnTo>
                  <a:lnTo>
                    <a:pt x="1028105" y="60663"/>
                  </a:lnTo>
                  <a:lnTo>
                    <a:pt x="1050037" y="70827"/>
                  </a:lnTo>
                  <a:lnTo>
                    <a:pt x="1060527" y="75908"/>
                  </a:lnTo>
                  <a:lnTo>
                    <a:pt x="1071334" y="81308"/>
                  </a:lnTo>
                  <a:lnTo>
                    <a:pt x="1081823" y="87025"/>
                  </a:lnTo>
                  <a:lnTo>
                    <a:pt x="1091677" y="92424"/>
                  </a:lnTo>
                  <a:lnTo>
                    <a:pt x="1101530" y="98459"/>
                  </a:lnTo>
                  <a:lnTo>
                    <a:pt x="1111066" y="104493"/>
                  </a:lnTo>
                  <a:lnTo>
                    <a:pt x="1120602" y="110845"/>
                  </a:lnTo>
                  <a:lnTo>
                    <a:pt x="1129820" y="117198"/>
                  </a:lnTo>
                  <a:lnTo>
                    <a:pt x="1138402" y="123550"/>
                  </a:lnTo>
                  <a:lnTo>
                    <a:pt x="1147302" y="130220"/>
                  </a:lnTo>
                  <a:lnTo>
                    <a:pt x="1155566" y="136889"/>
                  </a:lnTo>
                  <a:lnTo>
                    <a:pt x="1163831" y="143877"/>
                  </a:lnTo>
                  <a:lnTo>
                    <a:pt x="1171777" y="150864"/>
                  </a:lnTo>
                  <a:lnTo>
                    <a:pt x="1179406" y="158169"/>
                  </a:lnTo>
                  <a:lnTo>
                    <a:pt x="1187034" y="165156"/>
                  </a:lnTo>
                  <a:lnTo>
                    <a:pt x="1194027" y="172779"/>
                  </a:lnTo>
                  <a:lnTo>
                    <a:pt x="1201020" y="179766"/>
                  </a:lnTo>
                  <a:lnTo>
                    <a:pt x="1207695" y="187707"/>
                  </a:lnTo>
                  <a:lnTo>
                    <a:pt x="1213734" y="195329"/>
                  </a:lnTo>
                  <a:lnTo>
                    <a:pt x="1220091" y="203269"/>
                  </a:lnTo>
                  <a:lnTo>
                    <a:pt x="1225495" y="211210"/>
                  </a:lnTo>
                  <a:lnTo>
                    <a:pt x="1231216" y="219150"/>
                  </a:lnTo>
                  <a:lnTo>
                    <a:pt x="1236302" y="227408"/>
                  </a:lnTo>
                  <a:lnTo>
                    <a:pt x="1241070" y="235983"/>
                  </a:lnTo>
                  <a:lnTo>
                    <a:pt x="1245520" y="244241"/>
                  </a:lnTo>
                  <a:lnTo>
                    <a:pt x="1249652" y="252816"/>
                  </a:lnTo>
                  <a:lnTo>
                    <a:pt x="1253784" y="261392"/>
                  </a:lnTo>
                  <a:lnTo>
                    <a:pt x="1257281" y="269967"/>
                  </a:lnTo>
                  <a:lnTo>
                    <a:pt x="1260459" y="278860"/>
                  </a:lnTo>
                  <a:lnTo>
                    <a:pt x="1263320" y="287436"/>
                  </a:lnTo>
                  <a:lnTo>
                    <a:pt x="1266181" y="296646"/>
                  </a:lnTo>
                  <a:lnTo>
                    <a:pt x="1268406" y="305857"/>
                  </a:lnTo>
                  <a:lnTo>
                    <a:pt x="1269995" y="314750"/>
                  </a:lnTo>
                  <a:lnTo>
                    <a:pt x="1271584" y="323961"/>
                  </a:lnTo>
                  <a:lnTo>
                    <a:pt x="1273174" y="333171"/>
                  </a:lnTo>
                  <a:lnTo>
                    <a:pt x="1274127" y="342700"/>
                  </a:lnTo>
                  <a:lnTo>
                    <a:pt x="1274445" y="351910"/>
                  </a:lnTo>
                  <a:lnTo>
                    <a:pt x="1274690" y="359253"/>
                  </a:lnTo>
                  <a:lnTo>
                    <a:pt x="1274763" y="361075"/>
                  </a:lnTo>
                  <a:lnTo>
                    <a:pt x="1274753" y="361135"/>
                  </a:lnTo>
                  <a:lnTo>
                    <a:pt x="1274763" y="361438"/>
                  </a:lnTo>
                  <a:lnTo>
                    <a:pt x="1274666" y="363864"/>
                  </a:lnTo>
                  <a:lnTo>
                    <a:pt x="1274763" y="364253"/>
                  </a:lnTo>
                  <a:lnTo>
                    <a:pt x="1274763" y="568288"/>
                  </a:lnTo>
                  <a:lnTo>
                    <a:pt x="1274445" y="577822"/>
                  </a:lnTo>
                  <a:lnTo>
                    <a:pt x="1274127" y="587356"/>
                  </a:lnTo>
                  <a:lnTo>
                    <a:pt x="1273173" y="596573"/>
                  </a:lnTo>
                  <a:lnTo>
                    <a:pt x="1271583" y="605789"/>
                  </a:lnTo>
                  <a:lnTo>
                    <a:pt x="1269993" y="615324"/>
                  </a:lnTo>
                  <a:lnTo>
                    <a:pt x="1268403" y="623905"/>
                  </a:lnTo>
                  <a:lnTo>
                    <a:pt x="1266178" y="633121"/>
                  </a:lnTo>
                  <a:lnTo>
                    <a:pt x="1263316" y="642338"/>
                  </a:lnTo>
                  <a:lnTo>
                    <a:pt x="1260454" y="650919"/>
                  </a:lnTo>
                  <a:lnTo>
                    <a:pt x="1257274" y="659817"/>
                  </a:lnTo>
                  <a:lnTo>
                    <a:pt x="1253777" y="668398"/>
                  </a:lnTo>
                  <a:lnTo>
                    <a:pt x="1249643" y="677297"/>
                  </a:lnTo>
                  <a:lnTo>
                    <a:pt x="1245510" y="685560"/>
                  </a:lnTo>
                  <a:lnTo>
                    <a:pt x="1241058" y="693823"/>
                  </a:lnTo>
                  <a:lnTo>
                    <a:pt x="1236288" y="702086"/>
                  </a:lnTo>
                  <a:lnTo>
                    <a:pt x="1231201" y="710667"/>
                  </a:lnTo>
                  <a:lnTo>
                    <a:pt x="1225477" y="718613"/>
                  </a:lnTo>
                  <a:lnTo>
                    <a:pt x="1220072" y="726558"/>
                  </a:lnTo>
                  <a:lnTo>
                    <a:pt x="1213712" y="734503"/>
                  </a:lnTo>
                  <a:lnTo>
                    <a:pt x="1207671" y="741813"/>
                  </a:lnTo>
                  <a:lnTo>
                    <a:pt x="1200994" y="749758"/>
                  </a:lnTo>
                  <a:lnTo>
                    <a:pt x="1193998" y="757386"/>
                  </a:lnTo>
                  <a:lnTo>
                    <a:pt x="1187003" y="764695"/>
                  </a:lnTo>
                  <a:lnTo>
                    <a:pt x="1179372" y="771687"/>
                  </a:lnTo>
                  <a:lnTo>
                    <a:pt x="1171740" y="778997"/>
                  </a:lnTo>
                  <a:lnTo>
                    <a:pt x="1163791" y="785989"/>
                  </a:lnTo>
                  <a:lnTo>
                    <a:pt x="1155524" y="792663"/>
                  </a:lnTo>
                  <a:lnTo>
                    <a:pt x="1147256" y="799655"/>
                  </a:lnTo>
                  <a:lnTo>
                    <a:pt x="1138353" y="806329"/>
                  </a:lnTo>
                  <a:lnTo>
                    <a:pt x="1129768" y="812685"/>
                  </a:lnTo>
                  <a:lnTo>
                    <a:pt x="1120547" y="819041"/>
                  </a:lnTo>
                  <a:lnTo>
                    <a:pt x="1111008" y="825397"/>
                  </a:lnTo>
                  <a:lnTo>
                    <a:pt x="1101469" y="831436"/>
                  </a:lnTo>
                  <a:lnTo>
                    <a:pt x="1091611" y="837156"/>
                  </a:lnTo>
                  <a:lnTo>
                    <a:pt x="1081754" y="842877"/>
                  </a:lnTo>
                  <a:lnTo>
                    <a:pt x="1071261" y="848280"/>
                  </a:lnTo>
                  <a:lnTo>
                    <a:pt x="1060450" y="854000"/>
                  </a:lnTo>
                  <a:lnTo>
                    <a:pt x="1049957" y="859085"/>
                  </a:lnTo>
                  <a:lnTo>
                    <a:pt x="1028017" y="868937"/>
                  </a:lnTo>
                  <a:lnTo>
                    <a:pt x="1004805" y="878472"/>
                  </a:lnTo>
                  <a:lnTo>
                    <a:pt x="981593" y="887053"/>
                  </a:lnTo>
                  <a:lnTo>
                    <a:pt x="956792" y="894998"/>
                  </a:lnTo>
                  <a:lnTo>
                    <a:pt x="931672" y="901990"/>
                  </a:lnTo>
                  <a:lnTo>
                    <a:pt x="905916" y="908346"/>
                  </a:lnTo>
                  <a:lnTo>
                    <a:pt x="879843" y="914067"/>
                  </a:lnTo>
                  <a:lnTo>
                    <a:pt x="852815" y="918834"/>
                  </a:lnTo>
                  <a:lnTo>
                    <a:pt x="825469" y="922648"/>
                  </a:lnTo>
                  <a:lnTo>
                    <a:pt x="797170" y="925826"/>
                  </a:lnTo>
                  <a:lnTo>
                    <a:pt x="768553" y="928368"/>
                  </a:lnTo>
                  <a:lnTo>
                    <a:pt x="739617" y="929322"/>
                  </a:lnTo>
                  <a:lnTo>
                    <a:pt x="711096" y="930241"/>
                  </a:lnTo>
                  <a:lnTo>
                    <a:pt x="710247" y="930275"/>
                  </a:lnTo>
                  <a:lnTo>
                    <a:pt x="710146" y="930272"/>
                  </a:lnTo>
                  <a:lnTo>
                    <a:pt x="710046" y="930275"/>
                  </a:lnTo>
                  <a:lnTo>
                    <a:pt x="709166" y="930240"/>
                  </a:lnTo>
                  <a:lnTo>
                    <a:pt x="681005" y="929322"/>
                  </a:lnTo>
                  <a:lnTo>
                    <a:pt x="651762" y="928369"/>
                  </a:lnTo>
                  <a:lnTo>
                    <a:pt x="623155" y="925829"/>
                  </a:lnTo>
                  <a:lnTo>
                    <a:pt x="595183" y="922653"/>
                  </a:lnTo>
                  <a:lnTo>
                    <a:pt x="567530" y="918841"/>
                  </a:lnTo>
                  <a:lnTo>
                    <a:pt x="540512" y="914077"/>
                  </a:lnTo>
                  <a:lnTo>
                    <a:pt x="514447" y="908360"/>
                  </a:lnTo>
                  <a:lnTo>
                    <a:pt x="488701" y="902008"/>
                  </a:lnTo>
                  <a:lnTo>
                    <a:pt x="463590" y="895021"/>
                  </a:lnTo>
                  <a:lnTo>
                    <a:pt x="439433" y="887080"/>
                  </a:lnTo>
                  <a:lnTo>
                    <a:pt x="415593" y="878505"/>
                  </a:lnTo>
                  <a:lnTo>
                    <a:pt x="392708" y="868977"/>
                  </a:lnTo>
                  <a:lnTo>
                    <a:pt x="370458" y="859131"/>
                  </a:lnTo>
                  <a:lnTo>
                    <a:pt x="359968" y="854049"/>
                  </a:lnTo>
                  <a:lnTo>
                    <a:pt x="349479" y="848332"/>
                  </a:lnTo>
                  <a:lnTo>
                    <a:pt x="339308" y="842933"/>
                  </a:lnTo>
                  <a:lnTo>
                    <a:pt x="328818" y="837216"/>
                  </a:lnTo>
                  <a:lnTo>
                    <a:pt x="318965" y="831499"/>
                  </a:lnTo>
                  <a:lnTo>
                    <a:pt x="309429" y="825464"/>
                  </a:lnTo>
                  <a:lnTo>
                    <a:pt x="299893" y="819112"/>
                  </a:lnTo>
                  <a:lnTo>
                    <a:pt x="290675" y="812760"/>
                  </a:lnTo>
                  <a:lnTo>
                    <a:pt x="282093" y="806408"/>
                  </a:lnTo>
                  <a:lnTo>
                    <a:pt x="273193" y="799738"/>
                  </a:lnTo>
                  <a:lnTo>
                    <a:pt x="264929" y="792751"/>
                  </a:lnTo>
                  <a:lnTo>
                    <a:pt x="256664" y="786081"/>
                  </a:lnTo>
                  <a:lnTo>
                    <a:pt x="248718" y="779093"/>
                  </a:lnTo>
                  <a:lnTo>
                    <a:pt x="241089" y="771789"/>
                  </a:lnTo>
                  <a:lnTo>
                    <a:pt x="233461" y="764801"/>
                  </a:lnTo>
                  <a:lnTo>
                    <a:pt x="226468" y="757496"/>
                  </a:lnTo>
                  <a:lnTo>
                    <a:pt x="219475" y="749874"/>
                  </a:lnTo>
                  <a:lnTo>
                    <a:pt x="213118" y="741933"/>
                  </a:lnTo>
                  <a:lnTo>
                    <a:pt x="206761" y="734628"/>
                  </a:lnTo>
                  <a:lnTo>
                    <a:pt x="201039" y="726688"/>
                  </a:lnTo>
                  <a:lnTo>
                    <a:pt x="195000" y="718748"/>
                  </a:lnTo>
                  <a:lnTo>
                    <a:pt x="189279" y="710808"/>
                  </a:lnTo>
                  <a:lnTo>
                    <a:pt x="184829" y="702232"/>
                  </a:lnTo>
                  <a:lnTo>
                    <a:pt x="179425" y="693974"/>
                  </a:lnTo>
                  <a:lnTo>
                    <a:pt x="175293" y="685717"/>
                  </a:lnTo>
                  <a:lnTo>
                    <a:pt x="170843" y="677459"/>
                  </a:lnTo>
                  <a:lnTo>
                    <a:pt x="167346" y="668566"/>
                  </a:lnTo>
                  <a:lnTo>
                    <a:pt x="163532" y="659990"/>
                  </a:lnTo>
                  <a:lnTo>
                    <a:pt x="160036" y="651097"/>
                  </a:lnTo>
                  <a:lnTo>
                    <a:pt x="157175" y="642522"/>
                  </a:lnTo>
                  <a:lnTo>
                    <a:pt x="154632" y="633311"/>
                  </a:lnTo>
                  <a:lnTo>
                    <a:pt x="152407" y="624101"/>
                  </a:lnTo>
                  <a:lnTo>
                    <a:pt x="150500" y="615525"/>
                  </a:lnTo>
                  <a:lnTo>
                    <a:pt x="148911" y="605997"/>
                  </a:lnTo>
                  <a:lnTo>
                    <a:pt x="147639" y="596786"/>
                  </a:lnTo>
                  <a:lnTo>
                    <a:pt x="146686" y="587576"/>
                  </a:lnTo>
                  <a:lnTo>
                    <a:pt x="146050" y="578047"/>
                  </a:lnTo>
                  <a:lnTo>
                    <a:pt x="146050" y="568519"/>
                  </a:lnTo>
                  <a:lnTo>
                    <a:pt x="146050" y="363344"/>
                  </a:lnTo>
                  <a:lnTo>
                    <a:pt x="146050" y="362391"/>
                  </a:lnTo>
                  <a:lnTo>
                    <a:pt x="146050" y="361438"/>
                  </a:lnTo>
                  <a:lnTo>
                    <a:pt x="146050" y="351910"/>
                  </a:lnTo>
                  <a:lnTo>
                    <a:pt x="146686" y="342700"/>
                  </a:lnTo>
                  <a:lnTo>
                    <a:pt x="147639" y="333171"/>
                  </a:lnTo>
                  <a:lnTo>
                    <a:pt x="148911" y="323961"/>
                  </a:lnTo>
                  <a:lnTo>
                    <a:pt x="150500" y="314750"/>
                  </a:lnTo>
                  <a:lnTo>
                    <a:pt x="152407" y="305857"/>
                  </a:lnTo>
                  <a:lnTo>
                    <a:pt x="154632" y="296646"/>
                  </a:lnTo>
                  <a:lnTo>
                    <a:pt x="157175" y="287436"/>
                  </a:lnTo>
                  <a:lnTo>
                    <a:pt x="160036" y="278860"/>
                  </a:lnTo>
                  <a:lnTo>
                    <a:pt x="163532" y="269967"/>
                  </a:lnTo>
                  <a:lnTo>
                    <a:pt x="167346" y="261392"/>
                  </a:lnTo>
                  <a:lnTo>
                    <a:pt x="170843" y="252816"/>
                  </a:lnTo>
                  <a:lnTo>
                    <a:pt x="175293" y="244241"/>
                  </a:lnTo>
                  <a:lnTo>
                    <a:pt x="179425" y="235983"/>
                  </a:lnTo>
                  <a:lnTo>
                    <a:pt x="184829" y="227408"/>
                  </a:lnTo>
                  <a:lnTo>
                    <a:pt x="189279" y="219150"/>
                  </a:lnTo>
                  <a:lnTo>
                    <a:pt x="195000" y="211210"/>
                  </a:lnTo>
                  <a:lnTo>
                    <a:pt x="201039" y="203269"/>
                  </a:lnTo>
                  <a:lnTo>
                    <a:pt x="206761" y="195329"/>
                  </a:lnTo>
                  <a:lnTo>
                    <a:pt x="213118" y="187707"/>
                  </a:lnTo>
                  <a:lnTo>
                    <a:pt x="219475" y="179766"/>
                  </a:lnTo>
                  <a:lnTo>
                    <a:pt x="226468" y="172779"/>
                  </a:lnTo>
                  <a:lnTo>
                    <a:pt x="233461" y="165156"/>
                  </a:lnTo>
                  <a:lnTo>
                    <a:pt x="241089" y="158169"/>
                  </a:lnTo>
                  <a:lnTo>
                    <a:pt x="248718" y="150864"/>
                  </a:lnTo>
                  <a:lnTo>
                    <a:pt x="256664" y="143877"/>
                  </a:lnTo>
                  <a:lnTo>
                    <a:pt x="264929" y="136889"/>
                  </a:lnTo>
                  <a:lnTo>
                    <a:pt x="273193" y="130220"/>
                  </a:lnTo>
                  <a:lnTo>
                    <a:pt x="282093" y="123550"/>
                  </a:lnTo>
                  <a:lnTo>
                    <a:pt x="290675" y="117198"/>
                  </a:lnTo>
                  <a:lnTo>
                    <a:pt x="299893" y="110845"/>
                  </a:lnTo>
                  <a:lnTo>
                    <a:pt x="309429" y="104493"/>
                  </a:lnTo>
                  <a:lnTo>
                    <a:pt x="318965" y="98459"/>
                  </a:lnTo>
                  <a:lnTo>
                    <a:pt x="328818" y="92424"/>
                  </a:lnTo>
                  <a:lnTo>
                    <a:pt x="339308" y="87025"/>
                  </a:lnTo>
                  <a:lnTo>
                    <a:pt x="349479" y="81308"/>
                  </a:lnTo>
                  <a:lnTo>
                    <a:pt x="359968" y="75908"/>
                  </a:lnTo>
                  <a:lnTo>
                    <a:pt x="370458" y="70827"/>
                  </a:lnTo>
                  <a:lnTo>
                    <a:pt x="392708" y="60663"/>
                  </a:lnTo>
                  <a:lnTo>
                    <a:pt x="415593" y="51770"/>
                  </a:lnTo>
                  <a:lnTo>
                    <a:pt x="439433" y="42877"/>
                  </a:lnTo>
                  <a:lnTo>
                    <a:pt x="463590" y="34937"/>
                  </a:lnTo>
                  <a:lnTo>
                    <a:pt x="488701" y="27950"/>
                  </a:lnTo>
                  <a:lnTo>
                    <a:pt x="514447" y="21597"/>
                  </a:lnTo>
                  <a:lnTo>
                    <a:pt x="540512" y="15880"/>
                  </a:lnTo>
                  <a:lnTo>
                    <a:pt x="567530" y="11116"/>
                  </a:lnTo>
                  <a:lnTo>
                    <a:pt x="595183" y="7305"/>
                  </a:lnTo>
                  <a:lnTo>
                    <a:pt x="623155" y="4129"/>
                  </a:lnTo>
                  <a:lnTo>
                    <a:pt x="651762" y="1588"/>
                  </a:lnTo>
                  <a:lnTo>
                    <a:pt x="681005" y="318"/>
                  </a:lnTo>
                  <a:lnTo>
                    <a:pt x="710247" y="0"/>
                  </a:lnTo>
                  <a:close/>
                </a:path>
              </a:pathLst>
            </a:custGeom>
            <a:solidFill>
              <a:schemeClr val="accent1"/>
            </a:solidFill>
            <a:ln>
              <a:noFill/>
            </a:ln>
          </p:spPr>
          <p:txBody>
            <a:bodyPr anchor="ctr">
              <a:scene3d>
                <a:camera prst="orthographicFront"/>
                <a:lightRig rig="threePt" dir="t"/>
              </a:scene3d>
              <a:sp3d contourW="12700">
                <a:contourClr>
                  <a:srgbClr val="FFFFFF"/>
                </a:contourClr>
              </a:sp3d>
            </a:bodyPr>
            <a:lstStyle/>
            <a:p>
              <a:pPr algn="ctr"/>
              <a:endParaRPr lang="zh-CN" altLang="en-US" sz="1350">
                <a:solidFill>
                  <a:srgbClr val="FFFFFF"/>
                </a:solidFill>
                <a:latin typeface="微软雅黑" panose="020B0503020204020204" pitchFamily="34" charset="-122"/>
                <a:ea typeface="微软雅黑" panose="020B0503020204020204" pitchFamily="34" charset="-122"/>
              </a:endParaRPr>
            </a:p>
          </p:txBody>
        </p:sp>
        <p:sp>
          <p:nvSpPr>
            <p:cNvPr id="20" name="KSO_Shape"/>
            <p:cNvSpPr/>
            <p:nvPr/>
          </p:nvSpPr>
          <p:spPr bwMode="auto">
            <a:xfrm>
              <a:off x="1791952" y="4211556"/>
              <a:ext cx="274638" cy="274638"/>
            </a:xfrm>
            <a:custGeom>
              <a:avLst/>
              <a:gdLst>
                <a:gd name="T0" fmla="*/ 390505833 w 6361"/>
                <a:gd name="T1" fmla="*/ 167016284 h 6359"/>
                <a:gd name="T2" fmla="*/ 395259499 w 6361"/>
                <a:gd name="T3" fmla="*/ 179580476 h 6359"/>
                <a:gd name="T4" fmla="*/ 394272708 w 6361"/>
                <a:gd name="T5" fmla="*/ 192773178 h 6359"/>
                <a:gd name="T6" fmla="*/ 387546060 w 6361"/>
                <a:gd name="T7" fmla="*/ 204799034 h 6359"/>
                <a:gd name="T8" fmla="*/ 377680251 w 6361"/>
                <a:gd name="T9" fmla="*/ 211978658 h 6359"/>
                <a:gd name="T10" fmla="*/ 364585734 w 6361"/>
                <a:gd name="T11" fmla="*/ 214940260 h 6359"/>
                <a:gd name="T12" fmla="*/ 351670607 w 6361"/>
                <a:gd name="T13" fmla="*/ 211978658 h 6359"/>
                <a:gd name="T14" fmla="*/ 277139017 w 6361"/>
                <a:gd name="T15" fmla="*/ 183978243 h 6359"/>
                <a:gd name="T16" fmla="*/ 327095777 w 6361"/>
                <a:gd name="T17" fmla="*/ 236569005 h 6359"/>
                <a:gd name="T18" fmla="*/ 329965706 w 6361"/>
                <a:gd name="T19" fmla="*/ 249581962 h 6359"/>
                <a:gd name="T20" fmla="*/ 327095777 w 6361"/>
                <a:gd name="T21" fmla="*/ 262684791 h 6359"/>
                <a:gd name="T22" fmla="*/ 319830962 w 6361"/>
                <a:gd name="T23" fmla="*/ 272646572 h 6359"/>
                <a:gd name="T24" fmla="*/ 307902326 w 6361"/>
                <a:gd name="T25" fmla="*/ 279287859 h 6359"/>
                <a:gd name="T26" fmla="*/ 294717965 w 6361"/>
                <a:gd name="T27" fmla="*/ 280185087 h 6359"/>
                <a:gd name="T28" fmla="*/ 282071772 w 6361"/>
                <a:gd name="T29" fmla="*/ 275428729 h 6359"/>
                <a:gd name="T30" fmla="*/ 256420906 w 6361"/>
                <a:gd name="T31" fmla="*/ 294454763 h 6359"/>
                <a:gd name="T32" fmla="*/ 263147554 w 6361"/>
                <a:gd name="T33" fmla="*/ 306480618 h 6359"/>
                <a:gd name="T34" fmla="*/ 264134045 w 6361"/>
                <a:gd name="T35" fmla="*/ 319673320 h 6359"/>
                <a:gd name="T36" fmla="*/ 259380679 w 6361"/>
                <a:gd name="T37" fmla="*/ 332327385 h 6359"/>
                <a:gd name="T38" fmla="*/ 250501361 w 6361"/>
                <a:gd name="T39" fmla="*/ 341032747 h 6359"/>
                <a:gd name="T40" fmla="*/ 237945012 w 6361"/>
                <a:gd name="T41" fmla="*/ 345789105 h 6359"/>
                <a:gd name="T42" fmla="*/ 224670806 w 6361"/>
                <a:gd name="T43" fmla="*/ 344891577 h 6359"/>
                <a:gd name="T44" fmla="*/ 212742170 w 6361"/>
                <a:gd name="T45" fmla="*/ 338250590 h 6359"/>
                <a:gd name="T46" fmla="*/ 137941646 w 6361"/>
                <a:gd name="T47" fmla="*/ 325327206 h 6359"/>
                <a:gd name="T48" fmla="*/ 130497441 w 6361"/>
                <a:gd name="T49" fmla="*/ 345519787 h 6359"/>
                <a:gd name="T50" fmla="*/ 131394388 w 6361"/>
                <a:gd name="T51" fmla="*/ 366789641 h 6359"/>
                <a:gd name="T52" fmla="*/ 140632485 w 6361"/>
                <a:gd name="T53" fmla="*/ 386264439 h 6359"/>
                <a:gd name="T54" fmla="*/ 2869928 w 6361"/>
                <a:gd name="T55" fmla="*/ 526805746 h 6359"/>
                <a:gd name="T56" fmla="*/ 0 w 6361"/>
                <a:gd name="T57" fmla="*/ 539818703 h 6359"/>
                <a:gd name="T58" fmla="*/ 2869928 w 6361"/>
                <a:gd name="T59" fmla="*/ 552831659 h 6359"/>
                <a:gd name="T60" fmla="*/ 10224588 w 6361"/>
                <a:gd name="T61" fmla="*/ 562793440 h 6359"/>
                <a:gd name="T62" fmla="*/ 22153224 w 6361"/>
                <a:gd name="T63" fmla="*/ 569434727 h 6359"/>
                <a:gd name="T64" fmla="*/ 35427130 w 6361"/>
                <a:gd name="T65" fmla="*/ 570421828 h 6359"/>
                <a:gd name="T66" fmla="*/ 47983479 w 6361"/>
                <a:gd name="T67" fmla="*/ 565575597 h 6359"/>
                <a:gd name="T68" fmla="*/ 190589245 w 6361"/>
                <a:gd name="T69" fmla="*/ 434008969 h 6359"/>
                <a:gd name="T70" fmla="*/ 210948577 w 6361"/>
                <a:gd name="T71" fmla="*/ 440470511 h 6359"/>
                <a:gd name="T72" fmla="*/ 232025466 w 6361"/>
                <a:gd name="T73" fmla="*/ 438585882 h 6359"/>
                <a:gd name="T74" fmla="*/ 251218918 w 6361"/>
                <a:gd name="T75" fmla="*/ 428354783 h 6359"/>
                <a:gd name="T76" fmla="*/ 522438389 w 6361"/>
                <a:gd name="T77" fmla="*/ 209824711 h 6359"/>
                <a:gd name="T78" fmla="*/ 535084582 w 6361"/>
                <a:gd name="T79" fmla="*/ 214670942 h 6359"/>
                <a:gd name="T80" fmla="*/ 548358488 w 6361"/>
                <a:gd name="T81" fmla="*/ 213593968 h 6359"/>
                <a:gd name="T82" fmla="*/ 560197579 w 6361"/>
                <a:gd name="T83" fmla="*/ 206952981 h 6359"/>
                <a:gd name="T84" fmla="*/ 567551939 w 6361"/>
                <a:gd name="T85" fmla="*/ 196991200 h 6359"/>
                <a:gd name="T86" fmla="*/ 570511712 w 6361"/>
                <a:gd name="T87" fmla="*/ 183978243 h 6359"/>
                <a:gd name="T88" fmla="*/ 567551939 w 6361"/>
                <a:gd name="T89" fmla="*/ 170964987 h 6359"/>
                <a:gd name="T90" fmla="*/ 539479469 w 6361"/>
                <a:gd name="T91" fmla="*/ 96566035 h 6359"/>
                <a:gd name="T92" fmla="*/ 546295661 w 6361"/>
                <a:gd name="T93" fmla="*/ 86245362 h 6359"/>
                <a:gd name="T94" fmla="*/ 548537877 w 6361"/>
                <a:gd name="T95" fmla="*/ 73142533 h 6359"/>
                <a:gd name="T96" fmla="*/ 545039936 w 6361"/>
                <a:gd name="T97" fmla="*/ 60219150 h 6359"/>
                <a:gd name="T98" fmla="*/ 516518843 w 6361"/>
                <a:gd name="T99" fmla="*/ 29795470 h 6359"/>
                <a:gd name="T100" fmla="*/ 504590207 w 6361"/>
                <a:gd name="T101" fmla="*/ 23154183 h 6359"/>
                <a:gd name="T102" fmla="*/ 491406145 w 6361"/>
                <a:gd name="T103" fmla="*/ 22167082 h 6359"/>
                <a:gd name="T104" fmla="*/ 478849497 w 6361"/>
                <a:gd name="T105" fmla="*/ 27013313 h 6359"/>
                <a:gd name="T106" fmla="*/ 406021955 w 6361"/>
                <a:gd name="T107" fmla="*/ 6910306 h 6359"/>
                <a:gd name="T108" fmla="*/ 393913929 w 6361"/>
                <a:gd name="T109" fmla="*/ 897528 h 6359"/>
                <a:gd name="T110" fmla="*/ 380640024 w 6361"/>
                <a:gd name="T111" fmla="*/ 628210 h 6359"/>
                <a:gd name="T112" fmla="*/ 368263064 w 6361"/>
                <a:gd name="T113" fmla="*/ 5923205 h 6359"/>
                <a:gd name="T114" fmla="*/ 359921913 w 6361"/>
                <a:gd name="T115" fmla="*/ 15166904 h 6359"/>
                <a:gd name="T116" fmla="*/ 355796260 w 6361"/>
                <a:gd name="T117" fmla="*/ 28000714 h 6359"/>
                <a:gd name="T118" fmla="*/ 357410763 w 6361"/>
                <a:gd name="T119" fmla="*/ 41193116 h 6359"/>
                <a:gd name="T120" fmla="*/ 364585734 w 6361"/>
                <a:gd name="T121" fmla="*/ 52770208 h 63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361" h="6359">
                  <a:moveTo>
                    <a:pt x="4065" y="588"/>
                  </a:moveTo>
                  <a:lnTo>
                    <a:pt x="4310" y="832"/>
                  </a:lnTo>
                  <a:lnTo>
                    <a:pt x="3822" y="1319"/>
                  </a:lnTo>
                  <a:lnTo>
                    <a:pt x="4310" y="1806"/>
                  </a:lnTo>
                  <a:lnTo>
                    <a:pt x="4321" y="1819"/>
                  </a:lnTo>
                  <a:lnTo>
                    <a:pt x="4333" y="1833"/>
                  </a:lnTo>
                  <a:lnTo>
                    <a:pt x="4343" y="1846"/>
                  </a:lnTo>
                  <a:lnTo>
                    <a:pt x="4354" y="1861"/>
                  </a:lnTo>
                  <a:lnTo>
                    <a:pt x="4363" y="1874"/>
                  </a:lnTo>
                  <a:lnTo>
                    <a:pt x="4372" y="1890"/>
                  </a:lnTo>
                  <a:lnTo>
                    <a:pt x="4378" y="1905"/>
                  </a:lnTo>
                  <a:lnTo>
                    <a:pt x="4385" y="1920"/>
                  </a:lnTo>
                  <a:lnTo>
                    <a:pt x="4391" y="1936"/>
                  </a:lnTo>
                  <a:lnTo>
                    <a:pt x="4396" y="1952"/>
                  </a:lnTo>
                  <a:lnTo>
                    <a:pt x="4401" y="1967"/>
                  </a:lnTo>
                  <a:lnTo>
                    <a:pt x="4404" y="1984"/>
                  </a:lnTo>
                  <a:lnTo>
                    <a:pt x="4407" y="2001"/>
                  </a:lnTo>
                  <a:lnTo>
                    <a:pt x="4409" y="2017"/>
                  </a:lnTo>
                  <a:lnTo>
                    <a:pt x="4410" y="2034"/>
                  </a:lnTo>
                  <a:lnTo>
                    <a:pt x="4411" y="2050"/>
                  </a:lnTo>
                  <a:lnTo>
                    <a:pt x="4410" y="2066"/>
                  </a:lnTo>
                  <a:lnTo>
                    <a:pt x="4409" y="2083"/>
                  </a:lnTo>
                  <a:lnTo>
                    <a:pt x="4407" y="2100"/>
                  </a:lnTo>
                  <a:lnTo>
                    <a:pt x="4404" y="2116"/>
                  </a:lnTo>
                  <a:lnTo>
                    <a:pt x="4401" y="2132"/>
                  </a:lnTo>
                  <a:lnTo>
                    <a:pt x="4396" y="2148"/>
                  </a:lnTo>
                  <a:lnTo>
                    <a:pt x="4391" y="2164"/>
                  </a:lnTo>
                  <a:lnTo>
                    <a:pt x="4385" y="2179"/>
                  </a:lnTo>
                  <a:lnTo>
                    <a:pt x="4378" y="2195"/>
                  </a:lnTo>
                  <a:lnTo>
                    <a:pt x="4372" y="2211"/>
                  </a:lnTo>
                  <a:lnTo>
                    <a:pt x="4363" y="2225"/>
                  </a:lnTo>
                  <a:lnTo>
                    <a:pt x="4354" y="2240"/>
                  </a:lnTo>
                  <a:lnTo>
                    <a:pt x="4343" y="2254"/>
                  </a:lnTo>
                  <a:lnTo>
                    <a:pt x="4333" y="2268"/>
                  </a:lnTo>
                  <a:lnTo>
                    <a:pt x="4321" y="2282"/>
                  </a:lnTo>
                  <a:lnTo>
                    <a:pt x="4310" y="2294"/>
                  </a:lnTo>
                  <a:lnTo>
                    <a:pt x="4296" y="2306"/>
                  </a:lnTo>
                  <a:lnTo>
                    <a:pt x="4283" y="2317"/>
                  </a:lnTo>
                  <a:lnTo>
                    <a:pt x="4269" y="2329"/>
                  </a:lnTo>
                  <a:lnTo>
                    <a:pt x="4255" y="2338"/>
                  </a:lnTo>
                  <a:lnTo>
                    <a:pt x="4240" y="2347"/>
                  </a:lnTo>
                  <a:lnTo>
                    <a:pt x="4226" y="2356"/>
                  </a:lnTo>
                  <a:lnTo>
                    <a:pt x="4211" y="2362"/>
                  </a:lnTo>
                  <a:lnTo>
                    <a:pt x="4195" y="2369"/>
                  </a:lnTo>
                  <a:lnTo>
                    <a:pt x="4180" y="2376"/>
                  </a:lnTo>
                  <a:lnTo>
                    <a:pt x="4164" y="2380"/>
                  </a:lnTo>
                  <a:lnTo>
                    <a:pt x="4147" y="2385"/>
                  </a:lnTo>
                  <a:lnTo>
                    <a:pt x="4131" y="2388"/>
                  </a:lnTo>
                  <a:lnTo>
                    <a:pt x="4115" y="2392"/>
                  </a:lnTo>
                  <a:lnTo>
                    <a:pt x="4099" y="2394"/>
                  </a:lnTo>
                  <a:lnTo>
                    <a:pt x="4082" y="2395"/>
                  </a:lnTo>
                  <a:lnTo>
                    <a:pt x="4065" y="2395"/>
                  </a:lnTo>
                  <a:lnTo>
                    <a:pt x="4050" y="2395"/>
                  </a:lnTo>
                  <a:lnTo>
                    <a:pt x="4033" y="2394"/>
                  </a:lnTo>
                  <a:lnTo>
                    <a:pt x="4016" y="2392"/>
                  </a:lnTo>
                  <a:lnTo>
                    <a:pt x="4000" y="2388"/>
                  </a:lnTo>
                  <a:lnTo>
                    <a:pt x="3983" y="2385"/>
                  </a:lnTo>
                  <a:lnTo>
                    <a:pt x="3968" y="2380"/>
                  </a:lnTo>
                  <a:lnTo>
                    <a:pt x="3952" y="2376"/>
                  </a:lnTo>
                  <a:lnTo>
                    <a:pt x="3936" y="2369"/>
                  </a:lnTo>
                  <a:lnTo>
                    <a:pt x="3921" y="2362"/>
                  </a:lnTo>
                  <a:lnTo>
                    <a:pt x="3906" y="2356"/>
                  </a:lnTo>
                  <a:lnTo>
                    <a:pt x="3890" y="2347"/>
                  </a:lnTo>
                  <a:lnTo>
                    <a:pt x="3876" y="2338"/>
                  </a:lnTo>
                  <a:lnTo>
                    <a:pt x="3862" y="2329"/>
                  </a:lnTo>
                  <a:lnTo>
                    <a:pt x="3849" y="2317"/>
                  </a:lnTo>
                  <a:lnTo>
                    <a:pt x="3835" y="2306"/>
                  </a:lnTo>
                  <a:lnTo>
                    <a:pt x="3822" y="2294"/>
                  </a:lnTo>
                  <a:lnTo>
                    <a:pt x="3334" y="1806"/>
                  </a:lnTo>
                  <a:lnTo>
                    <a:pt x="3090" y="2050"/>
                  </a:lnTo>
                  <a:lnTo>
                    <a:pt x="3578" y="2537"/>
                  </a:lnTo>
                  <a:lnTo>
                    <a:pt x="3591" y="2551"/>
                  </a:lnTo>
                  <a:lnTo>
                    <a:pt x="3602" y="2563"/>
                  </a:lnTo>
                  <a:lnTo>
                    <a:pt x="3613" y="2578"/>
                  </a:lnTo>
                  <a:lnTo>
                    <a:pt x="3622" y="2591"/>
                  </a:lnTo>
                  <a:lnTo>
                    <a:pt x="3631" y="2606"/>
                  </a:lnTo>
                  <a:lnTo>
                    <a:pt x="3640" y="2620"/>
                  </a:lnTo>
                  <a:lnTo>
                    <a:pt x="3647" y="2636"/>
                  </a:lnTo>
                  <a:lnTo>
                    <a:pt x="3654" y="2652"/>
                  </a:lnTo>
                  <a:lnTo>
                    <a:pt x="3660" y="2667"/>
                  </a:lnTo>
                  <a:lnTo>
                    <a:pt x="3665" y="2683"/>
                  </a:lnTo>
                  <a:lnTo>
                    <a:pt x="3669" y="2699"/>
                  </a:lnTo>
                  <a:lnTo>
                    <a:pt x="3673" y="2716"/>
                  </a:lnTo>
                  <a:lnTo>
                    <a:pt x="3676" y="2731"/>
                  </a:lnTo>
                  <a:lnTo>
                    <a:pt x="3678" y="2748"/>
                  </a:lnTo>
                  <a:lnTo>
                    <a:pt x="3679" y="2765"/>
                  </a:lnTo>
                  <a:lnTo>
                    <a:pt x="3679" y="2781"/>
                  </a:lnTo>
                  <a:lnTo>
                    <a:pt x="3679" y="2798"/>
                  </a:lnTo>
                  <a:lnTo>
                    <a:pt x="3678" y="2814"/>
                  </a:lnTo>
                  <a:lnTo>
                    <a:pt x="3676" y="2830"/>
                  </a:lnTo>
                  <a:lnTo>
                    <a:pt x="3673" y="2847"/>
                  </a:lnTo>
                  <a:lnTo>
                    <a:pt x="3669" y="2864"/>
                  </a:lnTo>
                  <a:lnTo>
                    <a:pt x="3665" y="2879"/>
                  </a:lnTo>
                  <a:lnTo>
                    <a:pt x="3660" y="2895"/>
                  </a:lnTo>
                  <a:lnTo>
                    <a:pt x="3654" y="2911"/>
                  </a:lnTo>
                  <a:lnTo>
                    <a:pt x="3647" y="2927"/>
                  </a:lnTo>
                  <a:lnTo>
                    <a:pt x="3640" y="2941"/>
                  </a:lnTo>
                  <a:lnTo>
                    <a:pt x="3631" y="2957"/>
                  </a:lnTo>
                  <a:lnTo>
                    <a:pt x="3622" y="2970"/>
                  </a:lnTo>
                  <a:lnTo>
                    <a:pt x="3613" y="2985"/>
                  </a:lnTo>
                  <a:lnTo>
                    <a:pt x="3602" y="2998"/>
                  </a:lnTo>
                  <a:lnTo>
                    <a:pt x="3591" y="3012"/>
                  </a:lnTo>
                  <a:lnTo>
                    <a:pt x="3578" y="3025"/>
                  </a:lnTo>
                  <a:lnTo>
                    <a:pt x="3566" y="3038"/>
                  </a:lnTo>
                  <a:lnTo>
                    <a:pt x="3553" y="3049"/>
                  </a:lnTo>
                  <a:lnTo>
                    <a:pt x="3538" y="3059"/>
                  </a:lnTo>
                  <a:lnTo>
                    <a:pt x="3525" y="3069"/>
                  </a:lnTo>
                  <a:lnTo>
                    <a:pt x="3510" y="3078"/>
                  </a:lnTo>
                  <a:lnTo>
                    <a:pt x="3495" y="3086"/>
                  </a:lnTo>
                  <a:lnTo>
                    <a:pt x="3480" y="3094"/>
                  </a:lnTo>
                  <a:lnTo>
                    <a:pt x="3464" y="3100"/>
                  </a:lnTo>
                  <a:lnTo>
                    <a:pt x="3448" y="3106"/>
                  </a:lnTo>
                  <a:lnTo>
                    <a:pt x="3433" y="3112"/>
                  </a:lnTo>
                  <a:lnTo>
                    <a:pt x="3417" y="3116"/>
                  </a:lnTo>
                  <a:lnTo>
                    <a:pt x="3400" y="3120"/>
                  </a:lnTo>
                  <a:lnTo>
                    <a:pt x="3384" y="3122"/>
                  </a:lnTo>
                  <a:lnTo>
                    <a:pt x="3368" y="3124"/>
                  </a:lnTo>
                  <a:lnTo>
                    <a:pt x="3352" y="3125"/>
                  </a:lnTo>
                  <a:lnTo>
                    <a:pt x="3335" y="3126"/>
                  </a:lnTo>
                  <a:lnTo>
                    <a:pt x="3318" y="3125"/>
                  </a:lnTo>
                  <a:lnTo>
                    <a:pt x="3301" y="3124"/>
                  </a:lnTo>
                  <a:lnTo>
                    <a:pt x="3286" y="3122"/>
                  </a:lnTo>
                  <a:lnTo>
                    <a:pt x="3269" y="3120"/>
                  </a:lnTo>
                  <a:lnTo>
                    <a:pt x="3253" y="3116"/>
                  </a:lnTo>
                  <a:lnTo>
                    <a:pt x="3236" y="3112"/>
                  </a:lnTo>
                  <a:lnTo>
                    <a:pt x="3221" y="3106"/>
                  </a:lnTo>
                  <a:lnTo>
                    <a:pt x="3205" y="3100"/>
                  </a:lnTo>
                  <a:lnTo>
                    <a:pt x="3189" y="3094"/>
                  </a:lnTo>
                  <a:lnTo>
                    <a:pt x="3175" y="3086"/>
                  </a:lnTo>
                  <a:lnTo>
                    <a:pt x="3160" y="3078"/>
                  </a:lnTo>
                  <a:lnTo>
                    <a:pt x="3145" y="3069"/>
                  </a:lnTo>
                  <a:lnTo>
                    <a:pt x="3131" y="3059"/>
                  </a:lnTo>
                  <a:lnTo>
                    <a:pt x="3117" y="3049"/>
                  </a:lnTo>
                  <a:lnTo>
                    <a:pt x="3104" y="3038"/>
                  </a:lnTo>
                  <a:lnTo>
                    <a:pt x="3090" y="3025"/>
                  </a:lnTo>
                  <a:lnTo>
                    <a:pt x="2604" y="2537"/>
                  </a:lnTo>
                  <a:lnTo>
                    <a:pt x="2360" y="2782"/>
                  </a:lnTo>
                  <a:lnTo>
                    <a:pt x="2847" y="3269"/>
                  </a:lnTo>
                  <a:lnTo>
                    <a:pt x="2859" y="3281"/>
                  </a:lnTo>
                  <a:lnTo>
                    <a:pt x="2871" y="3295"/>
                  </a:lnTo>
                  <a:lnTo>
                    <a:pt x="2882" y="3308"/>
                  </a:lnTo>
                  <a:lnTo>
                    <a:pt x="2892" y="3323"/>
                  </a:lnTo>
                  <a:lnTo>
                    <a:pt x="2901" y="3337"/>
                  </a:lnTo>
                  <a:lnTo>
                    <a:pt x="2909" y="3352"/>
                  </a:lnTo>
                  <a:lnTo>
                    <a:pt x="2917" y="3367"/>
                  </a:lnTo>
                  <a:lnTo>
                    <a:pt x="2923" y="3382"/>
                  </a:lnTo>
                  <a:lnTo>
                    <a:pt x="2929" y="3398"/>
                  </a:lnTo>
                  <a:lnTo>
                    <a:pt x="2934" y="3415"/>
                  </a:lnTo>
                  <a:lnTo>
                    <a:pt x="2939" y="3430"/>
                  </a:lnTo>
                  <a:lnTo>
                    <a:pt x="2942" y="3447"/>
                  </a:lnTo>
                  <a:lnTo>
                    <a:pt x="2945" y="3463"/>
                  </a:lnTo>
                  <a:lnTo>
                    <a:pt x="2947" y="3480"/>
                  </a:lnTo>
                  <a:lnTo>
                    <a:pt x="2948" y="3496"/>
                  </a:lnTo>
                  <a:lnTo>
                    <a:pt x="2948" y="3512"/>
                  </a:lnTo>
                  <a:lnTo>
                    <a:pt x="2948" y="3529"/>
                  </a:lnTo>
                  <a:lnTo>
                    <a:pt x="2947" y="3546"/>
                  </a:lnTo>
                  <a:lnTo>
                    <a:pt x="2945" y="3562"/>
                  </a:lnTo>
                  <a:lnTo>
                    <a:pt x="2942" y="3578"/>
                  </a:lnTo>
                  <a:lnTo>
                    <a:pt x="2939" y="3595"/>
                  </a:lnTo>
                  <a:lnTo>
                    <a:pt x="2934" y="3611"/>
                  </a:lnTo>
                  <a:lnTo>
                    <a:pt x="2929" y="3627"/>
                  </a:lnTo>
                  <a:lnTo>
                    <a:pt x="2923" y="3642"/>
                  </a:lnTo>
                  <a:lnTo>
                    <a:pt x="2917" y="3658"/>
                  </a:lnTo>
                  <a:lnTo>
                    <a:pt x="2909" y="3673"/>
                  </a:lnTo>
                  <a:lnTo>
                    <a:pt x="2901" y="3688"/>
                  </a:lnTo>
                  <a:lnTo>
                    <a:pt x="2892" y="3703"/>
                  </a:lnTo>
                  <a:lnTo>
                    <a:pt x="2882" y="3716"/>
                  </a:lnTo>
                  <a:lnTo>
                    <a:pt x="2871" y="3730"/>
                  </a:lnTo>
                  <a:lnTo>
                    <a:pt x="2859" y="3743"/>
                  </a:lnTo>
                  <a:lnTo>
                    <a:pt x="2847" y="3757"/>
                  </a:lnTo>
                  <a:lnTo>
                    <a:pt x="2835" y="3769"/>
                  </a:lnTo>
                  <a:lnTo>
                    <a:pt x="2821" y="3780"/>
                  </a:lnTo>
                  <a:lnTo>
                    <a:pt x="2808" y="3790"/>
                  </a:lnTo>
                  <a:lnTo>
                    <a:pt x="2793" y="3800"/>
                  </a:lnTo>
                  <a:lnTo>
                    <a:pt x="2779" y="3809"/>
                  </a:lnTo>
                  <a:lnTo>
                    <a:pt x="2764" y="3818"/>
                  </a:lnTo>
                  <a:lnTo>
                    <a:pt x="2748" y="3825"/>
                  </a:lnTo>
                  <a:lnTo>
                    <a:pt x="2734" y="3832"/>
                  </a:lnTo>
                  <a:lnTo>
                    <a:pt x="2718" y="3837"/>
                  </a:lnTo>
                  <a:lnTo>
                    <a:pt x="2701" y="3843"/>
                  </a:lnTo>
                  <a:lnTo>
                    <a:pt x="2685" y="3848"/>
                  </a:lnTo>
                  <a:lnTo>
                    <a:pt x="2670" y="3851"/>
                  </a:lnTo>
                  <a:lnTo>
                    <a:pt x="2653" y="3853"/>
                  </a:lnTo>
                  <a:lnTo>
                    <a:pt x="2636" y="3855"/>
                  </a:lnTo>
                  <a:lnTo>
                    <a:pt x="2620" y="3857"/>
                  </a:lnTo>
                  <a:lnTo>
                    <a:pt x="2604" y="3858"/>
                  </a:lnTo>
                  <a:lnTo>
                    <a:pt x="2587" y="3857"/>
                  </a:lnTo>
                  <a:lnTo>
                    <a:pt x="2570" y="3855"/>
                  </a:lnTo>
                  <a:lnTo>
                    <a:pt x="2554" y="3853"/>
                  </a:lnTo>
                  <a:lnTo>
                    <a:pt x="2537" y="3851"/>
                  </a:lnTo>
                  <a:lnTo>
                    <a:pt x="2522" y="3848"/>
                  </a:lnTo>
                  <a:lnTo>
                    <a:pt x="2505" y="3843"/>
                  </a:lnTo>
                  <a:lnTo>
                    <a:pt x="2489" y="3837"/>
                  </a:lnTo>
                  <a:lnTo>
                    <a:pt x="2473" y="3832"/>
                  </a:lnTo>
                  <a:lnTo>
                    <a:pt x="2459" y="3825"/>
                  </a:lnTo>
                  <a:lnTo>
                    <a:pt x="2443" y="3818"/>
                  </a:lnTo>
                  <a:lnTo>
                    <a:pt x="2429" y="3809"/>
                  </a:lnTo>
                  <a:lnTo>
                    <a:pt x="2414" y="3800"/>
                  </a:lnTo>
                  <a:lnTo>
                    <a:pt x="2399" y="3790"/>
                  </a:lnTo>
                  <a:lnTo>
                    <a:pt x="2386" y="3780"/>
                  </a:lnTo>
                  <a:lnTo>
                    <a:pt x="2372" y="3769"/>
                  </a:lnTo>
                  <a:lnTo>
                    <a:pt x="2360" y="3757"/>
                  </a:lnTo>
                  <a:lnTo>
                    <a:pt x="1872" y="3269"/>
                  </a:lnTo>
                  <a:lnTo>
                    <a:pt x="1624" y="3517"/>
                  </a:lnTo>
                  <a:lnTo>
                    <a:pt x="1605" y="3538"/>
                  </a:lnTo>
                  <a:lnTo>
                    <a:pt x="1586" y="3558"/>
                  </a:lnTo>
                  <a:lnTo>
                    <a:pt x="1569" y="3581"/>
                  </a:lnTo>
                  <a:lnTo>
                    <a:pt x="1554" y="3603"/>
                  </a:lnTo>
                  <a:lnTo>
                    <a:pt x="1538" y="3625"/>
                  </a:lnTo>
                  <a:lnTo>
                    <a:pt x="1524" y="3649"/>
                  </a:lnTo>
                  <a:lnTo>
                    <a:pt x="1512" y="3673"/>
                  </a:lnTo>
                  <a:lnTo>
                    <a:pt x="1500" y="3697"/>
                  </a:lnTo>
                  <a:lnTo>
                    <a:pt x="1490" y="3722"/>
                  </a:lnTo>
                  <a:lnTo>
                    <a:pt x="1481" y="3747"/>
                  </a:lnTo>
                  <a:lnTo>
                    <a:pt x="1473" y="3772"/>
                  </a:lnTo>
                  <a:lnTo>
                    <a:pt x="1466" y="3798"/>
                  </a:lnTo>
                  <a:lnTo>
                    <a:pt x="1460" y="3824"/>
                  </a:lnTo>
                  <a:lnTo>
                    <a:pt x="1455" y="3850"/>
                  </a:lnTo>
                  <a:lnTo>
                    <a:pt x="1451" y="3876"/>
                  </a:lnTo>
                  <a:lnTo>
                    <a:pt x="1449" y="3903"/>
                  </a:lnTo>
                  <a:lnTo>
                    <a:pt x="1448" y="3928"/>
                  </a:lnTo>
                  <a:lnTo>
                    <a:pt x="1448" y="3955"/>
                  </a:lnTo>
                  <a:lnTo>
                    <a:pt x="1449" y="3981"/>
                  </a:lnTo>
                  <a:lnTo>
                    <a:pt x="1451" y="4008"/>
                  </a:lnTo>
                  <a:lnTo>
                    <a:pt x="1455" y="4034"/>
                  </a:lnTo>
                  <a:lnTo>
                    <a:pt x="1459" y="4060"/>
                  </a:lnTo>
                  <a:lnTo>
                    <a:pt x="1465" y="4087"/>
                  </a:lnTo>
                  <a:lnTo>
                    <a:pt x="1473" y="4111"/>
                  </a:lnTo>
                  <a:lnTo>
                    <a:pt x="1481" y="4137"/>
                  </a:lnTo>
                  <a:lnTo>
                    <a:pt x="1490" y="4162"/>
                  </a:lnTo>
                  <a:lnTo>
                    <a:pt x="1500" y="4186"/>
                  </a:lnTo>
                  <a:lnTo>
                    <a:pt x="1511" y="4211"/>
                  </a:lnTo>
                  <a:lnTo>
                    <a:pt x="1523" y="4236"/>
                  </a:lnTo>
                  <a:lnTo>
                    <a:pt x="1538" y="4258"/>
                  </a:lnTo>
                  <a:lnTo>
                    <a:pt x="1552" y="4282"/>
                  </a:lnTo>
                  <a:lnTo>
                    <a:pt x="1568" y="4304"/>
                  </a:lnTo>
                  <a:lnTo>
                    <a:pt x="101" y="5771"/>
                  </a:lnTo>
                  <a:lnTo>
                    <a:pt x="88" y="5784"/>
                  </a:lnTo>
                  <a:lnTo>
                    <a:pt x="77" y="5797"/>
                  </a:lnTo>
                  <a:lnTo>
                    <a:pt x="67" y="5811"/>
                  </a:lnTo>
                  <a:lnTo>
                    <a:pt x="57" y="5825"/>
                  </a:lnTo>
                  <a:lnTo>
                    <a:pt x="48" y="5840"/>
                  </a:lnTo>
                  <a:lnTo>
                    <a:pt x="39" y="5854"/>
                  </a:lnTo>
                  <a:lnTo>
                    <a:pt x="32" y="5870"/>
                  </a:lnTo>
                  <a:lnTo>
                    <a:pt x="26" y="5885"/>
                  </a:lnTo>
                  <a:lnTo>
                    <a:pt x="19" y="5900"/>
                  </a:lnTo>
                  <a:lnTo>
                    <a:pt x="14" y="5917"/>
                  </a:lnTo>
                  <a:lnTo>
                    <a:pt x="10" y="5933"/>
                  </a:lnTo>
                  <a:lnTo>
                    <a:pt x="7" y="5949"/>
                  </a:lnTo>
                  <a:lnTo>
                    <a:pt x="3" y="5966"/>
                  </a:lnTo>
                  <a:lnTo>
                    <a:pt x="2" y="5982"/>
                  </a:lnTo>
                  <a:lnTo>
                    <a:pt x="1" y="5998"/>
                  </a:lnTo>
                  <a:lnTo>
                    <a:pt x="0" y="6015"/>
                  </a:lnTo>
                  <a:lnTo>
                    <a:pt x="1" y="6032"/>
                  </a:lnTo>
                  <a:lnTo>
                    <a:pt x="2" y="6047"/>
                  </a:lnTo>
                  <a:lnTo>
                    <a:pt x="3" y="6064"/>
                  </a:lnTo>
                  <a:lnTo>
                    <a:pt x="7" y="6081"/>
                  </a:lnTo>
                  <a:lnTo>
                    <a:pt x="10" y="6097"/>
                  </a:lnTo>
                  <a:lnTo>
                    <a:pt x="14" y="6112"/>
                  </a:lnTo>
                  <a:lnTo>
                    <a:pt x="19" y="6129"/>
                  </a:lnTo>
                  <a:lnTo>
                    <a:pt x="26" y="6144"/>
                  </a:lnTo>
                  <a:lnTo>
                    <a:pt x="32" y="6160"/>
                  </a:lnTo>
                  <a:lnTo>
                    <a:pt x="39" y="6175"/>
                  </a:lnTo>
                  <a:lnTo>
                    <a:pt x="48" y="6190"/>
                  </a:lnTo>
                  <a:lnTo>
                    <a:pt x="57" y="6204"/>
                  </a:lnTo>
                  <a:lnTo>
                    <a:pt x="67" y="6218"/>
                  </a:lnTo>
                  <a:lnTo>
                    <a:pt x="77" y="6233"/>
                  </a:lnTo>
                  <a:lnTo>
                    <a:pt x="88" y="6246"/>
                  </a:lnTo>
                  <a:lnTo>
                    <a:pt x="101" y="6258"/>
                  </a:lnTo>
                  <a:lnTo>
                    <a:pt x="114" y="6271"/>
                  </a:lnTo>
                  <a:lnTo>
                    <a:pt x="128" y="6282"/>
                  </a:lnTo>
                  <a:lnTo>
                    <a:pt x="141" y="6293"/>
                  </a:lnTo>
                  <a:lnTo>
                    <a:pt x="156" y="6302"/>
                  </a:lnTo>
                  <a:lnTo>
                    <a:pt x="170" y="6311"/>
                  </a:lnTo>
                  <a:lnTo>
                    <a:pt x="185" y="6320"/>
                  </a:lnTo>
                  <a:lnTo>
                    <a:pt x="199" y="6327"/>
                  </a:lnTo>
                  <a:lnTo>
                    <a:pt x="215" y="6333"/>
                  </a:lnTo>
                  <a:lnTo>
                    <a:pt x="231" y="6340"/>
                  </a:lnTo>
                  <a:lnTo>
                    <a:pt x="247" y="6345"/>
                  </a:lnTo>
                  <a:lnTo>
                    <a:pt x="263" y="6349"/>
                  </a:lnTo>
                  <a:lnTo>
                    <a:pt x="279" y="6353"/>
                  </a:lnTo>
                  <a:lnTo>
                    <a:pt x="296" y="6356"/>
                  </a:lnTo>
                  <a:lnTo>
                    <a:pt x="312" y="6358"/>
                  </a:lnTo>
                  <a:lnTo>
                    <a:pt x="328" y="6359"/>
                  </a:lnTo>
                  <a:lnTo>
                    <a:pt x="345" y="6359"/>
                  </a:lnTo>
                  <a:lnTo>
                    <a:pt x="361" y="6359"/>
                  </a:lnTo>
                  <a:lnTo>
                    <a:pt x="378" y="6358"/>
                  </a:lnTo>
                  <a:lnTo>
                    <a:pt x="395" y="6356"/>
                  </a:lnTo>
                  <a:lnTo>
                    <a:pt x="410" y="6353"/>
                  </a:lnTo>
                  <a:lnTo>
                    <a:pt x="427" y="6349"/>
                  </a:lnTo>
                  <a:lnTo>
                    <a:pt x="443" y="6345"/>
                  </a:lnTo>
                  <a:lnTo>
                    <a:pt x="459" y="6340"/>
                  </a:lnTo>
                  <a:lnTo>
                    <a:pt x="474" y="6333"/>
                  </a:lnTo>
                  <a:lnTo>
                    <a:pt x="490" y="6327"/>
                  </a:lnTo>
                  <a:lnTo>
                    <a:pt x="506" y="6320"/>
                  </a:lnTo>
                  <a:lnTo>
                    <a:pt x="520" y="6311"/>
                  </a:lnTo>
                  <a:lnTo>
                    <a:pt x="535" y="6302"/>
                  </a:lnTo>
                  <a:lnTo>
                    <a:pt x="548" y="6293"/>
                  </a:lnTo>
                  <a:lnTo>
                    <a:pt x="563" y="6282"/>
                  </a:lnTo>
                  <a:lnTo>
                    <a:pt x="576" y="6271"/>
                  </a:lnTo>
                  <a:lnTo>
                    <a:pt x="589" y="6258"/>
                  </a:lnTo>
                  <a:lnTo>
                    <a:pt x="2055" y="4791"/>
                  </a:lnTo>
                  <a:lnTo>
                    <a:pt x="2077" y="4808"/>
                  </a:lnTo>
                  <a:lnTo>
                    <a:pt x="2101" y="4822"/>
                  </a:lnTo>
                  <a:lnTo>
                    <a:pt x="2125" y="4836"/>
                  </a:lnTo>
                  <a:lnTo>
                    <a:pt x="2148" y="4848"/>
                  </a:lnTo>
                  <a:lnTo>
                    <a:pt x="2173" y="4861"/>
                  </a:lnTo>
                  <a:lnTo>
                    <a:pt x="2197" y="4871"/>
                  </a:lnTo>
                  <a:lnTo>
                    <a:pt x="2222" y="4880"/>
                  </a:lnTo>
                  <a:lnTo>
                    <a:pt x="2248" y="4887"/>
                  </a:lnTo>
                  <a:lnTo>
                    <a:pt x="2274" y="4894"/>
                  </a:lnTo>
                  <a:lnTo>
                    <a:pt x="2300" y="4900"/>
                  </a:lnTo>
                  <a:lnTo>
                    <a:pt x="2325" y="4904"/>
                  </a:lnTo>
                  <a:lnTo>
                    <a:pt x="2352" y="4908"/>
                  </a:lnTo>
                  <a:lnTo>
                    <a:pt x="2378" y="4910"/>
                  </a:lnTo>
                  <a:lnTo>
                    <a:pt x="2404" y="4911"/>
                  </a:lnTo>
                  <a:lnTo>
                    <a:pt x="2431" y="4911"/>
                  </a:lnTo>
                  <a:lnTo>
                    <a:pt x="2458" y="4910"/>
                  </a:lnTo>
                  <a:lnTo>
                    <a:pt x="2484" y="4908"/>
                  </a:lnTo>
                  <a:lnTo>
                    <a:pt x="2509" y="4904"/>
                  </a:lnTo>
                  <a:lnTo>
                    <a:pt x="2536" y="4900"/>
                  </a:lnTo>
                  <a:lnTo>
                    <a:pt x="2562" y="4894"/>
                  </a:lnTo>
                  <a:lnTo>
                    <a:pt x="2587" y="4887"/>
                  </a:lnTo>
                  <a:lnTo>
                    <a:pt x="2613" y="4880"/>
                  </a:lnTo>
                  <a:lnTo>
                    <a:pt x="2637" y="4870"/>
                  </a:lnTo>
                  <a:lnTo>
                    <a:pt x="2662" y="4859"/>
                  </a:lnTo>
                  <a:lnTo>
                    <a:pt x="2687" y="4848"/>
                  </a:lnTo>
                  <a:lnTo>
                    <a:pt x="2710" y="4836"/>
                  </a:lnTo>
                  <a:lnTo>
                    <a:pt x="2734" y="4821"/>
                  </a:lnTo>
                  <a:lnTo>
                    <a:pt x="2757" y="4807"/>
                  </a:lnTo>
                  <a:lnTo>
                    <a:pt x="2780" y="4791"/>
                  </a:lnTo>
                  <a:lnTo>
                    <a:pt x="2801" y="4773"/>
                  </a:lnTo>
                  <a:lnTo>
                    <a:pt x="2822" y="4755"/>
                  </a:lnTo>
                  <a:lnTo>
                    <a:pt x="2842" y="4735"/>
                  </a:lnTo>
                  <a:lnTo>
                    <a:pt x="5528" y="2050"/>
                  </a:lnTo>
                  <a:lnTo>
                    <a:pt x="5772" y="2294"/>
                  </a:lnTo>
                  <a:lnTo>
                    <a:pt x="5785" y="2306"/>
                  </a:lnTo>
                  <a:lnTo>
                    <a:pt x="5799" y="2317"/>
                  </a:lnTo>
                  <a:lnTo>
                    <a:pt x="5812" y="2329"/>
                  </a:lnTo>
                  <a:lnTo>
                    <a:pt x="5825" y="2338"/>
                  </a:lnTo>
                  <a:lnTo>
                    <a:pt x="5840" y="2347"/>
                  </a:lnTo>
                  <a:lnTo>
                    <a:pt x="5856" y="2356"/>
                  </a:lnTo>
                  <a:lnTo>
                    <a:pt x="5870" y="2362"/>
                  </a:lnTo>
                  <a:lnTo>
                    <a:pt x="5886" y="2369"/>
                  </a:lnTo>
                  <a:lnTo>
                    <a:pt x="5902" y="2376"/>
                  </a:lnTo>
                  <a:lnTo>
                    <a:pt x="5917" y="2380"/>
                  </a:lnTo>
                  <a:lnTo>
                    <a:pt x="5933" y="2385"/>
                  </a:lnTo>
                  <a:lnTo>
                    <a:pt x="5950" y="2388"/>
                  </a:lnTo>
                  <a:lnTo>
                    <a:pt x="5966" y="2392"/>
                  </a:lnTo>
                  <a:lnTo>
                    <a:pt x="5982" y="2394"/>
                  </a:lnTo>
                  <a:lnTo>
                    <a:pt x="5999" y="2395"/>
                  </a:lnTo>
                  <a:lnTo>
                    <a:pt x="6015" y="2395"/>
                  </a:lnTo>
                  <a:lnTo>
                    <a:pt x="6032" y="2395"/>
                  </a:lnTo>
                  <a:lnTo>
                    <a:pt x="6049" y="2394"/>
                  </a:lnTo>
                  <a:lnTo>
                    <a:pt x="6065" y="2392"/>
                  </a:lnTo>
                  <a:lnTo>
                    <a:pt x="6081" y="2388"/>
                  </a:lnTo>
                  <a:lnTo>
                    <a:pt x="6098" y="2385"/>
                  </a:lnTo>
                  <a:lnTo>
                    <a:pt x="6114" y="2380"/>
                  </a:lnTo>
                  <a:lnTo>
                    <a:pt x="6129" y="2376"/>
                  </a:lnTo>
                  <a:lnTo>
                    <a:pt x="6145" y="2369"/>
                  </a:lnTo>
                  <a:lnTo>
                    <a:pt x="6161" y="2362"/>
                  </a:lnTo>
                  <a:lnTo>
                    <a:pt x="6175" y="2356"/>
                  </a:lnTo>
                  <a:lnTo>
                    <a:pt x="6191" y="2347"/>
                  </a:lnTo>
                  <a:lnTo>
                    <a:pt x="6206" y="2338"/>
                  </a:lnTo>
                  <a:lnTo>
                    <a:pt x="6219" y="2329"/>
                  </a:lnTo>
                  <a:lnTo>
                    <a:pt x="6233" y="2317"/>
                  </a:lnTo>
                  <a:lnTo>
                    <a:pt x="6246" y="2306"/>
                  </a:lnTo>
                  <a:lnTo>
                    <a:pt x="6260" y="2294"/>
                  </a:lnTo>
                  <a:lnTo>
                    <a:pt x="6272" y="2282"/>
                  </a:lnTo>
                  <a:lnTo>
                    <a:pt x="6283" y="2268"/>
                  </a:lnTo>
                  <a:lnTo>
                    <a:pt x="6293" y="2254"/>
                  </a:lnTo>
                  <a:lnTo>
                    <a:pt x="6303" y="2240"/>
                  </a:lnTo>
                  <a:lnTo>
                    <a:pt x="6312" y="2225"/>
                  </a:lnTo>
                  <a:lnTo>
                    <a:pt x="6321" y="2211"/>
                  </a:lnTo>
                  <a:lnTo>
                    <a:pt x="6328" y="2195"/>
                  </a:lnTo>
                  <a:lnTo>
                    <a:pt x="6335" y="2179"/>
                  </a:lnTo>
                  <a:lnTo>
                    <a:pt x="6340" y="2164"/>
                  </a:lnTo>
                  <a:lnTo>
                    <a:pt x="6346" y="2148"/>
                  </a:lnTo>
                  <a:lnTo>
                    <a:pt x="6350" y="2132"/>
                  </a:lnTo>
                  <a:lnTo>
                    <a:pt x="6354" y="2116"/>
                  </a:lnTo>
                  <a:lnTo>
                    <a:pt x="6356" y="2100"/>
                  </a:lnTo>
                  <a:lnTo>
                    <a:pt x="6358" y="2083"/>
                  </a:lnTo>
                  <a:lnTo>
                    <a:pt x="6359" y="2066"/>
                  </a:lnTo>
                  <a:lnTo>
                    <a:pt x="6361" y="2050"/>
                  </a:lnTo>
                  <a:lnTo>
                    <a:pt x="6359" y="2034"/>
                  </a:lnTo>
                  <a:lnTo>
                    <a:pt x="6358" y="2017"/>
                  </a:lnTo>
                  <a:lnTo>
                    <a:pt x="6356" y="2001"/>
                  </a:lnTo>
                  <a:lnTo>
                    <a:pt x="6354" y="1984"/>
                  </a:lnTo>
                  <a:lnTo>
                    <a:pt x="6350" y="1967"/>
                  </a:lnTo>
                  <a:lnTo>
                    <a:pt x="6346" y="1952"/>
                  </a:lnTo>
                  <a:lnTo>
                    <a:pt x="6340" y="1936"/>
                  </a:lnTo>
                  <a:lnTo>
                    <a:pt x="6335" y="1920"/>
                  </a:lnTo>
                  <a:lnTo>
                    <a:pt x="6328" y="1905"/>
                  </a:lnTo>
                  <a:lnTo>
                    <a:pt x="6321" y="1890"/>
                  </a:lnTo>
                  <a:lnTo>
                    <a:pt x="6312" y="1874"/>
                  </a:lnTo>
                  <a:lnTo>
                    <a:pt x="6303" y="1861"/>
                  </a:lnTo>
                  <a:lnTo>
                    <a:pt x="6293" y="1846"/>
                  </a:lnTo>
                  <a:lnTo>
                    <a:pt x="6283" y="1833"/>
                  </a:lnTo>
                  <a:lnTo>
                    <a:pt x="6272" y="1819"/>
                  </a:lnTo>
                  <a:lnTo>
                    <a:pt x="6260" y="1806"/>
                  </a:lnTo>
                  <a:lnTo>
                    <a:pt x="5772" y="1319"/>
                  </a:lnTo>
                  <a:lnTo>
                    <a:pt x="6015" y="1076"/>
                  </a:lnTo>
                  <a:lnTo>
                    <a:pt x="6027" y="1063"/>
                  </a:lnTo>
                  <a:lnTo>
                    <a:pt x="6039" y="1050"/>
                  </a:lnTo>
                  <a:lnTo>
                    <a:pt x="6050" y="1035"/>
                  </a:lnTo>
                  <a:lnTo>
                    <a:pt x="6060" y="1022"/>
                  </a:lnTo>
                  <a:lnTo>
                    <a:pt x="6069" y="1007"/>
                  </a:lnTo>
                  <a:lnTo>
                    <a:pt x="6077" y="993"/>
                  </a:lnTo>
                  <a:lnTo>
                    <a:pt x="6085" y="977"/>
                  </a:lnTo>
                  <a:lnTo>
                    <a:pt x="6091" y="961"/>
                  </a:lnTo>
                  <a:lnTo>
                    <a:pt x="6097" y="946"/>
                  </a:lnTo>
                  <a:lnTo>
                    <a:pt x="6103" y="930"/>
                  </a:lnTo>
                  <a:lnTo>
                    <a:pt x="6106" y="914"/>
                  </a:lnTo>
                  <a:lnTo>
                    <a:pt x="6110" y="897"/>
                  </a:lnTo>
                  <a:lnTo>
                    <a:pt x="6113" y="882"/>
                  </a:lnTo>
                  <a:lnTo>
                    <a:pt x="6115" y="865"/>
                  </a:lnTo>
                  <a:lnTo>
                    <a:pt x="6116" y="848"/>
                  </a:lnTo>
                  <a:lnTo>
                    <a:pt x="6116" y="831"/>
                  </a:lnTo>
                  <a:lnTo>
                    <a:pt x="6116" y="815"/>
                  </a:lnTo>
                  <a:lnTo>
                    <a:pt x="6115" y="799"/>
                  </a:lnTo>
                  <a:lnTo>
                    <a:pt x="6113" y="782"/>
                  </a:lnTo>
                  <a:lnTo>
                    <a:pt x="6110" y="766"/>
                  </a:lnTo>
                  <a:lnTo>
                    <a:pt x="6106" y="749"/>
                  </a:lnTo>
                  <a:lnTo>
                    <a:pt x="6103" y="734"/>
                  </a:lnTo>
                  <a:lnTo>
                    <a:pt x="6097" y="718"/>
                  </a:lnTo>
                  <a:lnTo>
                    <a:pt x="6091" y="702"/>
                  </a:lnTo>
                  <a:lnTo>
                    <a:pt x="6085" y="686"/>
                  </a:lnTo>
                  <a:lnTo>
                    <a:pt x="6077" y="671"/>
                  </a:lnTo>
                  <a:lnTo>
                    <a:pt x="6069" y="656"/>
                  </a:lnTo>
                  <a:lnTo>
                    <a:pt x="6060" y="642"/>
                  </a:lnTo>
                  <a:lnTo>
                    <a:pt x="6050" y="628"/>
                  </a:lnTo>
                  <a:lnTo>
                    <a:pt x="6039" y="613"/>
                  </a:lnTo>
                  <a:lnTo>
                    <a:pt x="6027" y="600"/>
                  </a:lnTo>
                  <a:lnTo>
                    <a:pt x="6015" y="588"/>
                  </a:lnTo>
                  <a:lnTo>
                    <a:pt x="5772" y="344"/>
                  </a:lnTo>
                  <a:lnTo>
                    <a:pt x="5759" y="332"/>
                  </a:lnTo>
                  <a:lnTo>
                    <a:pt x="5746" y="321"/>
                  </a:lnTo>
                  <a:lnTo>
                    <a:pt x="5732" y="309"/>
                  </a:lnTo>
                  <a:lnTo>
                    <a:pt x="5718" y="301"/>
                  </a:lnTo>
                  <a:lnTo>
                    <a:pt x="5703" y="292"/>
                  </a:lnTo>
                  <a:lnTo>
                    <a:pt x="5689" y="283"/>
                  </a:lnTo>
                  <a:lnTo>
                    <a:pt x="5673" y="275"/>
                  </a:lnTo>
                  <a:lnTo>
                    <a:pt x="5657" y="269"/>
                  </a:lnTo>
                  <a:lnTo>
                    <a:pt x="5643" y="262"/>
                  </a:lnTo>
                  <a:lnTo>
                    <a:pt x="5626" y="258"/>
                  </a:lnTo>
                  <a:lnTo>
                    <a:pt x="5610" y="253"/>
                  </a:lnTo>
                  <a:lnTo>
                    <a:pt x="5594" y="250"/>
                  </a:lnTo>
                  <a:lnTo>
                    <a:pt x="5578" y="247"/>
                  </a:lnTo>
                  <a:lnTo>
                    <a:pt x="5561" y="244"/>
                  </a:lnTo>
                  <a:lnTo>
                    <a:pt x="5545" y="243"/>
                  </a:lnTo>
                  <a:lnTo>
                    <a:pt x="5528" y="243"/>
                  </a:lnTo>
                  <a:lnTo>
                    <a:pt x="5511" y="243"/>
                  </a:lnTo>
                  <a:lnTo>
                    <a:pt x="5494" y="244"/>
                  </a:lnTo>
                  <a:lnTo>
                    <a:pt x="5479" y="247"/>
                  </a:lnTo>
                  <a:lnTo>
                    <a:pt x="5462" y="250"/>
                  </a:lnTo>
                  <a:lnTo>
                    <a:pt x="5446" y="253"/>
                  </a:lnTo>
                  <a:lnTo>
                    <a:pt x="5429" y="258"/>
                  </a:lnTo>
                  <a:lnTo>
                    <a:pt x="5414" y="262"/>
                  </a:lnTo>
                  <a:lnTo>
                    <a:pt x="5398" y="269"/>
                  </a:lnTo>
                  <a:lnTo>
                    <a:pt x="5382" y="275"/>
                  </a:lnTo>
                  <a:lnTo>
                    <a:pt x="5368" y="283"/>
                  </a:lnTo>
                  <a:lnTo>
                    <a:pt x="5353" y="292"/>
                  </a:lnTo>
                  <a:lnTo>
                    <a:pt x="5339" y="301"/>
                  </a:lnTo>
                  <a:lnTo>
                    <a:pt x="5324" y="309"/>
                  </a:lnTo>
                  <a:lnTo>
                    <a:pt x="5311" y="321"/>
                  </a:lnTo>
                  <a:lnTo>
                    <a:pt x="5297" y="332"/>
                  </a:lnTo>
                  <a:lnTo>
                    <a:pt x="5285" y="344"/>
                  </a:lnTo>
                  <a:lnTo>
                    <a:pt x="5040" y="588"/>
                  </a:lnTo>
                  <a:lnTo>
                    <a:pt x="4553" y="101"/>
                  </a:lnTo>
                  <a:lnTo>
                    <a:pt x="4541" y="88"/>
                  </a:lnTo>
                  <a:lnTo>
                    <a:pt x="4527" y="77"/>
                  </a:lnTo>
                  <a:lnTo>
                    <a:pt x="4513" y="66"/>
                  </a:lnTo>
                  <a:lnTo>
                    <a:pt x="4499" y="57"/>
                  </a:lnTo>
                  <a:lnTo>
                    <a:pt x="4485" y="47"/>
                  </a:lnTo>
                  <a:lnTo>
                    <a:pt x="4470" y="39"/>
                  </a:lnTo>
                  <a:lnTo>
                    <a:pt x="4455" y="31"/>
                  </a:lnTo>
                  <a:lnTo>
                    <a:pt x="4439" y="25"/>
                  </a:lnTo>
                  <a:lnTo>
                    <a:pt x="4423" y="19"/>
                  </a:lnTo>
                  <a:lnTo>
                    <a:pt x="4407" y="14"/>
                  </a:lnTo>
                  <a:lnTo>
                    <a:pt x="4392" y="10"/>
                  </a:lnTo>
                  <a:lnTo>
                    <a:pt x="4375" y="7"/>
                  </a:lnTo>
                  <a:lnTo>
                    <a:pt x="4359" y="3"/>
                  </a:lnTo>
                  <a:lnTo>
                    <a:pt x="4342" y="1"/>
                  </a:lnTo>
                  <a:lnTo>
                    <a:pt x="4326" y="0"/>
                  </a:lnTo>
                  <a:lnTo>
                    <a:pt x="4310" y="0"/>
                  </a:lnTo>
                  <a:lnTo>
                    <a:pt x="4293" y="0"/>
                  </a:lnTo>
                  <a:lnTo>
                    <a:pt x="4276" y="1"/>
                  </a:lnTo>
                  <a:lnTo>
                    <a:pt x="4260" y="3"/>
                  </a:lnTo>
                  <a:lnTo>
                    <a:pt x="4244" y="7"/>
                  </a:lnTo>
                  <a:lnTo>
                    <a:pt x="4227" y="10"/>
                  </a:lnTo>
                  <a:lnTo>
                    <a:pt x="4211" y="14"/>
                  </a:lnTo>
                  <a:lnTo>
                    <a:pt x="4195" y="19"/>
                  </a:lnTo>
                  <a:lnTo>
                    <a:pt x="4180" y="25"/>
                  </a:lnTo>
                  <a:lnTo>
                    <a:pt x="4164" y="31"/>
                  </a:lnTo>
                  <a:lnTo>
                    <a:pt x="4149" y="39"/>
                  </a:lnTo>
                  <a:lnTo>
                    <a:pt x="4134" y="47"/>
                  </a:lnTo>
                  <a:lnTo>
                    <a:pt x="4120" y="57"/>
                  </a:lnTo>
                  <a:lnTo>
                    <a:pt x="4106" y="66"/>
                  </a:lnTo>
                  <a:lnTo>
                    <a:pt x="4092" y="77"/>
                  </a:lnTo>
                  <a:lnTo>
                    <a:pt x="4079" y="88"/>
                  </a:lnTo>
                  <a:lnTo>
                    <a:pt x="4065" y="101"/>
                  </a:lnTo>
                  <a:lnTo>
                    <a:pt x="4053" y="113"/>
                  </a:lnTo>
                  <a:lnTo>
                    <a:pt x="4042" y="127"/>
                  </a:lnTo>
                  <a:lnTo>
                    <a:pt x="4032" y="140"/>
                  </a:lnTo>
                  <a:lnTo>
                    <a:pt x="4022" y="155"/>
                  </a:lnTo>
                  <a:lnTo>
                    <a:pt x="4013" y="169"/>
                  </a:lnTo>
                  <a:lnTo>
                    <a:pt x="4004" y="184"/>
                  </a:lnTo>
                  <a:lnTo>
                    <a:pt x="3997" y="200"/>
                  </a:lnTo>
                  <a:lnTo>
                    <a:pt x="3990" y="215"/>
                  </a:lnTo>
                  <a:lnTo>
                    <a:pt x="3985" y="231"/>
                  </a:lnTo>
                  <a:lnTo>
                    <a:pt x="3979" y="247"/>
                  </a:lnTo>
                  <a:lnTo>
                    <a:pt x="3974" y="262"/>
                  </a:lnTo>
                  <a:lnTo>
                    <a:pt x="3971" y="279"/>
                  </a:lnTo>
                  <a:lnTo>
                    <a:pt x="3969" y="295"/>
                  </a:lnTo>
                  <a:lnTo>
                    <a:pt x="3967" y="312"/>
                  </a:lnTo>
                  <a:lnTo>
                    <a:pt x="3965" y="329"/>
                  </a:lnTo>
                  <a:lnTo>
                    <a:pt x="3964" y="344"/>
                  </a:lnTo>
                  <a:lnTo>
                    <a:pt x="3965" y="361"/>
                  </a:lnTo>
                  <a:lnTo>
                    <a:pt x="3967" y="378"/>
                  </a:lnTo>
                  <a:lnTo>
                    <a:pt x="3969" y="394"/>
                  </a:lnTo>
                  <a:lnTo>
                    <a:pt x="3971" y="410"/>
                  </a:lnTo>
                  <a:lnTo>
                    <a:pt x="3974" y="426"/>
                  </a:lnTo>
                  <a:lnTo>
                    <a:pt x="3979" y="443"/>
                  </a:lnTo>
                  <a:lnTo>
                    <a:pt x="3985" y="459"/>
                  </a:lnTo>
                  <a:lnTo>
                    <a:pt x="3990" y="474"/>
                  </a:lnTo>
                  <a:lnTo>
                    <a:pt x="3997" y="489"/>
                  </a:lnTo>
                  <a:lnTo>
                    <a:pt x="4004" y="505"/>
                  </a:lnTo>
                  <a:lnTo>
                    <a:pt x="4013" y="519"/>
                  </a:lnTo>
                  <a:lnTo>
                    <a:pt x="4022" y="534"/>
                  </a:lnTo>
                  <a:lnTo>
                    <a:pt x="4032" y="548"/>
                  </a:lnTo>
                  <a:lnTo>
                    <a:pt x="4042" y="562"/>
                  </a:lnTo>
                  <a:lnTo>
                    <a:pt x="4053" y="575"/>
                  </a:lnTo>
                  <a:lnTo>
                    <a:pt x="4065" y="588"/>
                  </a:lnTo>
                  <a:close/>
                </a:path>
              </a:pathLst>
            </a:custGeom>
            <a:solidFill>
              <a:schemeClr val="accent1"/>
            </a:solidFill>
            <a:ln>
              <a:noFill/>
            </a:ln>
          </p:spPr>
          <p:txBody>
            <a:bodyPr anchor="ctr">
              <a:scene3d>
                <a:camera prst="orthographicFront"/>
                <a:lightRig rig="threePt" dir="t"/>
              </a:scene3d>
              <a:sp3d contourW="12700">
                <a:contourClr>
                  <a:srgbClr val="FFFFFF"/>
                </a:contourClr>
              </a:sp3d>
            </a:bodyPr>
            <a:lstStyle/>
            <a:p>
              <a:pPr algn="ctr"/>
              <a:endParaRPr lang="zh-CN" altLang="en-US" sz="1350">
                <a:solidFill>
                  <a:srgbClr val="FFFFFF"/>
                </a:solidFill>
                <a:latin typeface="微软雅黑" panose="020B0503020204020204" pitchFamily="34" charset="-122"/>
                <a:ea typeface="微软雅黑" panose="020B0503020204020204" pitchFamily="34" charset="-122"/>
              </a:endParaRPr>
            </a:p>
          </p:txBody>
        </p:sp>
        <p:sp>
          <p:nvSpPr>
            <p:cNvPr id="21" name="KSO_Shape"/>
            <p:cNvSpPr/>
            <p:nvPr/>
          </p:nvSpPr>
          <p:spPr bwMode="auto">
            <a:xfrm>
              <a:off x="1792737" y="5390276"/>
              <a:ext cx="273068" cy="257175"/>
            </a:xfrm>
            <a:custGeom>
              <a:avLst/>
              <a:gdLst>
                <a:gd name="T0" fmla="*/ 901314 w 3228"/>
                <a:gd name="T1" fmla="*/ 1694421 h 3037"/>
                <a:gd name="T2" fmla="*/ 0 w 3228"/>
                <a:gd name="T3" fmla="*/ 587496 h 3037"/>
                <a:gd name="T4" fmla="*/ 0 w 3228"/>
                <a:gd name="T5" fmla="*/ 486511 h 3037"/>
                <a:gd name="T6" fmla="*/ 406037 w 3228"/>
                <a:gd name="T7" fmla="*/ 4463 h 3037"/>
                <a:gd name="T8" fmla="*/ 486353 w 3228"/>
                <a:gd name="T9" fmla="*/ 0 h 3037"/>
                <a:gd name="T10" fmla="*/ 901314 w 3228"/>
                <a:gd name="T11" fmla="*/ 218707 h 3037"/>
                <a:gd name="T12" fmla="*/ 1314044 w 3228"/>
                <a:gd name="T13" fmla="*/ 0 h 3037"/>
                <a:gd name="T14" fmla="*/ 1394360 w 3228"/>
                <a:gd name="T15" fmla="*/ 4463 h 3037"/>
                <a:gd name="T16" fmla="*/ 1800397 w 3228"/>
                <a:gd name="T17" fmla="*/ 486511 h 3037"/>
                <a:gd name="T18" fmla="*/ 1800397 w 3228"/>
                <a:gd name="T19" fmla="*/ 587496 h 3037"/>
                <a:gd name="T20" fmla="*/ 901314 w 3228"/>
                <a:gd name="T21" fmla="*/ 1694421 h 3037"/>
                <a:gd name="T22" fmla="*/ 1242653 w 3228"/>
                <a:gd name="T23" fmla="*/ 1124779 h 3037"/>
                <a:gd name="T24" fmla="*/ 1079792 w 3228"/>
                <a:gd name="T25" fmla="*/ 649984 h 3037"/>
                <a:gd name="T26" fmla="*/ 992784 w 3228"/>
                <a:gd name="T27" fmla="*/ 1020446 h 3037"/>
                <a:gd name="T28" fmla="*/ 827692 w 3228"/>
                <a:gd name="T29" fmla="*/ 285100 h 3037"/>
                <a:gd name="T30" fmla="*/ 612960 w 3228"/>
                <a:gd name="T31" fmla="*/ 1047227 h 3037"/>
                <a:gd name="T32" fmla="*/ 334089 w 3228"/>
                <a:gd name="T33" fmla="*/ 1158812 h 3037"/>
                <a:gd name="T34" fmla="*/ 710008 w 3228"/>
                <a:gd name="T35" fmla="*/ 1158812 h 3037"/>
                <a:gd name="T36" fmla="*/ 822672 w 3228"/>
                <a:gd name="T37" fmla="*/ 696292 h 3037"/>
                <a:gd name="T38" fmla="*/ 974378 w 3228"/>
                <a:gd name="T39" fmla="*/ 1401510 h 3037"/>
                <a:gd name="T40" fmla="*/ 1101544 w 3228"/>
                <a:gd name="T41" fmla="*/ 961306 h 3037"/>
                <a:gd name="T42" fmla="*/ 1198591 w 3228"/>
                <a:gd name="T43" fmla="*/ 1229111 h 3037"/>
                <a:gd name="T44" fmla="*/ 1444556 w 3228"/>
                <a:gd name="T45" fmla="*/ 1229111 h 3037"/>
                <a:gd name="T46" fmla="*/ 1242653 w 3228"/>
                <a:gd name="T47" fmla="*/ 1124779 h 30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28" h="3037">
                  <a:moveTo>
                    <a:pt x="1616" y="3037"/>
                  </a:moveTo>
                  <a:cubicBezTo>
                    <a:pt x="443" y="2227"/>
                    <a:pt x="0" y="1578"/>
                    <a:pt x="0" y="1053"/>
                  </a:cubicBezTo>
                  <a:cubicBezTo>
                    <a:pt x="0" y="872"/>
                    <a:pt x="0" y="872"/>
                    <a:pt x="0" y="872"/>
                  </a:cubicBezTo>
                  <a:cubicBezTo>
                    <a:pt x="0" y="322"/>
                    <a:pt x="409" y="37"/>
                    <a:pt x="728" y="8"/>
                  </a:cubicBezTo>
                  <a:cubicBezTo>
                    <a:pt x="777" y="0"/>
                    <a:pt x="827" y="0"/>
                    <a:pt x="872" y="0"/>
                  </a:cubicBezTo>
                  <a:cubicBezTo>
                    <a:pt x="1240" y="0"/>
                    <a:pt x="1414" y="153"/>
                    <a:pt x="1616" y="392"/>
                  </a:cubicBezTo>
                  <a:cubicBezTo>
                    <a:pt x="1814" y="153"/>
                    <a:pt x="1992" y="0"/>
                    <a:pt x="2356" y="0"/>
                  </a:cubicBezTo>
                  <a:cubicBezTo>
                    <a:pt x="2401" y="0"/>
                    <a:pt x="2451" y="0"/>
                    <a:pt x="2500" y="8"/>
                  </a:cubicBezTo>
                  <a:cubicBezTo>
                    <a:pt x="2818" y="37"/>
                    <a:pt x="3228" y="322"/>
                    <a:pt x="3228" y="872"/>
                  </a:cubicBezTo>
                  <a:cubicBezTo>
                    <a:pt x="3228" y="1053"/>
                    <a:pt x="3228" y="1053"/>
                    <a:pt x="3228" y="1053"/>
                  </a:cubicBezTo>
                  <a:cubicBezTo>
                    <a:pt x="3228" y="1578"/>
                    <a:pt x="2786" y="2227"/>
                    <a:pt x="1616" y="3037"/>
                  </a:cubicBezTo>
                  <a:close/>
                  <a:moveTo>
                    <a:pt x="2228" y="2016"/>
                  </a:moveTo>
                  <a:cubicBezTo>
                    <a:pt x="1936" y="1165"/>
                    <a:pt x="1936" y="1165"/>
                    <a:pt x="1936" y="1165"/>
                  </a:cubicBezTo>
                  <a:cubicBezTo>
                    <a:pt x="1780" y="1829"/>
                    <a:pt x="1780" y="1829"/>
                    <a:pt x="1780" y="1829"/>
                  </a:cubicBezTo>
                  <a:cubicBezTo>
                    <a:pt x="1484" y="511"/>
                    <a:pt x="1484" y="511"/>
                    <a:pt x="1484" y="511"/>
                  </a:cubicBezTo>
                  <a:cubicBezTo>
                    <a:pt x="1099" y="1877"/>
                    <a:pt x="1099" y="1877"/>
                    <a:pt x="1099" y="1877"/>
                  </a:cubicBezTo>
                  <a:cubicBezTo>
                    <a:pt x="599" y="2077"/>
                    <a:pt x="599" y="2077"/>
                    <a:pt x="599" y="2077"/>
                  </a:cubicBezTo>
                  <a:cubicBezTo>
                    <a:pt x="1273" y="2077"/>
                    <a:pt x="1273" y="2077"/>
                    <a:pt x="1273" y="2077"/>
                  </a:cubicBezTo>
                  <a:cubicBezTo>
                    <a:pt x="1475" y="1248"/>
                    <a:pt x="1475" y="1248"/>
                    <a:pt x="1475" y="1248"/>
                  </a:cubicBezTo>
                  <a:cubicBezTo>
                    <a:pt x="1747" y="2512"/>
                    <a:pt x="1747" y="2512"/>
                    <a:pt x="1747" y="2512"/>
                  </a:cubicBezTo>
                  <a:cubicBezTo>
                    <a:pt x="1975" y="1723"/>
                    <a:pt x="1975" y="1723"/>
                    <a:pt x="1975" y="1723"/>
                  </a:cubicBezTo>
                  <a:cubicBezTo>
                    <a:pt x="2149" y="2203"/>
                    <a:pt x="2149" y="2203"/>
                    <a:pt x="2149" y="2203"/>
                  </a:cubicBezTo>
                  <a:cubicBezTo>
                    <a:pt x="2590" y="2203"/>
                    <a:pt x="2590" y="2203"/>
                    <a:pt x="2590" y="2203"/>
                  </a:cubicBezTo>
                  <a:lnTo>
                    <a:pt x="2228" y="2016"/>
                  </a:lnTo>
                  <a:close/>
                </a:path>
              </a:pathLst>
            </a:custGeom>
            <a:solidFill>
              <a:schemeClr val="accent1"/>
            </a:solidFill>
            <a:ln>
              <a:noFill/>
            </a:ln>
          </p:spPr>
          <p:txBody>
            <a:bodyPr anchor="ctr">
              <a:scene3d>
                <a:camera prst="orthographicFront"/>
                <a:lightRig rig="threePt" dir="t"/>
              </a:scene3d>
              <a:sp3d contourW="12700">
                <a:contourClr>
                  <a:srgbClr val="FFFFFF"/>
                </a:contourClr>
              </a:sp3d>
            </a:bodyPr>
            <a:lstStyle/>
            <a:p>
              <a:pPr algn="ctr"/>
              <a:endParaRPr lang="zh-CN" altLang="en-US" sz="1350">
                <a:solidFill>
                  <a:srgbClr val="FFFFFF"/>
                </a:solidFill>
                <a:latin typeface="微软雅黑" panose="020B0503020204020204" pitchFamily="34" charset="-122"/>
                <a:ea typeface="微软雅黑" panose="020B0503020204020204" pitchFamily="34" charset="-122"/>
              </a:endParaRPr>
            </a:p>
          </p:txBody>
        </p:sp>
      </p:grpSp>
      <p:sp>
        <p:nvSpPr>
          <p:cNvPr id="22" name="矩形 21"/>
          <p:cNvSpPr/>
          <p:nvPr/>
        </p:nvSpPr>
        <p:spPr>
          <a:xfrm>
            <a:off x="0" y="332656"/>
            <a:ext cx="9696400" cy="1077218"/>
          </a:xfrm>
          <a:prstGeom prst="rect">
            <a:avLst/>
          </a:prstGeom>
        </p:spPr>
        <p:txBody>
          <a:bodyPr wrap="square">
            <a:spAutoFit/>
          </a:bodyPr>
          <a:lstStyle/>
          <a:p>
            <a:pPr algn="r"/>
            <a:r>
              <a:rPr kumimoji="1"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急性</a:t>
            </a:r>
            <a:r>
              <a:rPr kumimoji="1" lang="en-US" altLang="zh-CN" sz="3200" dirty="0">
                <a:solidFill>
                  <a:schemeClr val="tx1">
                    <a:lumMod val="65000"/>
                    <a:lumOff val="35000"/>
                  </a:schemeClr>
                </a:solidFill>
                <a:latin typeface="微软雅黑" panose="020B0503020204020204" pitchFamily="34" charset="-122"/>
                <a:ea typeface="微软雅黑" panose="020B0503020204020204" pitchFamily="34" charset="-122"/>
              </a:rPr>
              <a:t>ST</a:t>
            </a:r>
            <a:r>
              <a:rPr kumimoji="1"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段抬高型心肌梗死溶栓治疗</a:t>
            </a:r>
            <a:endParaRPr kumimoji="1" lang="en-US" altLang="zh-CN" sz="3200"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kumimoji="1"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合理用药指南要点解读</a:t>
            </a:r>
          </a:p>
        </p:txBody>
      </p:sp>
    </p:spTree>
    <p:extLst>
      <p:ext uri="{BB962C8B-B14F-4D97-AF65-F5344CB8AC3E}">
        <p14:creationId xmlns:p14="http://schemas.microsoft.com/office/powerpoint/2010/main" val="13354846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2373313" y="2012950"/>
            <a:ext cx="7467600" cy="4495800"/>
          </a:xfrm>
          <a:prstGeom prst="rect">
            <a:avLst/>
          </a:prstGeom>
          <a:solidFill>
            <a:schemeClr val="tx2"/>
          </a:solidFill>
          <a:ln w="9525" cmpd="sng">
            <a:solidFill>
              <a:srgbClr val="FFCC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43" name="AutoShape 3"/>
          <p:cNvSpPr>
            <a:spLocks noChangeArrowheads="1"/>
          </p:cNvSpPr>
          <p:nvPr/>
        </p:nvSpPr>
        <p:spPr bwMode="auto">
          <a:xfrm>
            <a:off x="2514600" y="3048001"/>
            <a:ext cx="2743200" cy="940653"/>
          </a:xfrm>
          <a:prstGeom prst="bevel">
            <a:avLst>
              <a:gd name="adj" fmla="val 12500"/>
            </a:avLst>
          </a:prstGeom>
          <a:solidFill>
            <a:srgbClr val="0000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a:spAutoFit/>
          </a:bodyPr>
          <a:lstStyle/>
          <a:p>
            <a:pPr algn="ctr" eaLnBrk="1" hangingPunct="1"/>
            <a:r>
              <a:rPr lang="zh-CN" altLang="en-US" sz="2000" b="1" dirty="0">
                <a:solidFill>
                  <a:srgbClr val="FF0000"/>
                </a:solidFill>
                <a:latin typeface="宋体" panose="02010600030101010101" pitchFamily="2" charset="-122"/>
              </a:rPr>
              <a:t>斑块破裂、血栓形成并扩展进入管腔</a:t>
            </a:r>
          </a:p>
        </p:txBody>
      </p:sp>
      <p:sp>
        <p:nvSpPr>
          <p:cNvPr id="10244" name="未知"/>
          <p:cNvSpPr/>
          <p:nvPr/>
        </p:nvSpPr>
        <p:spPr bwMode="auto">
          <a:xfrm>
            <a:off x="2392363" y="4613275"/>
            <a:ext cx="1625600" cy="909638"/>
          </a:xfrm>
          <a:custGeom>
            <a:avLst/>
            <a:gdLst>
              <a:gd name="T0" fmla="*/ 1132 w 1152"/>
              <a:gd name="T1" fmla="*/ 11 h 573"/>
              <a:gd name="T2" fmla="*/ 1104 w 1152"/>
              <a:gd name="T3" fmla="*/ 41 h 573"/>
              <a:gd name="T4" fmla="*/ 1066 w 1152"/>
              <a:gd name="T5" fmla="*/ 61 h 573"/>
              <a:gd name="T6" fmla="*/ 1029 w 1152"/>
              <a:gd name="T7" fmla="*/ 92 h 573"/>
              <a:gd name="T8" fmla="*/ 991 w 1152"/>
              <a:gd name="T9" fmla="*/ 112 h 573"/>
              <a:gd name="T10" fmla="*/ 955 w 1152"/>
              <a:gd name="T11" fmla="*/ 112 h 573"/>
              <a:gd name="T12" fmla="*/ 917 w 1152"/>
              <a:gd name="T13" fmla="*/ 132 h 573"/>
              <a:gd name="T14" fmla="*/ 870 w 1152"/>
              <a:gd name="T15" fmla="*/ 174 h 573"/>
              <a:gd name="T16" fmla="*/ 823 w 1152"/>
              <a:gd name="T17" fmla="*/ 205 h 573"/>
              <a:gd name="T18" fmla="*/ 785 w 1152"/>
              <a:gd name="T19" fmla="*/ 226 h 573"/>
              <a:gd name="T20" fmla="*/ 748 w 1152"/>
              <a:gd name="T21" fmla="*/ 246 h 573"/>
              <a:gd name="T22" fmla="*/ 702 w 1152"/>
              <a:gd name="T23" fmla="*/ 265 h 573"/>
              <a:gd name="T24" fmla="*/ 655 w 1152"/>
              <a:gd name="T25" fmla="*/ 286 h 573"/>
              <a:gd name="T26" fmla="*/ 618 w 1152"/>
              <a:gd name="T27" fmla="*/ 296 h 573"/>
              <a:gd name="T28" fmla="*/ 581 w 1152"/>
              <a:gd name="T29" fmla="*/ 317 h 573"/>
              <a:gd name="T30" fmla="*/ 524 w 1152"/>
              <a:gd name="T31" fmla="*/ 337 h 573"/>
              <a:gd name="T32" fmla="*/ 467 w 1152"/>
              <a:gd name="T33" fmla="*/ 358 h 573"/>
              <a:gd name="T34" fmla="*/ 421 w 1152"/>
              <a:gd name="T35" fmla="*/ 378 h 573"/>
              <a:gd name="T36" fmla="*/ 373 w 1152"/>
              <a:gd name="T37" fmla="*/ 397 h 573"/>
              <a:gd name="T38" fmla="*/ 336 w 1152"/>
              <a:gd name="T39" fmla="*/ 408 h 573"/>
              <a:gd name="T40" fmla="*/ 300 w 1152"/>
              <a:gd name="T41" fmla="*/ 440 h 573"/>
              <a:gd name="T42" fmla="*/ 252 w 1152"/>
              <a:gd name="T43" fmla="*/ 461 h 573"/>
              <a:gd name="T44" fmla="*/ 215 w 1152"/>
              <a:gd name="T45" fmla="*/ 481 h 573"/>
              <a:gd name="T46" fmla="*/ 178 w 1152"/>
              <a:gd name="T47" fmla="*/ 500 h 573"/>
              <a:gd name="T48" fmla="*/ 131 w 1152"/>
              <a:gd name="T49" fmla="*/ 500 h 573"/>
              <a:gd name="T50" fmla="*/ 94 w 1152"/>
              <a:gd name="T51" fmla="*/ 511 h 573"/>
              <a:gd name="T52" fmla="*/ 55 w 1152"/>
              <a:gd name="T53" fmla="*/ 531 h 573"/>
              <a:gd name="T54" fmla="*/ 18 w 1152"/>
              <a:gd name="T55" fmla="*/ 552 h 573"/>
              <a:gd name="T56" fmla="*/ 18 w 1152"/>
              <a:gd name="T57" fmla="*/ 572 h 573"/>
              <a:gd name="T58" fmla="*/ 55 w 1152"/>
              <a:gd name="T59" fmla="*/ 562 h 573"/>
              <a:gd name="T60" fmla="*/ 94 w 1152"/>
              <a:gd name="T61" fmla="*/ 562 h 573"/>
              <a:gd name="T62" fmla="*/ 131 w 1152"/>
              <a:gd name="T63" fmla="*/ 562 h 573"/>
              <a:gd name="T64" fmla="*/ 168 w 1152"/>
              <a:gd name="T65" fmla="*/ 562 h 573"/>
              <a:gd name="T66" fmla="*/ 206 w 1152"/>
              <a:gd name="T67" fmla="*/ 562 h 573"/>
              <a:gd name="T68" fmla="*/ 252 w 1152"/>
              <a:gd name="T69" fmla="*/ 562 h 573"/>
              <a:gd name="T70" fmla="*/ 289 w 1152"/>
              <a:gd name="T71" fmla="*/ 552 h 573"/>
              <a:gd name="T72" fmla="*/ 327 w 1152"/>
              <a:gd name="T73" fmla="*/ 552 h 573"/>
              <a:gd name="T74" fmla="*/ 383 w 1152"/>
              <a:gd name="T75" fmla="*/ 552 h 573"/>
              <a:gd name="T76" fmla="*/ 430 w 1152"/>
              <a:gd name="T77" fmla="*/ 552 h 573"/>
              <a:gd name="T78" fmla="*/ 467 w 1152"/>
              <a:gd name="T79" fmla="*/ 552 h 573"/>
              <a:gd name="T80" fmla="*/ 515 w 1152"/>
              <a:gd name="T81" fmla="*/ 541 h 573"/>
              <a:gd name="T82" fmla="*/ 552 w 1152"/>
              <a:gd name="T83" fmla="*/ 541 h 573"/>
              <a:gd name="T84" fmla="*/ 589 w 1152"/>
              <a:gd name="T85" fmla="*/ 541 h 573"/>
              <a:gd name="T86" fmla="*/ 627 w 1152"/>
              <a:gd name="T87" fmla="*/ 552 h 573"/>
              <a:gd name="T88" fmla="*/ 664 w 1152"/>
              <a:gd name="T89" fmla="*/ 562 h 573"/>
              <a:gd name="T90" fmla="*/ 702 w 1152"/>
              <a:gd name="T91" fmla="*/ 562 h 573"/>
              <a:gd name="T92" fmla="*/ 739 w 1152"/>
              <a:gd name="T93" fmla="*/ 572 h 573"/>
              <a:gd name="T94" fmla="*/ 757 w 1152"/>
              <a:gd name="T95" fmla="*/ 531 h 573"/>
              <a:gd name="T96" fmla="*/ 785 w 1152"/>
              <a:gd name="T97" fmla="*/ 491 h 573"/>
              <a:gd name="T98" fmla="*/ 785 w 1152"/>
              <a:gd name="T99" fmla="*/ 450 h 573"/>
              <a:gd name="T100" fmla="*/ 804 w 1152"/>
              <a:gd name="T101" fmla="*/ 408 h 573"/>
              <a:gd name="T102" fmla="*/ 823 w 1152"/>
              <a:gd name="T103" fmla="*/ 358 h 573"/>
              <a:gd name="T104" fmla="*/ 851 w 1152"/>
              <a:gd name="T105" fmla="*/ 317 h 573"/>
              <a:gd name="T106" fmla="*/ 870 w 1152"/>
              <a:gd name="T107" fmla="*/ 276 h 573"/>
              <a:gd name="T108" fmla="*/ 897 w 1152"/>
              <a:gd name="T109" fmla="*/ 235 h 573"/>
              <a:gd name="T110" fmla="*/ 926 w 1152"/>
              <a:gd name="T111" fmla="*/ 205 h 573"/>
              <a:gd name="T112" fmla="*/ 963 w 1152"/>
              <a:gd name="T113" fmla="*/ 164 h 573"/>
              <a:gd name="T114" fmla="*/ 991 w 1152"/>
              <a:gd name="T115" fmla="*/ 132 h 573"/>
              <a:gd name="T116" fmla="*/ 1019 w 1152"/>
              <a:gd name="T117" fmla="*/ 102 h 573"/>
              <a:gd name="T118" fmla="*/ 1057 w 1152"/>
              <a:gd name="T119" fmla="*/ 82 h 573"/>
              <a:gd name="T120" fmla="*/ 1095 w 1152"/>
              <a:gd name="T121" fmla="*/ 61 h 573"/>
              <a:gd name="T122" fmla="*/ 1123 w 1152"/>
              <a:gd name="T123" fmla="*/ 41 h 573"/>
              <a:gd name="T124" fmla="*/ 1151 w 1152"/>
              <a:gd name="T125" fmla="*/ 21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2" h="573">
                <a:moveTo>
                  <a:pt x="1151" y="0"/>
                </a:moveTo>
                <a:lnTo>
                  <a:pt x="1132" y="11"/>
                </a:lnTo>
                <a:lnTo>
                  <a:pt x="1112" y="21"/>
                </a:lnTo>
                <a:lnTo>
                  <a:pt x="1104" y="41"/>
                </a:lnTo>
                <a:lnTo>
                  <a:pt x="1085" y="51"/>
                </a:lnTo>
                <a:lnTo>
                  <a:pt x="1066" y="61"/>
                </a:lnTo>
                <a:lnTo>
                  <a:pt x="1049" y="71"/>
                </a:lnTo>
                <a:lnTo>
                  <a:pt x="1029" y="92"/>
                </a:lnTo>
                <a:lnTo>
                  <a:pt x="1011" y="102"/>
                </a:lnTo>
                <a:lnTo>
                  <a:pt x="991" y="112"/>
                </a:lnTo>
                <a:lnTo>
                  <a:pt x="973" y="112"/>
                </a:lnTo>
                <a:lnTo>
                  <a:pt x="955" y="112"/>
                </a:lnTo>
                <a:lnTo>
                  <a:pt x="936" y="123"/>
                </a:lnTo>
                <a:lnTo>
                  <a:pt x="917" y="132"/>
                </a:lnTo>
                <a:lnTo>
                  <a:pt x="897" y="153"/>
                </a:lnTo>
                <a:lnTo>
                  <a:pt x="870" y="174"/>
                </a:lnTo>
                <a:lnTo>
                  <a:pt x="842" y="194"/>
                </a:lnTo>
                <a:lnTo>
                  <a:pt x="823" y="205"/>
                </a:lnTo>
                <a:lnTo>
                  <a:pt x="804" y="215"/>
                </a:lnTo>
                <a:lnTo>
                  <a:pt x="785" y="226"/>
                </a:lnTo>
                <a:lnTo>
                  <a:pt x="768" y="235"/>
                </a:lnTo>
                <a:lnTo>
                  <a:pt x="748" y="246"/>
                </a:lnTo>
                <a:lnTo>
                  <a:pt x="730" y="256"/>
                </a:lnTo>
                <a:lnTo>
                  <a:pt x="702" y="265"/>
                </a:lnTo>
                <a:lnTo>
                  <a:pt x="682" y="276"/>
                </a:lnTo>
                <a:lnTo>
                  <a:pt x="655" y="286"/>
                </a:lnTo>
                <a:lnTo>
                  <a:pt x="636" y="286"/>
                </a:lnTo>
                <a:lnTo>
                  <a:pt x="618" y="296"/>
                </a:lnTo>
                <a:lnTo>
                  <a:pt x="599" y="306"/>
                </a:lnTo>
                <a:lnTo>
                  <a:pt x="581" y="317"/>
                </a:lnTo>
                <a:lnTo>
                  <a:pt x="552" y="317"/>
                </a:lnTo>
                <a:lnTo>
                  <a:pt x="524" y="337"/>
                </a:lnTo>
                <a:lnTo>
                  <a:pt x="487" y="347"/>
                </a:lnTo>
                <a:lnTo>
                  <a:pt x="467" y="358"/>
                </a:lnTo>
                <a:lnTo>
                  <a:pt x="449" y="367"/>
                </a:lnTo>
                <a:lnTo>
                  <a:pt x="421" y="378"/>
                </a:lnTo>
                <a:lnTo>
                  <a:pt x="393" y="388"/>
                </a:lnTo>
                <a:lnTo>
                  <a:pt x="373" y="397"/>
                </a:lnTo>
                <a:lnTo>
                  <a:pt x="355" y="408"/>
                </a:lnTo>
                <a:lnTo>
                  <a:pt x="336" y="408"/>
                </a:lnTo>
                <a:lnTo>
                  <a:pt x="318" y="429"/>
                </a:lnTo>
                <a:lnTo>
                  <a:pt x="300" y="440"/>
                </a:lnTo>
                <a:lnTo>
                  <a:pt x="272" y="450"/>
                </a:lnTo>
                <a:lnTo>
                  <a:pt x="252" y="461"/>
                </a:lnTo>
                <a:lnTo>
                  <a:pt x="234" y="470"/>
                </a:lnTo>
                <a:lnTo>
                  <a:pt x="215" y="481"/>
                </a:lnTo>
                <a:lnTo>
                  <a:pt x="195" y="491"/>
                </a:lnTo>
                <a:lnTo>
                  <a:pt x="178" y="500"/>
                </a:lnTo>
                <a:lnTo>
                  <a:pt x="149" y="500"/>
                </a:lnTo>
                <a:lnTo>
                  <a:pt x="131" y="500"/>
                </a:lnTo>
                <a:lnTo>
                  <a:pt x="112" y="511"/>
                </a:lnTo>
                <a:lnTo>
                  <a:pt x="94" y="511"/>
                </a:lnTo>
                <a:lnTo>
                  <a:pt x="74" y="522"/>
                </a:lnTo>
                <a:lnTo>
                  <a:pt x="55" y="531"/>
                </a:lnTo>
                <a:lnTo>
                  <a:pt x="37" y="541"/>
                </a:lnTo>
                <a:lnTo>
                  <a:pt x="18" y="552"/>
                </a:lnTo>
                <a:lnTo>
                  <a:pt x="0" y="562"/>
                </a:lnTo>
                <a:lnTo>
                  <a:pt x="18" y="572"/>
                </a:lnTo>
                <a:lnTo>
                  <a:pt x="37" y="572"/>
                </a:lnTo>
                <a:lnTo>
                  <a:pt x="55" y="562"/>
                </a:lnTo>
                <a:lnTo>
                  <a:pt x="74" y="562"/>
                </a:lnTo>
                <a:lnTo>
                  <a:pt x="94" y="562"/>
                </a:lnTo>
                <a:lnTo>
                  <a:pt x="112" y="562"/>
                </a:lnTo>
                <a:lnTo>
                  <a:pt x="131" y="562"/>
                </a:lnTo>
                <a:lnTo>
                  <a:pt x="149" y="562"/>
                </a:lnTo>
                <a:lnTo>
                  <a:pt x="168" y="562"/>
                </a:lnTo>
                <a:lnTo>
                  <a:pt x="187" y="562"/>
                </a:lnTo>
                <a:lnTo>
                  <a:pt x="206" y="562"/>
                </a:lnTo>
                <a:lnTo>
                  <a:pt x="224" y="562"/>
                </a:lnTo>
                <a:lnTo>
                  <a:pt x="252" y="562"/>
                </a:lnTo>
                <a:lnTo>
                  <a:pt x="272" y="552"/>
                </a:lnTo>
                <a:lnTo>
                  <a:pt x="289" y="552"/>
                </a:lnTo>
                <a:lnTo>
                  <a:pt x="309" y="552"/>
                </a:lnTo>
                <a:lnTo>
                  <a:pt x="327" y="552"/>
                </a:lnTo>
                <a:lnTo>
                  <a:pt x="355" y="552"/>
                </a:lnTo>
                <a:lnTo>
                  <a:pt x="383" y="552"/>
                </a:lnTo>
                <a:lnTo>
                  <a:pt x="412" y="552"/>
                </a:lnTo>
                <a:lnTo>
                  <a:pt x="430" y="552"/>
                </a:lnTo>
                <a:lnTo>
                  <a:pt x="449" y="552"/>
                </a:lnTo>
                <a:lnTo>
                  <a:pt x="467" y="552"/>
                </a:lnTo>
                <a:lnTo>
                  <a:pt x="487" y="552"/>
                </a:lnTo>
                <a:lnTo>
                  <a:pt x="515" y="541"/>
                </a:lnTo>
                <a:lnTo>
                  <a:pt x="533" y="541"/>
                </a:lnTo>
                <a:lnTo>
                  <a:pt x="552" y="541"/>
                </a:lnTo>
                <a:lnTo>
                  <a:pt x="570" y="541"/>
                </a:lnTo>
                <a:lnTo>
                  <a:pt x="589" y="541"/>
                </a:lnTo>
                <a:lnTo>
                  <a:pt x="608" y="541"/>
                </a:lnTo>
                <a:lnTo>
                  <a:pt x="627" y="552"/>
                </a:lnTo>
                <a:lnTo>
                  <a:pt x="645" y="552"/>
                </a:lnTo>
                <a:lnTo>
                  <a:pt x="664" y="562"/>
                </a:lnTo>
                <a:lnTo>
                  <a:pt x="682" y="562"/>
                </a:lnTo>
                <a:lnTo>
                  <a:pt x="702" y="562"/>
                </a:lnTo>
                <a:lnTo>
                  <a:pt x="720" y="562"/>
                </a:lnTo>
                <a:lnTo>
                  <a:pt x="739" y="572"/>
                </a:lnTo>
                <a:lnTo>
                  <a:pt x="748" y="552"/>
                </a:lnTo>
                <a:lnTo>
                  <a:pt x="757" y="531"/>
                </a:lnTo>
                <a:lnTo>
                  <a:pt x="776" y="511"/>
                </a:lnTo>
                <a:lnTo>
                  <a:pt x="785" y="491"/>
                </a:lnTo>
                <a:lnTo>
                  <a:pt x="785" y="470"/>
                </a:lnTo>
                <a:lnTo>
                  <a:pt x="785" y="450"/>
                </a:lnTo>
                <a:lnTo>
                  <a:pt x="796" y="429"/>
                </a:lnTo>
                <a:lnTo>
                  <a:pt x="804" y="408"/>
                </a:lnTo>
                <a:lnTo>
                  <a:pt x="814" y="388"/>
                </a:lnTo>
                <a:lnTo>
                  <a:pt x="823" y="358"/>
                </a:lnTo>
                <a:lnTo>
                  <a:pt x="842" y="337"/>
                </a:lnTo>
                <a:lnTo>
                  <a:pt x="851" y="317"/>
                </a:lnTo>
                <a:lnTo>
                  <a:pt x="862" y="296"/>
                </a:lnTo>
                <a:lnTo>
                  <a:pt x="870" y="276"/>
                </a:lnTo>
                <a:lnTo>
                  <a:pt x="889" y="256"/>
                </a:lnTo>
                <a:lnTo>
                  <a:pt x="897" y="235"/>
                </a:lnTo>
                <a:lnTo>
                  <a:pt x="917" y="226"/>
                </a:lnTo>
                <a:lnTo>
                  <a:pt x="926" y="205"/>
                </a:lnTo>
                <a:lnTo>
                  <a:pt x="945" y="185"/>
                </a:lnTo>
                <a:lnTo>
                  <a:pt x="963" y="164"/>
                </a:lnTo>
                <a:lnTo>
                  <a:pt x="973" y="143"/>
                </a:lnTo>
                <a:lnTo>
                  <a:pt x="991" y="132"/>
                </a:lnTo>
                <a:lnTo>
                  <a:pt x="1002" y="112"/>
                </a:lnTo>
                <a:lnTo>
                  <a:pt x="1019" y="102"/>
                </a:lnTo>
                <a:lnTo>
                  <a:pt x="1039" y="92"/>
                </a:lnTo>
                <a:lnTo>
                  <a:pt x="1057" y="82"/>
                </a:lnTo>
                <a:lnTo>
                  <a:pt x="1077" y="61"/>
                </a:lnTo>
                <a:lnTo>
                  <a:pt x="1095" y="61"/>
                </a:lnTo>
                <a:lnTo>
                  <a:pt x="1104" y="41"/>
                </a:lnTo>
                <a:lnTo>
                  <a:pt x="1123" y="41"/>
                </a:lnTo>
                <a:lnTo>
                  <a:pt x="1132" y="21"/>
                </a:lnTo>
                <a:lnTo>
                  <a:pt x="1151" y="21"/>
                </a:lnTo>
                <a:lnTo>
                  <a:pt x="1151" y="0"/>
                </a:lnTo>
              </a:path>
            </a:pathLst>
          </a:custGeom>
          <a:solidFill>
            <a:srgbClr val="F6BF69"/>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245" name="Group 5"/>
          <p:cNvGrpSpPr/>
          <p:nvPr/>
        </p:nvGrpSpPr>
        <p:grpSpPr bwMode="auto">
          <a:xfrm>
            <a:off x="3463925" y="4032250"/>
            <a:ext cx="5405438" cy="1454150"/>
            <a:chOff x="0" y="0"/>
            <a:chExt cx="3831" cy="916"/>
          </a:xfrm>
        </p:grpSpPr>
        <p:sp>
          <p:nvSpPr>
            <p:cNvPr id="10246" name="Arc 6"/>
            <p:cNvSpPr/>
            <p:nvPr/>
          </p:nvSpPr>
          <p:spPr bwMode="auto">
            <a:xfrm>
              <a:off x="0" y="1"/>
              <a:ext cx="1916" cy="915"/>
            </a:xfrm>
            <a:custGeom>
              <a:avLst/>
              <a:gdLst>
                <a:gd name="G0" fmla="+- 21599 0 0"/>
                <a:gd name="G1" fmla="+- 21599 0 0"/>
                <a:gd name="G2" fmla="+- 21600 0 0"/>
                <a:gd name="T0" fmla="*/ 0 w 21599"/>
                <a:gd name="T1" fmla="*/ 21552 h 21599"/>
                <a:gd name="T2" fmla="*/ 21588 w 21599"/>
                <a:gd name="T3" fmla="*/ 0 h 21599"/>
                <a:gd name="T4" fmla="*/ 21599 w 21599"/>
                <a:gd name="T5" fmla="*/ 21599 h 21599"/>
              </a:gdLst>
              <a:ahLst/>
              <a:cxnLst>
                <a:cxn ang="0">
                  <a:pos x="T0" y="T1"/>
                </a:cxn>
                <a:cxn ang="0">
                  <a:pos x="T2" y="T3"/>
                </a:cxn>
                <a:cxn ang="0">
                  <a:pos x="T4" y="T5"/>
                </a:cxn>
              </a:cxnLst>
              <a:rect l="0" t="0" r="r" b="b"/>
              <a:pathLst>
                <a:path w="21599" h="21599" fill="none" extrusionOk="0">
                  <a:moveTo>
                    <a:pt x="-1" y="21551"/>
                  </a:moveTo>
                  <a:cubicBezTo>
                    <a:pt x="24" y="9645"/>
                    <a:pt x="9681" y="5"/>
                    <a:pt x="21587" y="-1"/>
                  </a:cubicBezTo>
                </a:path>
                <a:path w="21599" h="21599" stroke="0" extrusionOk="0">
                  <a:moveTo>
                    <a:pt x="-1" y="21551"/>
                  </a:moveTo>
                  <a:cubicBezTo>
                    <a:pt x="24" y="9645"/>
                    <a:pt x="9681" y="5"/>
                    <a:pt x="21587" y="-1"/>
                  </a:cubicBezTo>
                  <a:lnTo>
                    <a:pt x="21599" y="21599"/>
                  </a:lnTo>
                  <a:close/>
                </a:path>
              </a:pathLst>
            </a:custGeom>
            <a:solidFill>
              <a:srgbClr val="F6BF69"/>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47" name="Arc 7"/>
            <p:cNvSpPr/>
            <p:nvPr/>
          </p:nvSpPr>
          <p:spPr bwMode="auto">
            <a:xfrm>
              <a:off x="1914" y="0"/>
              <a:ext cx="1917" cy="916"/>
            </a:xfrm>
            <a:custGeom>
              <a:avLst/>
              <a:gdLst>
                <a:gd name="G0" fmla="+- 11 0 0"/>
                <a:gd name="G1" fmla="+- 21600 0 0"/>
                <a:gd name="G2" fmla="+- 21600 0 0"/>
                <a:gd name="T0" fmla="*/ 0 w 21610"/>
                <a:gd name="T1" fmla="*/ 1 h 21600"/>
                <a:gd name="T2" fmla="*/ 21610 w 21610"/>
                <a:gd name="T3" fmla="*/ 21577 h 21600"/>
                <a:gd name="T4" fmla="*/ 11 w 21610"/>
                <a:gd name="T5" fmla="*/ 21600 h 21600"/>
              </a:gdLst>
              <a:ahLst/>
              <a:cxnLst>
                <a:cxn ang="0">
                  <a:pos x="T0" y="T1"/>
                </a:cxn>
                <a:cxn ang="0">
                  <a:pos x="T2" y="T3"/>
                </a:cxn>
                <a:cxn ang="0">
                  <a:pos x="T4" y="T5"/>
                </a:cxn>
              </a:cxnLst>
              <a:rect l="0" t="0" r="r" b="b"/>
              <a:pathLst>
                <a:path w="21610" h="21600" fill="none" extrusionOk="0">
                  <a:moveTo>
                    <a:pt x="-1" y="0"/>
                  </a:moveTo>
                  <a:cubicBezTo>
                    <a:pt x="3" y="0"/>
                    <a:pt x="7" y="-1"/>
                    <a:pt x="11" y="0"/>
                  </a:cubicBezTo>
                  <a:cubicBezTo>
                    <a:pt x="11931" y="0"/>
                    <a:pt x="21598" y="9656"/>
                    <a:pt x="21610" y="21576"/>
                  </a:cubicBezTo>
                </a:path>
                <a:path w="21610" h="21600" stroke="0" extrusionOk="0">
                  <a:moveTo>
                    <a:pt x="-1" y="0"/>
                  </a:moveTo>
                  <a:cubicBezTo>
                    <a:pt x="3" y="0"/>
                    <a:pt x="7" y="-1"/>
                    <a:pt x="11" y="0"/>
                  </a:cubicBezTo>
                  <a:cubicBezTo>
                    <a:pt x="11931" y="0"/>
                    <a:pt x="21598" y="9656"/>
                    <a:pt x="21610" y="21576"/>
                  </a:cubicBezTo>
                  <a:lnTo>
                    <a:pt x="11" y="21600"/>
                  </a:lnTo>
                  <a:close/>
                </a:path>
              </a:pathLst>
            </a:custGeom>
            <a:solidFill>
              <a:srgbClr val="F6BF69"/>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248" name="未知"/>
          <p:cNvSpPr/>
          <p:nvPr/>
        </p:nvSpPr>
        <p:spPr bwMode="auto">
          <a:xfrm>
            <a:off x="8277226" y="4649788"/>
            <a:ext cx="1628775" cy="906462"/>
          </a:xfrm>
          <a:custGeom>
            <a:avLst/>
            <a:gdLst>
              <a:gd name="T0" fmla="*/ 18 w 1154"/>
              <a:gd name="T1" fmla="*/ 11 h 571"/>
              <a:gd name="T2" fmla="*/ 46 w 1154"/>
              <a:gd name="T3" fmla="*/ 41 h 571"/>
              <a:gd name="T4" fmla="*/ 85 w 1154"/>
              <a:gd name="T5" fmla="*/ 61 h 571"/>
              <a:gd name="T6" fmla="*/ 121 w 1154"/>
              <a:gd name="T7" fmla="*/ 92 h 571"/>
              <a:gd name="T8" fmla="*/ 160 w 1154"/>
              <a:gd name="T9" fmla="*/ 112 h 571"/>
              <a:gd name="T10" fmla="*/ 197 w 1154"/>
              <a:gd name="T11" fmla="*/ 112 h 571"/>
              <a:gd name="T12" fmla="*/ 234 w 1154"/>
              <a:gd name="T13" fmla="*/ 132 h 571"/>
              <a:gd name="T14" fmla="*/ 281 w 1154"/>
              <a:gd name="T15" fmla="*/ 173 h 571"/>
              <a:gd name="T16" fmla="*/ 327 w 1154"/>
              <a:gd name="T17" fmla="*/ 203 h 571"/>
              <a:gd name="T18" fmla="*/ 366 w 1154"/>
              <a:gd name="T19" fmla="*/ 224 h 571"/>
              <a:gd name="T20" fmla="*/ 403 w 1154"/>
              <a:gd name="T21" fmla="*/ 244 h 571"/>
              <a:gd name="T22" fmla="*/ 450 w 1154"/>
              <a:gd name="T23" fmla="*/ 264 h 571"/>
              <a:gd name="T24" fmla="*/ 496 w 1154"/>
              <a:gd name="T25" fmla="*/ 285 h 571"/>
              <a:gd name="T26" fmla="*/ 533 w 1154"/>
              <a:gd name="T27" fmla="*/ 295 h 571"/>
              <a:gd name="T28" fmla="*/ 572 w 1154"/>
              <a:gd name="T29" fmla="*/ 316 h 571"/>
              <a:gd name="T30" fmla="*/ 627 w 1154"/>
              <a:gd name="T31" fmla="*/ 336 h 571"/>
              <a:gd name="T32" fmla="*/ 685 w 1154"/>
              <a:gd name="T33" fmla="*/ 357 h 571"/>
              <a:gd name="T34" fmla="*/ 731 w 1154"/>
              <a:gd name="T35" fmla="*/ 377 h 571"/>
              <a:gd name="T36" fmla="*/ 779 w 1154"/>
              <a:gd name="T37" fmla="*/ 397 h 571"/>
              <a:gd name="T38" fmla="*/ 815 w 1154"/>
              <a:gd name="T39" fmla="*/ 407 h 571"/>
              <a:gd name="T40" fmla="*/ 853 w 1154"/>
              <a:gd name="T41" fmla="*/ 438 h 571"/>
              <a:gd name="T42" fmla="*/ 900 w 1154"/>
              <a:gd name="T43" fmla="*/ 459 h 571"/>
              <a:gd name="T44" fmla="*/ 937 w 1154"/>
              <a:gd name="T45" fmla="*/ 479 h 571"/>
              <a:gd name="T46" fmla="*/ 974 w 1154"/>
              <a:gd name="T47" fmla="*/ 498 h 571"/>
              <a:gd name="T48" fmla="*/ 1022 w 1154"/>
              <a:gd name="T49" fmla="*/ 498 h 571"/>
              <a:gd name="T50" fmla="*/ 1059 w 1154"/>
              <a:gd name="T51" fmla="*/ 509 h 571"/>
              <a:gd name="T52" fmla="*/ 1097 w 1154"/>
              <a:gd name="T53" fmla="*/ 529 h 571"/>
              <a:gd name="T54" fmla="*/ 1134 w 1154"/>
              <a:gd name="T55" fmla="*/ 550 h 571"/>
              <a:gd name="T56" fmla="*/ 1134 w 1154"/>
              <a:gd name="T57" fmla="*/ 570 h 571"/>
              <a:gd name="T58" fmla="*/ 1097 w 1154"/>
              <a:gd name="T59" fmla="*/ 560 h 571"/>
              <a:gd name="T60" fmla="*/ 1059 w 1154"/>
              <a:gd name="T61" fmla="*/ 560 h 571"/>
              <a:gd name="T62" fmla="*/ 1022 w 1154"/>
              <a:gd name="T63" fmla="*/ 560 h 571"/>
              <a:gd name="T64" fmla="*/ 985 w 1154"/>
              <a:gd name="T65" fmla="*/ 560 h 571"/>
              <a:gd name="T66" fmla="*/ 947 w 1154"/>
              <a:gd name="T67" fmla="*/ 560 h 571"/>
              <a:gd name="T68" fmla="*/ 900 w 1154"/>
              <a:gd name="T69" fmla="*/ 560 h 571"/>
              <a:gd name="T70" fmla="*/ 862 w 1154"/>
              <a:gd name="T71" fmla="*/ 550 h 571"/>
              <a:gd name="T72" fmla="*/ 825 w 1154"/>
              <a:gd name="T73" fmla="*/ 550 h 571"/>
              <a:gd name="T74" fmla="*/ 768 w 1154"/>
              <a:gd name="T75" fmla="*/ 550 h 571"/>
              <a:gd name="T76" fmla="*/ 721 w 1154"/>
              <a:gd name="T77" fmla="*/ 550 h 571"/>
              <a:gd name="T78" fmla="*/ 685 w 1154"/>
              <a:gd name="T79" fmla="*/ 550 h 571"/>
              <a:gd name="T80" fmla="*/ 638 w 1154"/>
              <a:gd name="T81" fmla="*/ 539 h 571"/>
              <a:gd name="T82" fmla="*/ 599 w 1154"/>
              <a:gd name="T83" fmla="*/ 539 h 571"/>
              <a:gd name="T84" fmla="*/ 562 w 1154"/>
              <a:gd name="T85" fmla="*/ 539 h 571"/>
              <a:gd name="T86" fmla="*/ 526 w 1154"/>
              <a:gd name="T87" fmla="*/ 550 h 571"/>
              <a:gd name="T88" fmla="*/ 487 w 1154"/>
              <a:gd name="T89" fmla="*/ 560 h 571"/>
              <a:gd name="T90" fmla="*/ 450 w 1154"/>
              <a:gd name="T91" fmla="*/ 560 h 571"/>
              <a:gd name="T92" fmla="*/ 412 w 1154"/>
              <a:gd name="T93" fmla="*/ 570 h 571"/>
              <a:gd name="T94" fmla="*/ 393 w 1154"/>
              <a:gd name="T95" fmla="*/ 529 h 571"/>
              <a:gd name="T96" fmla="*/ 366 w 1154"/>
              <a:gd name="T97" fmla="*/ 489 h 571"/>
              <a:gd name="T98" fmla="*/ 366 w 1154"/>
              <a:gd name="T99" fmla="*/ 448 h 571"/>
              <a:gd name="T100" fmla="*/ 347 w 1154"/>
              <a:gd name="T101" fmla="*/ 407 h 571"/>
              <a:gd name="T102" fmla="*/ 327 w 1154"/>
              <a:gd name="T103" fmla="*/ 357 h 571"/>
              <a:gd name="T104" fmla="*/ 300 w 1154"/>
              <a:gd name="T105" fmla="*/ 316 h 571"/>
              <a:gd name="T106" fmla="*/ 281 w 1154"/>
              <a:gd name="T107" fmla="*/ 274 h 571"/>
              <a:gd name="T108" fmla="*/ 254 w 1154"/>
              <a:gd name="T109" fmla="*/ 233 h 571"/>
              <a:gd name="T110" fmla="*/ 226 w 1154"/>
              <a:gd name="T111" fmla="*/ 203 h 571"/>
              <a:gd name="T112" fmla="*/ 187 w 1154"/>
              <a:gd name="T113" fmla="*/ 162 h 571"/>
              <a:gd name="T114" fmla="*/ 160 w 1154"/>
              <a:gd name="T115" fmla="*/ 132 h 571"/>
              <a:gd name="T116" fmla="*/ 132 w 1154"/>
              <a:gd name="T117" fmla="*/ 102 h 571"/>
              <a:gd name="T118" fmla="*/ 94 w 1154"/>
              <a:gd name="T119" fmla="*/ 82 h 571"/>
              <a:gd name="T120" fmla="*/ 55 w 1154"/>
              <a:gd name="T121" fmla="*/ 61 h 571"/>
              <a:gd name="T122" fmla="*/ 28 w 1154"/>
              <a:gd name="T123" fmla="*/ 41 h 571"/>
              <a:gd name="T124" fmla="*/ 0 w 1154"/>
              <a:gd name="T125" fmla="*/ 21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4" h="571">
                <a:moveTo>
                  <a:pt x="0" y="0"/>
                </a:moveTo>
                <a:lnTo>
                  <a:pt x="18" y="11"/>
                </a:lnTo>
                <a:lnTo>
                  <a:pt x="38" y="21"/>
                </a:lnTo>
                <a:lnTo>
                  <a:pt x="46" y="41"/>
                </a:lnTo>
                <a:lnTo>
                  <a:pt x="66" y="51"/>
                </a:lnTo>
                <a:lnTo>
                  <a:pt x="85" y="61"/>
                </a:lnTo>
                <a:lnTo>
                  <a:pt x="103" y="71"/>
                </a:lnTo>
                <a:lnTo>
                  <a:pt x="121" y="92"/>
                </a:lnTo>
                <a:lnTo>
                  <a:pt x="140" y="102"/>
                </a:lnTo>
                <a:lnTo>
                  <a:pt x="160" y="112"/>
                </a:lnTo>
                <a:lnTo>
                  <a:pt x="178" y="112"/>
                </a:lnTo>
                <a:lnTo>
                  <a:pt x="197" y="112"/>
                </a:lnTo>
                <a:lnTo>
                  <a:pt x="215" y="123"/>
                </a:lnTo>
                <a:lnTo>
                  <a:pt x="234" y="132"/>
                </a:lnTo>
                <a:lnTo>
                  <a:pt x="254" y="153"/>
                </a:lnTo>
                <a:lnTo>
                  <a:pt x="281" y="173"/>
                </a:lnTo>
                <a:lnTo>
                  <a:pt x="309" y="193"/>
                </a:lnTo>
                <a:lnTo>
                  <a:pt x="327" y="203"/>
                </a:lnTo>
                <a:lnTo>
                  <a:pt x="347" y="214"/>
                </a:lnTo>
                <a:lnTo>
                  <a:pt x="366" y="224"/>
                </a:lnTo>
                <a:lnTo>
                  <a:pt x="384" y="233"/>
                </a:lnTo>
                <a:lnTo>
                  <a:pt x="403" y="244"/>
                </a:lnTo>
                <a:lnTo>
                  <a:pt x="421" y="255"/>
                </a:lnTo>
                <a:lnTo>
                  <a:pt x="450" y="264"/>
                </a:lnTo>
                <a:lnTo>
                  <a:pt x="469" y="274"/>
                </a:lnTo>
                <a:lnTo>
                  <a:pt x="496" y="285"/>
                </a:lnTo>
                <a:lnTo>
                  <a:pt x="515" y="285"/>
                </a:lnTo>
                <a:lnTo>
                  <a:pt x="533" y="295"/>
                </a:lnTo>
                <a:lnTo>
                  <a:pt x="553" y="306"/>
                </a:lnTo>
                <a:lnTo>
                  <a:pt x="572" y="316"/>
                </a:lnTo>
                <a:lnTo>
                  <a:pt x="599" y="316"/>
                </a:lnTo>
                <a:lnTo>
                  <a:pt x="627" y="336"/>
                </a:lnTo>
                <a:lnTo>
                  <a:pt x="665" y="347"/>
                </a:lnTo>
                <a:lnTo>
                  <a:pt x="685" y="357"/>
                </a:lnTo>
                <a:lnTo>
                  <a:pt x="702" y="367"/>
                </a:lnTo>
                <a:lnTo>
                  <a:pt x="731" y="377"/>
                </a:lnTo>
                <a:lnTo>
                  <a:pt x="759" y="388"/>
                </a:lnTo>
                <a:lnTo>
                  <a:pt x="779" y="397"/>
                </a:lnTo>
                <a:lnTo>
                  <a:pt x="798" y="407"/>
                </a:lnTo>
                <a:lnTo>
                  <a:pt x="815" y="407"/>
                </a:lnTo>
                <a:lnTo>
                  <a:pt x="834" y="427"/>
                </a:lnTo>
                <a:lnTo>
                  <a:pt x="853" y="438"/>
                </a:lnTo>
                <a:lnTo>
                  <a:pt x="881" y="448"/>
                </a:lnTo>
                <a:lnTo>
                  <a:pt x="900" y="459"/>
                </a:lnTo>
                <a:lnTo>
                  <a:pt x="919" y="468"/>
                </a:lnTo>
                <a:lnTo>
                  <a:pt x="937" y="479"/>
                </a:lnTo>
                <a:lnTo>
                  <a:pt x="956" y="489"/>
                </a:lnTo>
                <a:lnTo>
                  <a:pt x="974" y="498"/>
                </a:lnTo>
                <a:lnTo>
                  <a:pt x="1002" y="498"/>
                </a:lnTo>
                <a:lnTo>
                  <a:pt x="1022" y="498"/>
                </a:lnTo>
                <a:lnTo>
                  <a:pt x="1040" y="509"/>
                </a:lnTo>
                <a:lnTo>
                  <a:pt x="1059" y="509"/>
                </a:lnTo>
                <a:lnTo>
                  <a:pt x="1079" y="520"/>
                </a:lnTo>
                <a:lnTo>
                  <a:pt x="1097" y="529"/>
                </a:lnTo>
                <a:lnTo>
                  <a:pt x="1116" y="539"/>
                </a:lnTo>
                <a:lnTo>
                  <a:pt x="1134" y="550"/>
                </a:lnTo>
                <a:lnTo>
                  <a:pt x="1153" y="560"/>
                </a:lnTo>
                <a:lnTo>
                  <a:pt x="1134" y="570"/>
                </a:lnTo>
                <a:lnTo>
                  <a:pt x="1116" y="570"/>
                </a:lnTo>
                <a:lnTo>
                  <a:pt x="1097" y="560"/>
                </a:lnTo>
                <a:lnTo>
                  <a:pt x="1079" y="560"/>
                </a:lnTo>
                <a:lnTo>
                  <a:pt x="1059" y="560"/>
                </a:lnTo>
                <a:lnTo>
                  <a:pt x="1040" y="560"/>
                </a:lnTo>
                <a:lnTo>
                  <a:pt x="1022" y="560"/>
                </a:lnTo>
                <a:lnTo>
                  <a:pt x="1002" y="560"/>
                </a:lnTo>
                <a:lnTo>
                  <a:pt x="985" y="560"/>
                </a:lnTo>
                <a:lnTo>
                  <a:pt x="965" y="560"/>
                </a:lnTo>
                <a:lnTo>
                  <a:pt x="947" y="560"/>
                </a:lnTo>
                <a:lnTo>
                  <a:pt x="928" y="560"/>
                </a:lnTo>
                <a:lnTo>
                  <a:pt x="900" y="560"/>
                </a:lnTo>
                <a:lnTo>
                  <a:pt x="881" y="550"/>
                </a:lnTo>
                <a:lnTo>
                  <a:pt x="862" y="550"/>
                </a:lnTo>
                <a:lnTo>
                  <a:pt x="844" y="550"/>
                </a:lnTo>
                <a:lnTo>
                  <a:pt x="825" y="550"/>
                </a:lnTo>
                <a:lnTo>
                  <a:pt x="798" y="550"/>
                </a:lnTo>
                <a:lnTo>
                  <a:pt x="768" y="550"/>
                </a:lnTo>
                <a:lnTo>
                  <a:pt x="741" y="550"/>
                </a:lnTo>
                <a:lnTo>
                  <a:pt x="721" y="550"/>
                </a:lnTo>
                <a:lnTo>
                  <a:pt x="702" y="550"/>
                </a:lnTo>
                <a:lnTo>
                  <a:pt x="685" y="550"/>
                </a:lnTo>
                <a:lnTo>
                  <a:pt x="665" y="550"/>
                </a:lnTo>
                <a:lnTo>
                  <a:pt x="638" y="539"/>
                </a:lnTo>
                <a:lnTo>
                  <a:pt x="619" y="539"/>
                </a:lnTo>
                <a:lnTo>
                  <a:pt x="599" y="539"/>
                </a:lnTo>
                <a:lnTo>
                  <a:pt x="581" y="539"/>
                </a:lnTo>
                <a:lnTo>
                  <a:pt x="562" y="539"/>
                </a:lnTo>
                <a:lnTo>
                  <a:pt x="544" y="539"/>
                </a:lnTo>
                <a:lnTo>
                  <a:pt x="526" y="550"/>
                </a:lnTo>
                <a:lnTo>
                  <a:pt x="506" y="550"/>
                </a:lnTo>
                <a:lnTo>
                  <a:pt x="487" y="560"/>
                </a:lnTo>
                <a:lnTo>
                  <a:pt x="469" y="560"/>
                </a:lnTo>
                <a:lnTo>
                  <a:pt x="450" y="560"/>
                </a:lnTo>
                <a:lnTo>
                  <a:pt x="432" y="560"/>
                </a:lnTo>
                <a:lnTo>
                  <a:pt x="412" y="570"/>
                </a:lnTo>
                <a:lnTo>
                  <a:pt x="403" y="550"/>
                </a:lnTo>
                <a:lnTo>
                  <a:pt x="393" y="529"/>
                </a:lnTo>
                <a:lnTo>
                  <a:pt x="375" y="509"/>
                </a:lnTo>
                <a:lnTo>
                  <a:pt x="366" y="489"/>
                </a:lnTo>
                <a:lnTo>
                  <a:pt x="366" y="468"/>
                </a:lnTo>
                <a:lnTo>
                  <a:pt x="366" y="448"/>
                </a:lnTo>
                <a:lnTo>
                  <a:pt x="355" y="427"/>
                </a:lnTo>
                <a:lnTo>
                  <a:pt x="347" y="407"/>
                </a:lnTo>
                <a:lnTo>
                  <a:pt x="338" y="388"/>
                </a:lnTo>
                <a:lnTo>
                  <a:pt x="327" y="357"/>
                </a:lnTo>
                <a:lnTo>
                  <a:pt x="309" y="336"/>
                </a:lnTo>
                <a:lnTo>
                  <a:pt x="300" y="316"/>
                </a:lnTo>
                <a:lnTo>
                  <a:pt x="290" y="295"/>
                </a:lnTo>
                <a:lnTo>
                  <a:pt x="281" y="274"/>
                </a:lnTo>
                <a:lnTo>
                  <a:pt x="261" y="255"/>
                </a:lnTo>
                <a:lnTo>
                  <a:pt x="254" y="233"/>
                </a:lnTo>
                <a:lnTo>
                  <a:pt x="234" y="224"/>
                </a:lnTo>
                <a:lnTo>
                  <a:pt x="226" y="203"/>
                </a:lnTo>
                <a:lnTo>
                  <a:pt x="206" y="183"/>
                </a:lnTo>
                <a:lnTo>
                  <a:pt x="187" y="162"/>
                </a:lnTo>
                <a:lnTo>
                  <a:pt x="178" y="142"/>
                </a:lnTo>
                <a:lnTo>
                  <a:pt x="160" y="132"/>
                </a:lnTo>
                <a:lnTo>
                  <a:pt x="151" y="112"/>
                </a:lnTo>
                <a:lnTo>
                  <a:pt x="132" y="102"/>
                </a:lnTo>
                <a:lnTo>
                  <a:pt x="112" y="92"/>
                </a:lnTo>
                <a:lnTo>
                  <a:pt x="94" y="82"/>
                </a:lnTo>
                <a:lnTo>
                  <a:pt x="74" y="61"/>
                </a:lnTo>
                <a:lnTo>
                  <a:pt x="55" y="61"/>
                </a:lnTo>
                <a:lnTo>
                  <a:pt x="46" y="41"/>
                </a:lnTo>
                <a:lnTo>
                  <a:pt x="28" y="41"/>
                </a:lnTo>
                <a:lnTo>
                  <a:pt x="18" y="21"/>
                </a:lnTo>
                <a:lnTo>
                  <a:pt x="0" y="21"/>
                </a:lnTo>
                <a:lnTo>
                  <a:pt x="0" y="0"/>
                </a:lnTo>
              </a:path>
            </a:pathLst>
          </a:custGeom>
          <a:solidFill>
            <a:srgbClr val="F6BF69"/>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49" name="Rectangle 9"/>
          <p:cNvSpPr>
            <a:spLocks noChangeArrowheads="1"/>
          </p:cNvSpPr>
          <p:nvPr/>
        </p:nvSpPr>
        <p:spPr bwMode="auto">
          <a:xfrm>
            <a:off x="2352675" y="5492750"/>
            <a:ext cx="7507288" cy="1016000"/>
          </a:xfrm>
          <a:prstGeom prst="rect">
            <a:avLst/>
          </a:prstGeom>
          <a:solidFill>
            <a:srgbClr val="F6BF69"/>
          </a:solidFill>
          <a:ln w="12700" cmpd="sng">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50" name="Line 10"/>
          <p:cNvSpPr>
            <a:spLocks noChangeShapeType="1"/>
          </p:cNvSpPr>
          <p:nvPr/>
        </p:nvSpPr>
        <p:spPr bwMode="auto">
          <a:xfrm>
            <a:off x="2455863" y="5494339"/>
            <a:ext cx="7366000" cy="1587"/>
          </a:xfrm>
          <a:prstGeom prst="line">
            <a:avLst/>
          </a:prstGeom>
          <a:noFill/>
          <a:ln w="25400" cmpd="sng">
            <a:solidFill>
              <a:srgbClr val="000000"/>
            </a:solidFill>
            <a:prstDash val="lg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51" name="未知"/>
          <p:cNvSpPr/>
          <p:nvPr/>
        </p:nvSpPr>
        <p:spPr bwMode="auto">
          <a:xfrm>
            <a:off x="4192588" y="5665789"/>
            <a:ext cx="677862" cy="236537"/>
          </a:xfrm>
          <a:custGeom>
            <a:avLst/>
            <a:gdLst>
              <a:gd name="T0" fmla="*/ 22 w 481"/>
              <a:gd name="T1" fmla="*/ 58 h 149"/>
              <a:gd name="T2" fmla="*/ 52 w 481"/>
              <a:gd name="T3" fmla="*/ 50 h 149"/>
              <a:gd name="T4" fmla="*/ 82 w 481"/>
              <a:gd name="T5" fmla="*/ 41 h 149"/>
              <a:gd name="T6" fmla="*/ 120 w 481"/>
              <a:gd name="T7" fmla="*/ 25 h 149"/>
              <a:gd name="T8" fmla="*/ 151 w 481"/>
              <a:gd name="T9" fmla="*/ 17 h 149"/>
              <a:gd name="T10" fmla="*/ 180 w 481"/>
              <a:gd name="T11" fmla="*/ 0 h 149"/>
              <a:gd name="T12" fmla="*/ 210 w 481"/>
              <a:gd name="T13" fmla="*/ 0 h 149"/>
              <a:gd name="T14" fmla="*/ 240 w 481"/>
              <a:gd name="T15" fmla="*/ 0 h 149"/>
              <a:gd name="T16" fmla="*/ 277 w 481"/>
              <a:gd name="T17" fmla="*/ 17 h 149"/>
              <a:gd name="T18" fmla="*/ 307 w 481"/>
              <a:gd name="T19" fmla="*/ 17 h 149"/>
              <a:gd name="T20" fmla="*/ 337 w 481"/>
              <a:gd name="T21" fmla="*/ 33 h 149"/>
              <a:gd name="T22" fmla="*/ 367 w 481"/>
              <a:gd name="T23" fmla="*/ 50 h 149"/>
              <a:gd name="T24" fmla="*/ 396 w 481"/>
              <a:gd name="T25" fmla="*/ 66 h 149"/>
              <a:gd name="T26" fmla="*/ 435 w 481"/>
              <a:gd name="T27" fmla="*/ 82 h 149"/>
              <a:gd name="T28" fmla="*/ 472 w 481"/>
              <a:gd name="T29" fmla="*/ 90 h 149"/>
              <a:gd name="T30" fmla="*/ 480 w 481"/>
              <a:gd name="T31" fmla="*/ 90 h 149"/>
              <a:gd name="T32" fmla="*/ 449 w 481"/>
              <a:gd name="T33" fmla="*/ 107 h 149"/>
              <a:gd name="T34" fmla="*/ 420 w 481"/>
              <a:gd name="T35" fmla="*/ 115 h 149"/>
              <a:gd name="T36" fmla="*/ 390 w 481"/>
              <a:gd name="T37" fmla="*/ 123 h 149"/>
              <a:gd name="T38" fmla="*/ 359 w 481"/>
              <a:gd name="T39" fmla="*/ 132 h 149"/>
              <a:gd name="T40" fmla="*/ 329 w 481"/>
              <a:gd name="T41" fmla="*/ 140 h 149"/>
              <a:gd name="T42" fmla="*/ 300 w 481"/>
              <a:gd name="T43" fmla="*/ 148 h 149"/>
              <a:gd name="T44" fmla="*/ 270 w 481"/>
              <a:gd name="T45" fmla="*/ 140 h 149"/>
              <a:gd name="T46" fmla="*/ 240 w 481"/>
              <a:gd name="T47" fmla="*/ 140 h 149"/>
              <a:gd name="T48" fmla="*/ 210 w 481"/>
              <a:gd name="T49" fmla="*/ 132 h 149"/>
              <a:gd name="T50" fmla="*/ 180 w 481"/>
              <a:gd name="T51" fmla="*/ 123 h 149"/>
              <a:gd name="T52" fmla="*/ 151 w 481"/>
              <a:gd name="T53" fmla="*/ 115 h 149"/>
              <a:gd name="T54" fmla="*/ 112 w 481"/>
              <a:gd name="T55" fmla="*/ 99 h 149"/>
              <a:gd name="T56" fmla="*/ 75 w 481"/>
              <a:gd name="T57" fmla="*/ 90 h 149"/>
              <a:gd name="T58" fmla="*/ 45 w 481"/>
              <a:gd name="T59" fmla="*/ 82 h 149"/>
              <a:gd name="T60" fmla="*/ 15 w 481"/>
              <a:gd name="T61" fmla="*/ 74 h 149"/>
              <a:gd name="T62" fmla="*/ 15 w 481"/>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50"/>
                </a:lnTo>
                <a:lnTo>
                  <a:pt x="382" y="58"/>
                </a:lnTo>
                <a:lnTo>
                  <a:pt x="396" y="66"/>
                </a:lnTo>
                <a:lnTo>
                  <a:pt x="420" y="74"/>
                </a:lnTo>
                <a:lnTo>
                  <a:pt x="435" y="82"/>
                </a:lnTo>
                <a:lnTo>
                  <a:pt x="449" y="82"/>
                </a:lnTo>
                <a:lnTo>
                  <a:pt x="472" y="90"/>
                </a:lnTo>
                <a:lnTo>
                  <a:pt x="464" y="111"/>
                </a:lnTo>
                <a:lnTo>
                  <a:pt x="480" y="90"/>
                </a:lnTo>
                <a:lnTo>
                  <a:pt x="465" y="99"/>
                </a:lnTo>
                <a:lnTo>
                  <a:pt x="449" y="107"/>
                </a:lnTo>
                <a:lnTo>
                  <a:pt x="435" y="107"/>
                </a:lnTo>
                <a:lnTo>
                  <a:pt x="420" y="115"/>
                </a:lnTo>
                <a:lnTo>
                  <a:pt x="404" y="115"/>
                </a:lnTo>
                <a:lnTo>
                  <a:pt x="390" y="123"/>
                </a:lnTo>
                <a:lnTo>
                  <a:pt x="374" y="123"/>
                </a:lnTo>
                <a:lnTo>
                  <a:pt x="359" y="132"/>
                </a:lnTo>
                <a:lnTo>
                  <a:pt x="345" y="140"/>
                </a:lnTo>
                <a:lnTo>
                  <a:pt x="329" y="140"/>
                </a:lnTo>
                <a:lnTo>
                  <a:pt x="314" y="140"/>
                </a:lnTo>
                <a:lnTo>
                  <a:pt x="300" y="148"/>
                </a:lnTo>
                <a:lnTo>
                  <a:pt x="284" y="140"/>
                </a:lnTo>
                <a:lnTo>
                  <a:pt x="270" y="140"/>
                </a:lnTo>
                <a:lnTo>
                  <a:pt x="255" y="140"/>
                </a:lnTo>
                <a:lnTo>
                  <a:pt x="240" y="140"/>
                </a:lnTo>
                <a:lnTo>
                  <a:pt x="225" y="140"/>
                </a:lnTo>
                <a:lnTo>
                  <a:pt x="210" y="132"/>
                </a:lnTo>
                <a:lnTo>
                  <a:pt x="196"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52" name="Oval 12"/>
          <p:cNvSpPr>
            <a:spLocks noChangeArrowheads="1"/>
          </p:cNvSpPr>
          <p:nvPr/>
        </p:nvSpPr>
        <p:spPr bwMode="auto">
          <a:xfrm>
            <a:off x="4468813" y="5738814"/>
            <a:ext cx="101600" cy="5238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53" name="未知"/>
          <p:cNvSpPr/>
          <p:nvPr/>
        </p:nvSpPr>
        <p:spPr bwMode="auto">
          <a:xfrm>
            <a:off x="3375026" y="5667375"/>
            <a:ext cx="677863" cy="234950"/>
          </a:xfrm>
          <a:custGeom>
            <a:avLst/>
            <a:gdLst>
              <a:gd name="T0" fmla="*/ 22 w 480"/>
              <a:gd name="T1" fmla="*/ 57 h 148"/>
              <a:gd name="T2" fmla="*/ 51 w 480"/>
              <a:gd name="T3" fmla="*/ 49 h 148"/>
              <a:gd name="T4" fmla="*/ 82 w 480"/>
              <a:gd name="T5" fmla="*/ 41 h 148"/>
              <a:gd name="T6" fmla="*/ 120 w 480"/>
              <a:gd name="T7" fmla="*/ 25 h 148"/>
              <a:gd name="T8" fmla="*/ 150 w 480"/>
              <a:gd name="T9" fmla="*/ 17 h 148"/>
              <a:gd name="T10" fmla="*/ 179 w 480"/>
              <a:gd name="T11" fmla="*/ 0 h 148"/>
              <a:gd name="T12" fmla="*/ 210 w 480"/>
              <a:gd name="T13" fmla="*/ 0 h 148"/>
              <a:gd name="T14" fmla="*/ 240 w 480"/>
              <a:gd name="T15" fmla="*/ 0 h 148"/>
              <a:gd name="T16" fmla="*/ 277 w 480"/>
              <a:gd name="T17" fmla="*/ 17 h 148"/>
              <a:gd name="T18" fmla="*/ 306 w 480"/>
              <a:gd name="T19" fmla="*/ 17 h 148"/>
              <a:gd name="T20" fmla="*/ 336 w 480"/>
              <a:gd name="T21" fmla="*/ 33 h 148"/>
              <a:gd name="T22" fmla="*/ 367 w 480"/>
              <a:gd name="T23" fmla="*/ 49 h 148"/>
              <a:gd name="T24" fmla="*/ 396 w 480"/>
              <a:gd name="T25" fmla="*/ 65 h 148"/>
              <a:gd name="T26" fmla="*/ 434 w 480"/>
              <a:gd name="T27" fmla="*/ 82 h 148"/>
              <a:gd name="T28" fmla="*/ 471 w 480"/>
              <a:gd name="T29" fmla="*/ 90 h 148"/>
              <a:gd name="T30" fmla="*/ 479 w 480"/>
              <a:gd name="T31" fmla="*/ 90 h 148"/>
              <a:gd name="T32" fmla="*/ 448 w 480"/>
              <a:gd name="T33" fmla="*/ 106 h 148"/>
              <a:gd name="T34" fmla="*/ 419 w 480"/>
              <a:gd name="T35" fmla="*/ 114 h 148"/>
              <a:gd name="T36" fmla="*/ 389 w 480"/>
              <a:gd name="T37" fmla="*/ 123 h 148"/>
              <a:gd name="T38" fmla="*/ 359 w 480"/>
              <a:gd name="T39" fmla="*/ 131 h 148"/>
              <a:gd name="T40" fmla="*/ 328 w 480"/>
              <a:gd name="T41" fmla="*/ 139 h 148"/>
              <a:gd name="T42" fmla="*/ 299 w 480"/>
              <a:gd name="T43" fmla="*/ 147 h 148"/>
              <a:gd name="T44" fmla="*/ 269 w 480"/>
              <a:gd name="T45" fmla="*/ 139 h 148"/>
              <a:gd name="T46" fmla="*/ 240 w 480"/>
              <a:gd name="T47" fmla="*/ 139 h 148"/>
              <a:gd name="T48" fmla="*/ 210 w 480"/>
              <a:gd name="T49" fmla="*/ 131 h 148"/>
              <a:gd name="T50" fmla="*/ 179 w 480"/>
              <a:gd name="T51" fmla="*/ 123 h 148"/>
              <a:gd name="T52" fmla="*/ 150 w 480"/>
              <a:gd name="T53" fmla="*/ 114 h 148"/>
              <a:gd name="T54" fmla="*/ 112 w 480"/>
              <a:gd name="T55" fmla="*/ 98 h 148"/>
              <a:gd name="T56" fmla="*/ 75 w 480"/>
              <a:gd name="T57" fmla="*/ 90 h 148"/>
              <a:gd name="T58" fmla="*/ 45 w 480"/>
              <a:gd name="T59" fmla="*/ 82 h 148"/>
              <a:gd name="T60" fmla="*/ 15 w 480"/>
              <a:gd name="T61" fmla="*/ 74 h 148"/>
              <a:gd name="T62" fmla="*/ 15 w 480"/>
              <a:gd name="T63" fmla="*/ 6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0" h="148">
                <a:moveTo>
                  <a:pt x="8" y="65"/>
                </a:moveTo>
                <a:lnTo>
                  <a:pt x="22" y="57"/>
                </a:lnTo>
                <a:lnTo>
                  <a:pt x="37" y="57"/>
                </a:lnTo>
                <a:lnTo>
                  <a:pt x="51" y="49"/>
                </a:lnTo>
                <a:lnTo>
                  <a:pt x="67" y="49"/>
                </a:lnTo>
                <a:lnTo>
                  <a:pt x="82" y="41"/>
                </a:lnTo>
                <a:lnTo>
                  <a:pt x="98" y="33"/>
                </a:lnTo>
                <a:lnTo>
                  <a:pt x="120" y="25"/>
                </a:lnTo>
                <a:lnTo>
                  <a:pt x="135" y="17"/>
                </a:lnTo>
                <a:lnTo>
                  <a:pt x="150" y="17"/>
                </a:lnTo>
                <a:lnTo>
                  <a:pt x="165" y="0"/>
                </a:lnTo>
                <a:lnTo>
                  <a:pt x="179" y="0"/>
                </a:lnTo>
                <a:lnTo>
                  <a:pt x="195" y="0"/>
                </a:lnTo>
                <a:lnTo>
                  <a:pt x="210" y="0"/>
                </a:lnTo>
                <a:lnTo>
                  <a:pt x="224" y="0"/>
                </a:lnTo>
                <a:lnTo>
                  <a:pt x="240" y="0"/>
                </a:lnTo>
                <a:lnTo>
                  <a:pt x="255" y="8"/>
                </a:lnTo>
                <a:lnTo>
                  <a:pt x="277" y="17"/>
                </a:lnTo>
                <a:lnTo>
                  <a:pt x="291" y="17"/>
                </a:lnTo>
                <a:lnTo>
                  <a:pt x="306" y="17"/>
                </a:lnTo>
                <a:lnTo>
                  <a:pt x="322" y="25"/>
                </a:lnTo>
                <a:lnTo>
                  <a:pt x="336" y="33"/>
                </a:lnTo>
                <a:lnTo>
                  <a:pt x="351" y="41"/>
                </a:lnTo>
                <a:lnTo>
                  <a:pt x="367" y="49"/>
                </a:lnTo>
                <a:lnTo>
                  <a:pt x="381" y="57"/>
                </a:lnTo>
                <a:lnTo>
                  <a:pt x="396" y="65"/>
                </a:lnTo>
                <a:lnTo>
                  <a:pt x="419" y="74"/>
                </a:lnTo>
                <a:lnTo>
                  <a:pt x="434" y="82"/>
                </a:lnTo>
                <a:lnTo>
                  <a:pt x="448" y="82"/>
                </a:lnTo>
                <a:lnTo>
                  <a:pt x="471" y="90"/>
                </a:lnTo>
                <a:lnTo>
                  <a:pt x="463" y="110"/>
                </a:lnTo>
                <a:lnTo>
                  <a:pt x="479" y="90"/>
                </a:lnTo>
                <a:lnTo>
                  <a:pt x="464" y="98"/>
                </a:lnTo>
                <a:lnTo>
                  <a:pt x="448" y="106"/>
                </a:lnTo>
                <a:lnTo>
                  <a:pt x="434" y="106"/>
                </a:lnTo>
                <a:lnTo>
                  <a:pt x="419" y="114"/>
                </a:lnTo>
                <a:lnTo>
                  <a:pt x="404" y="114"/>
                </a:lnTo>
                <a:lnTo>
                  <a:pt x="389" y="123"/>
                </a:lnTo>
                <a:lnTo>
                  <a:pt x="373" y="123"/>
                </a:lnTo>
                <a:lnTo>
                  <a:pt x="359" y="131"/>
                </a:lnTo>
                <a:lnTo>
                  <a:pt x="344" y="139"/>
                </a:lnTo>
                <a:lnTo>
                  <a:pt x="328" y="139"/>
                </a:lnTo>
                <a:lnTo>
                  <a:pt x="314" y="139"/>
                </a:lnTo>
                <a:lnTo>
                  <a:pt x="299" y="147"/>
                </a:lnTo>
                <a:lnTo>
                  <a:pt x="284" y="139"/>
                </a:lnTo>
                <a:lnTo>
                  <a:pt x="269" y="139"/>
                </a:lnTo>
                <a:lnTo>
                  <a:pt x="255" y="139"/>
                </a:lnTo>
                <a:lnTo>
                  <a:pt x="240" y="139"/>
                </a:lnTo>
                <a:lnTo>
                  <a:pt x="224" y="139"/>
                </a:lnTo>
                <a:lnTo>
                  <a:pt x="210" y="131"/>
                </a:lnTo>
                <a:lnTo>
                  <a:pt x="195" y="123"/>
                </a:lnTo>
                <a:lnTo>
                  <a:pt x="179" y="123"/>
                </a:lnTo>
                <a:lnTo>
                  <a:pt x="165" y="114"/>
                </a:lnTo>
                <a:lnTo>
                  <a:pt x="150" y="114"/>
                </a:lnTo>
                <a:lnTo>
                  <a:pt x="127" y="106"/>
                </a:lnTo>
                <a:lnTo>
                  <a:pt x="112" y="98"/>
                </a:lnTo>
                <a:lnTo>
                  <a:pt x="90" y="90"/>
                </a:lnTo>
                <a:lnTo>
                  <a:pt x="75" y="90"/>
                </a:lnTo>
                <a:lnTo>
                  <a:pt x="59" y="82"/>
                </a:lnTo>
                <a:lnTo>
                  <a:pt x="45" y="82"/>
                </a:lnTo>
                <a:lnTo>
                  <a:pt x="29" y="82"/>
                </a:lnTo>
                <a:lnTo>
                  <a:pt x="15" y="74"/>
                </a:lnTo>
                <a:lnTo>
                  <a:pt x="0" y="74"/>
                </a:lnTo>
                <a:lnTo>
                  <a:pt x="15" y="65"/>
                </a:lnTo>
                <a:lnTo>
                  <a:pt x="8" y="65"/>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54" name="Oval 14"/>
          <p:cNvSpPr>
            <a:spLocks noChangeArrowheads="1"/>
          </p:cNvSpPr>
          <p:nvPr/>
        </p:nvSpPr>
        <p:spPr bwMode="auto">
          <a:xfrm>
            <a:off x="3649663" y="5738813"/>
            <a:ext cx="106362" cy="5556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55" name="未知"/>
          <p:cNvSpPr/>
          <p:nvPr/>
        </p:nvSpPr>
        <p:spPr bwMode="auto">
          <a:xfrm>
            <a:off x="5808664" y="5683250"/>
            <a:ext cx="681037" cy="236538"/>
          </a:xfrm>
          <a:custGeom>
            <a:avLst/>
            <a:gdLst>
              <a:gd name="T0" fmla="*/ 22 w 482"/>
              <a:gd name="T1" fmla="*/ 58 h 149"/>
              <a:gd name="T2" fmla="*/ 52 w 482"/>
              <a:gd name="T3" fmla="*/ 50 h 149"/>
              <a:gd name="T4" fmla="*/ 82 w 482"/>
              <a:gd name="T5" fmla="*/ 41 h 149"/>
              <a:gd name="T6" fmla="*/ 120 w 482"/>
              <a:gd name="T7" fmla="*/ 25 h 149"/>
              <a:gd name="T8" fmla="*/ 151 w 482"/>
              <a:gd name="T9" fmla="*/ 17 h 149"/>
              <a:gd name="T10" fmla="*/ 180 w 482"/>
              <a:gd name="T11" fmla="*/ 0 h 149"/>
              <a:gd name="T12" fmla="*/ 210 w 482"/>
              <a:gd name="T13" fmla="*/ 0 h 149"/>
              <a:gd name="T14" fmla="*/ 240 w 482"/>
              <a:gd name="T15" fmla="*/ 0 h 149"/>
              <a:gd name="T16" fmla="*/ 277 w 482"/>
              <a:gd name="T17" fmla="*/ 17 h 149"/>
              <a:gd name="T18" fmla="*/ 308 w 482"/>
              <a:gd name="T19" fmla="*/ 17 h 149"/>
              <a:gd name="T20" fmla="*/ 338 w 482"/>
              <a:gd name="T21" fmla="*/ 33 h 149"/>
              <a:gd name="T22" fmla="*/ 368 w 482"/>
              <a:gd name="T23" fmla="*/ 50 h 149"/>
              <a:gd name="T24" fmla="*/ 397 w 482"/>
              <a:gd name="T25" fmla="*/ 66 h 149"/>
              <a:gd name="T26" fmla="*/ 436 w 482"/>
              <a:gd name="T27" fmla="*/ 82 h 149"/>
              <a:gd name="T28" fmla="*/ 473 w 482"/>
              <a:gd name="T29" fmla="*/ 90 h 149"/>
              <a:gd name="T30" fmla="*/ 481 w 482"/>
              <a:gd name="T31" fmla="*/ 90 h 149"/>
              <a:gd name="T32" fmla="*/ 450 w 482"/>
              <a:gd name="T33" fmla="*/ 107 h 149"/>
              <a:gd name="T34" fmla="*/ 421 w 482"/>
              <a:gd name="T35" fmla="*/ 115 h 149"/>
              <a:gd name="T36" fmla="*/ 391 w 482"/>
              <a:gd name="T37" fmla="*/ 123 h 149"/>
              <a:gd name="T38" fmla="*/ 361 w 482"/>
              <a:gd name="T39" fmla="*/ 132 h 149"/>
              <a:gd name="T40" fmla="*/ 330 w 482"/>
              <a:gd name="T41" fmla="*/ 140 h 149"/>
              <a:gd name="T42" fmla="*/ 300 w 482"/>
              <a:gd name="T43" fmla="*/ 148 h 149"/>
              <a:gd name="T44" fmla="*/ 271 w 482"/>
              <a:gd name="T45" fmla="*/ 140 h 149"/>
              <a:gd name="T46" fmla="*/ 240 w 482"/>
              <a:gd name="T47" fmla="*/ 140 h 149"/>
              <a:gd name="T48" fmla="*/ 210 w 482"/>
              <a:gd name="T49" fmla="*/ 132 h 149"/>
              <a:gd name="T50" fmla="*/ 180 w 482"/>
              <a:gd name="T51" fmla="*/ 123 h 149"/>
              <a:gd name="T52" fmla="*/ 151 w 482"/>
              <a:gd name="T53" fmla="*/ 115 h 149"/>
              <a:gd name="T54" fmla="*/ 112 w 482"/>
              <a:gd name="T55" fmla="*/ 99 h 149"/>
              <a:gd name="T56" fmla="*/ 75 w 482"/>
              <a:gd name="T57" fmla="*/ 90 h 149"/>
              <a:gd name="T58" fmla="*/ 45 w 482"/>
              <a:gd name="T59" fmla="*/ 82 h 149"/>
              <a:gd name="T60" fmla="*/ 15 w 482"/>
              <a:gd name="T61" fmla="*/ 74 h 149"/>
              <a:gd name="T62" fmla="*/ 15 w 482"/>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1"/>
                </a:lnTo>
                <a:lnTo>
                  <a:pt x="481" y="90"/>
                </a:lnTo>
                <a:lnTo>
                  <a:pt x="466" y="99"/>
                </a:lnTo>
                <a:lnTo>
                  <a:pt x="450" y="107"/>
                </a:lnTo>
                <a:lnTo>
                  <a:pt x="436" y="107"/>
                </a:lnTo>
                <a:lnTo>
                  <a:pt x="421" y="115"/>
                </a:lnTo>
                <a:lnTo>
                  <a:pt x="405" y="115"/>
                </a:lnTo>
                <a:lnTo>
                  <a:pt x="391" y="123"/>
                </a:lnTo>
                <a:lnTo>
                  <a:pt x="375" y="123"/>
                </a:lnTo>
                <a:lnTo>
                  <a:pt x="361" y="132"/>
                </a:lnTo>
                <a:lnTo>
                  <a:pt x="346" y="140"/>
                </a:lnTo>
                <a:lnTo>
                  <a:pt x="330" y="140"/>
                </a:lnTo>
                <a:lnTo>
                  <a:pt x="316" y="140"/>
                </a:lnTo>
                <a:lnTo>
                  <a:pt x="300" y="148"/>
                </a:lnTo>
                <a:lnTo>
                  <a:pt x="285" y="140"/>
                </a:lnTo>
                <a:lnTo>
                  <a:pt x="271" y="140"/>
                </a:lnTo>
                <a:lnTo>
                  <a:pt x="255" y="140"/>
                </a:lnTo>
                <a:lnTo>
                  <a:pt x="240" y="140"/>
                </a:lnTo>
                <a:lnTo>
                  <a:pt x="224" y="140"/>
                </a:lnTo>
                <a:lnTo>
                  <a:pt x="210" y="132"/>
                </a:lnTo>
                <a:lnTo>
                  <a:pt x="195"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56" name="Oval 16"/>
          <p:cNvSpPr>
            <a:spLocks noChangeArrowheads="1"/>
          </p:cNvSpPr>
          <p:nvPr/>
        </p:nvSpPr>
        <p:spPr bwMode="auto">
          <a:xfrm>
            <a:off x="6086475" y="5757864"/>
            <a:ext cx="103188" cy="5238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57" name="未知"/>
          <p:cNvSpPr/>
          <p:nvPr/>
        </p:nvSpPr>
        <p:spPr bwMode="auto">
          <a:xfrm>
            <a:off x="4976813" y="5684839"/>
            <a:ext cx="679450" cy="236537"/>
          </a:xfrm>
          <a:custGeom>
            <a:avLst/>
            <a:gdLst>
              <a:gd name="T0" fmla="*/ 22 w 481"/>
              <a:gd name="T1" fmla="*/ 58 h 149"/>
              <a:gd name="T2" fmla="*/ 52 w 481"/>
              <a:gd name="T3" fmla="*/ 50 h 149"/>
              <a:gd name="T4" fmla="*/ 82 w 481"/>
              <a:gd name="T5" fmla="*/ 41 h 149"/>
              <a:gd name="T6" fmla="*/ 120 w 481"/>
              <a:gd name="T7" fmla="*/ 25 h 149"/>
              <a:gd name="T8" fmla="*/ 151 w 481"/>
              <a:gd name="T9" fmla="*/ 17 h 149"/>
              <a:gd name="T10" fmla="*/ 180 w 481"/>
              <a:gd name="T11" fmla="*/ 0 h 149"/>
              <a:gd name="T12" fmla="*/ 210 w 481"/>
              <a:gd name="T13" fmla="*/ 0 h 149"/>
              <a:gd name="T14" fmla="*/ 240 w 481"/>
              <a:gd name="T15" fmla="*/ 0 h 149"/>
              <a:gd name="T16" fmla="*/ 277 w 481"/>
              <a:gd name="T17" fmla="*/ 17 h 149"/>
              <a:gd name="T18" fmla="*/ 307 w 481"/>
              <a:gd name="T19" fmla="*/ 17 h 149"/>
              <a:gd name="T20" fmla="*/ 337 w 481"/>
              <a:gd name="T21" fmla="*/ 33 h 149"/>
              <a:gd name="T22" fmla="*/ 367 w 481"/>
              <a:gd name="T23" fmla="*/ 50 h 149"/>
              <a:gd name="T24" fmla="*/ 396 w 481"/>
              <a:gd name="T25" fmla="*/ 66 h 149"/>
              <a:gd name="T26" fmla="*/ 435 w 481"/>
              <a:gd name="T27" fmla="*/ 82 h 149"/>
              <a:gd name="T28" fmla="*/ 472 w 481"/>
              <a:gd name="T29" fmla="*/ 90 h 149"/>
              <a:gd name="T30" fmla="*/ 480 w 481"/>
              <a:gd name="T31" fmla="*/ 90 h 149"/>
              <a:gd name="T32" fmla="*/ 449 w 481"/>
              <a:gd name="T33" fmla="*/ 107 h 149"/>
              <a:gd name="T34" fmla="*/ 420 w 481"/>
              <a:gd name="T35" fmla="*/ 115 h 149"/>
              <a:gd name="T36" fmla="*/ 390 w 481"/>
              <a:gd name="T37" fmla="*/ 123 h 149"/>
              <a:gd name="T38" fmla="*/ 359 w 481"/>
              <a:gd name="T39" fmla="*/ 132 h 149"/>
              <a:gd name="T40" fmla="*/ 329 w 481"/>
              <a:gd name="T41" fmla="*/ 140 h 149"/>
              <a:gd name="T42" fmla="*/ 300 w 481"/>
              <a:gd name="T43" fmla="*/ 148 h 149"/>
              <a:gd name="T44" fmla="*/ 270 w 481"/>
              <a:gd name="T45" fmla="*/ 140 h 149"/>
              <a:gd name="T46" fmla="*/ 240 w 481"/>
              <a:gd name="T47" fmla="*/ 140 h 149"/>
              <a:gd name="T48" fmla="*/ 210 w 481"/>
              <a:gd name="T49" fmla="*/ 132 h 149"/>
              <a:gd name="T50" fmla="*/ 180 w 481"/>
              <a:gd name="T51" fmla="*/ 123 h 149"/>
              <a:gd name="T52" fmla="*/ 151 w 481"/>
              <a:gd name="T53" fmla="*/ 115 h 149"/>
              <a:gd name="T54" fmla="*/ 112 w 481"/>
              <a:gd name="T55" fmla="*/ 99 h 149"/>
              <a:gd name="T56" fmla="*/ 75 w 481"/>
              <a:gd name="T57" fmla="*/ 90 h 149"/>
              <a:gd name="T58" fmla="*/ 45 w 481"/>
              <a:gd name="T59" fmla="*/ 82 h 149"/>
              <a:gd name="T60" fmla="*/ 15 w 481"/>
              <a:gd name="T61" fmla="*/ 74 h 149"/>
              <a:gd name="T62" fmla="*/ 15 w 481"/>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50"/>
                </a:lnTo>
                <a:lnTo>
                  <a:pt x="382" y="58"/>
                </a:lnTo>
                <a:lnTo>
                  <a:pt x="396" y="66"/>
                </a:lnTo>
                <a:lnTo>
                  <a:pt x="420" y="74"/>
                </a:lnTo>
                <a:lnTo>
                  <a:pt x="435" y="82"/>
                </a:lnTo>
                <a:lnTo>
                  <a:pt x="449" y="82"/>
                </a:lnTo>
                <a:lnTo>
                  <a:pt x="472" y="90"/>
                </a:lnTo>
                <a:lnTo>
                  <a:pt x="464" y="111"/>
                </a:lnTo>
                <a:lnTo>
                  <a:pt x="480" y="90"/>
                </a:lnTo>
                <a:lnTo>
                  <a:pt x="465" y="99"/>
                </a:lnTo>
                <a:lnTo>
                  <a:pt x="449" y="107"/>
                </a:lnTo>
                <a:lnTo>
                  <a:pt x="435" y="107"/>
                </a:lnTo>
                <a:lnTo>
                  <a:pt x="420" y="115"/>
                </a:lnTo>
                <a:lnTo>
                  <a:pt x="404" y="115"/>
                </a:lnTo>
                <a:lnTo>
                  <a:pt x="390" y="123"/>
                </a:lnTo>
                <a:lnTo>
                  <a:pt x="374" y="123"/>
                </a:lnTo>
                <a:lnTo>
                  <a:pt x="359" y="132"/>
                </a:lnTo>
                <a:lnTo>
                  <a:pt x="345" y="140"/>
                </a:lnTo>
                <a:lnTo>
                  <a:pt x="329" y="140"/>
                </a:lnTo>
                <a:lnTo>
                  <a:pt x="314" y="140"/>
                </a:lnTo>
                <a:lnTo>
                  <a:pt x="300" y="148"/>
                </a:lnTo>
                <a:lnTo>
                  <a:pt x="284" y="140"/>
                </a:lnTo>
                <a:lnTo>
                  <a:pt x="270" y="140"/>
                </a:lnTo>
                <a:lnTo>
                  <a:pt x="255" y="140"/>
                </a:lnTo>
                <a:lnTo>
                  <a:pt x="240" y="140"/>
                </a:lnTo>
                <a:lnTo>
                  <a:pt x="225" y="140"/>
                </a:lnTo>
                <a:lnTo>
                  <a:pt x="210" y="132"/>
                </a:lnTo>
                <a:lnTo>
                  <a:pt x="196"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58" name="Oval 18"/>
          <p:cNvSpPr>
            <a:spLocks noChangeArrowheads="1"/>
          </p:cNvSpPr>
          <p:nvPr/>
        </p:nvSpPr>
        <p:spPr bwMode="auto">
          <a:xfrm>
            <a:off x="5254625" y="5757863"/>
            <a:ext cx="101600" cy="5556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59" name="未知"/>
          <p:cNvSpPr/>
          <p:nvPr/>
        </p:nvSpPr>
        <p:spPr bwMode="auto">
          <a:xfrm>
            <a:off x="6659563" y="5680076"/>
            <a:ext cx="677862" cy="238125"/>
          </a:xfrm>
          <a:custGeom>
            <a:avLst/>
            <a:gdLst>
              <a:gd name="T0" fmla="*/ 22 w 481"/>
              <a:gd name="T1" fmla="*/ 58 h 150"/>
              <a:gd name="T2" fmla="*/ 52 w 481"/>
              <a:gd name="T3" fmla="*/ 50 h 150"/>
              <a:gd name="T4" fmla="*/ 82 w 481"/>
              <a:gd name="T5" fmla="*/ 41 h 150"/>
              <a:gd name="T6" fmla="*/ 120 w 481"/>
              <a:gd name="T7" fmla="*/ 25 h 150"/>
              <a:gd name="T8" fmla="*/ 151 w 481"/>
              <a:gd name="T9" fmla="*/ 17 h 150"/>
              <a:gd name="T10" fmla="*/ 180 w 481"/>
              <a:gd name="T11" fmla="*/ 0 h 150"/>
              <a:gd name="T12" fmla="*/ 210 w 481"/>
              <a:gd name="T13" fmla="*/ 0 h 150"/>
              <a:gd name="T14" fmla="*/ 240 w 481"/>
              <a:gd name="T15" fmla="*/ 0 h 150"/>
              <a:gd name="T16" fmla="*/ 277 w 481"/>
              <a:gd name="T17" fmla="*/ 17 h 150"/>
              <a:gd name="T18" fmla="*/ 307 w 481"/>
              <a:gd name="T19" fmla="*/ 17 h 150"/>
              <a:gd name="T20" fmla="*/ 337 w 481"/>
              <a:gd name="T21" fmla="*/ 33 h 150"/>
              <a:gd name="T22" fmla="*/ 367 w 481"/>
              <a:gd name="T23" fmla="*/ 50 h 150"/>
              <a:gd name="T24" fmla="*/ 396 w 481"/>
              <a:gd name="T25" fmla="*/ 66 h 150"/>
              <a:gd name="T26" fmla="*/ 435 w 481"/>
              <a:gd name="T27" fmla="*/ 82 h 150"/>
              <a:gd name="T28" fmla="*/ 472 w 481"/>
              <a:gd name="T29" fmla="*/ 90 h 150"/>
              <a:gd name="T30" fmla="*/ 480 w 481"/>
              <a:gd name="T31" fmla="*/ 90 h 150"/>
              <a:gd name="T32" fmla="*/ 449 w 481"/>
              <a:gd name="T33" fmla="*/ 108 h 150"/>
              <a:gd name="T34" fmla="*/ 420 w 481"/>
              <a:gd name="T35" fmla="*/ 115 h 150"/>
              <a:gd name="T36" fmla="*/ 390 w 481"/>
              <a:gd name="T37" fmla="*/ 123 h 150"/>
              <a:gd name="T38" fmla="*/ 359 w 481"/>
              <a:gd name="T39" fmla="*/ 133 h 150"/>
              <a:gd name="T40" fmla="*/ 329 w 481"/>
              <a:gd name="T41" fmla="*/ 141 h 150"/>
              <a:gd name="T42" fmla="*/ 300 w 481"/>
              <a:gd name="T43" fmla="*/ 149 h 150"/>
              <a:gd name="T44" fmla="*/ 270 w 481"/>
              <a:gd name="T45" fmla="*/ 141 h 150"/>
              <a:gd name="T46" fmla="*/ 240 w 481"/>
              <a:gd name="T47" fmla="*/ 141 h 150"/>
              <a:gd name="T48" fmla="*/ 210 w 481"/>
              <a:gd name="T49" fmla="*/ 133 h 150"/>
              <a:gd name="T50" fmla="*/ 180 w 481"/>
              <a:gd name="T51" fmla="*/ 123 h 150"/>
              <a:gd name="T52" fmla="*/ 151 w 481"/>
              <a:gd name="T53" fmla="*/ 115 h 150"/>
              <a:gd name="T54" fmla="*/ 112 w 481"/>
              <a:gd name="T55" fmla="*/ 100 h 150"/>
              <a:gd name="T56" fmla="*/ 75 w 481"/>
              <a:gd name="T57" fmla="*/ 90 h 150"/>
              <a:gd name="T58" fmla="*/ 45 w 481"/>
              <a:gd name="T59" fmla="*/ 82 h 150"/>
              <a:gd name="T60" fmla="*/ 15 w 481"/>
              <a:gd name="T61" fmla="*/ 74 h 150"/>
              <a:gd name="T62" fmla="*/ 15 w 481"/>
              <a:gd name="T63"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50">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50"/>
                </a:lnTo>
                <a:lnTo>
                  <a:pt x="382" y="58"/>
                </a:lnTo>
                <a:lnTo>
                  <a:pt x="396" y="66"/>
                </a:lnTo>
                <a:lnTo>
                  <a:pt x="420" y="74"/>
                </a:lnTo>
                <a:lnTo>
                  <a:pt x="435" y="82"/>
                </a:lnTo>
                <a:lnTo>
                  <a:pt x="449" y="82"/>
                </a:lnTo>
                <a:lnTo>
                  <a:pt x="472" y="90"/>
                </a:lnTo>
                <a:lnTo>
                  <a:pt x="464" y="112"/>
                </a:lnTo>
                <a:lnTo>
                  <a:pt x="480" y="90"/>
                </a:lnTo>
                <a:lnTo>
                  <a:pt x="465" y="100"/>
                </a:lnTo>
                <a:lnTo>
                  <a:pt x="449" y="108"/>
                </a:lnTo>
                <a:lnTo>
                  <a:pt x="435" y="108"/>
                </a:lnTo>
                <a:lnTo>
                  <a:pt x="420" y="115"/>
                </a:lnTo>
                <a:lnTo>
                  <a:pt x="404" y="115"/>
                </a:lnTo>
                <a:lnTo>
                  <a:pt x="390" y="123"/>
                </a:lnTo>
                <a:lnTo>
                  <a:pt x="374" y="123"/>
                </a:lnTo>
                <a:lnTo>
                  <a:pt x="359" y="133"/>
                </a:lnTo>
                <a:lnTo>
                  <a:pt x="345" y="141"/>
                </a:lnTo>
                <a:lnTo>
                  <a:pt x="329" y="141"/>
                </a:lnTo>
                <a:lnTo>
                  <a:pt x="314" y="141"/>
                </a:lnTo>
                <a:lnTo>
                  <a:pt x="300" y="149"/>
                </a:lnTo>
                <a:lnTo>
                  <a:pt x="284" y="141"/>
                </a:lnTo>
                <a:lnTo>
                  <a:pt x="270" y="141"/>
                </a:lnTo>
                <a:lnTo>
                  <a:pt x="255" y="141"/>
                </a:lnTo>
                <a:lnTo>
                  <a:pt x="240" y="141"/>
                </a:lnTo>
                <a:lnTo>
                  <a:pt x="225" y="141"/>
                </a:lnTo>
                <a:lnTo>
                  <a:pt x="210" y="133"/>
                </a:lnTo>
                <a:lnTo>
                  <a:pt x="196" y="123"/>
                </a:lnTo>
                <a:lnTo>
                  <a:pt x="180" y="123"/>
                </a:lnTo>
                <a:lnTo>
                  <a:pt x="165" y="115"/>
                </a:lnTo>
                <a:lnTo>
                  <a:pt x="151" y="115"/>
                </a:lnTo>
                <a:lnTo>
                  <a:pt x="127" y="108"/>
                </a:lnTo>
                <a:lnTo>
                  <a:pt x="112" y="100"/>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0" name="Oval 20"/>
          <p:cNvSpPr>
            <a:spLocks noChangeArrowheads="1"/>
          </p:cNvSpPr>
          <p:nvPr/>
        </p:nvSpPr>
        <p:spPr bwMode="auto">
          <a:xfrm>
            <a:off x="6937375" y="5754688"/>
            <a:ext cx="101600" cy="5556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1" name="未知"/>
          <p:cNvSpPr/>
          <p:nvPr/>
        </p:nvSpPr>
        <p:spPr bwMode="auto">
          <a:xfrm>
            <a:off x="2938463" y="5938839"/>
            <a:ext cx="679450" cy="236537"/>
          </a:xfrm>
          <a:custGeom>
            <a:avLst/>
            <a:gdLst>
              <a:gd name="T0" fmla="*/ 22 w 482"/>
              <a:gd name="T1" fmla="*/ 58 h 149"/>
              <a:gd name="T2" fmla="*/ 52 w 482"/>
              <a:gd name="T3" fmla="*/ 50 h 149"/>
              <a:gd name="T4" fmla="*/ 82 w 482"/>
              <a:gd name="T5" fmla="*/ 41 h 149"/>
              <a:gd name="T6" fmla="*/ 120 w 482"/>
              <a:gd name="T7" fmla="*/ 25 h 149"/>
              <a:gd name="T8" fmla="*/ 151 w 482"/>
              <a:gd name="T9" fmla="*/ 17 h 149"/>
              <a:gd name="T10" fmla="*/ 180 w 482"/>
              <a:gd name="T11" fmla="*/ 0 h 149"/>
              <a:gd name="T12" fmla="*/ 210 w 482"/>
              <a:gd name="T13" fmla="*/ 0 h 149"/>
              <a:gd name="T14" fmla="*/ 240 w 482"/>
              <a:gd name="T15" fmla="*/ 0 h 149"/>
              <a:gd name="T16" fmla="*/ 277 w 482"/>
              <a:gd name="T17" fmla="*/ 17 h 149"/>
              <a:gd name="T18" fmla="*/ 308 w 482"/>
              <a:gd name="T19" fmla="*/ 17 h 149"/>
              <a:gd name="T20" fmla="*/ 338 w 482"/>
              <a:gd name="T21" fmla="*/ 33 h 149"/>
              <a:gd name="T22" fmla="*/ 368 w 482"/>
              <a:gd name="T23" fmla="*/ 50 h 149"/>
              <a:gd name="T24" fmla="*/ 397 w 482"/>
              <a:gd name="T25" fmla="*/ 66 h 149"/>
              <a:gd name="T26" fmla="*/ 436 w 482"/>
              <a:gd name="T27" fmla="*/ 82 h 149"/>
              <a:gd name="T28" fmla="*/ 473 w 482"/>
              <a:gd name="T29" fmla="*/ 90 h 149"/>
              <a:gd name="T30" fmla="*/ 481 w 482"/>
              <a:gd name="T31" fmla="*/ 90 h 149"/>
              <a:gd name="T32" fmla="*/ 450 w 482"/>
              <a:gd name="T33" fmla="*/ 107 h 149"/>
              <a:gd name="T34" fmla="*/ 421 w 482"/>
              <a:gd name="T35" fmla="*/ 115 h 149"/>
              <a:gd name="T36" fmla="*/ 391 w 482"/>
              <a:gd name="T37" fmla="*/ 123 h 149"/>
              <a:gd name="T38" fmla="*/ 361 w 482"/>
              <a:gd name="T39" fmla="*/ 132 h 149"/>
              <a:gd name="T40" fmla="*/ 330 w 482"/>
              <a:gd name="T41" fmla="*/ 140 h 149"/>
              <a:gd name="T42" fmla="*/ 300 w 482"/>
              <a:gd name="T43" fmla="*/ 148 h 149"/>
              <a:gd name="T44" fmla="*/ 271 w 482"/>
              <a:gd name="T45" fmla="*/ 140 h 149"/>
              <a:gd name="T46" fmla="*/ 240 w 482"/>
              <a:gd name="T47" fmla="*/ 140 h 149"/>
              <a:gd name="T48" fmla="*/ 210 w 482"/>
              <a:gd name="T49" fmla="*/ 132 h 149"/>
              <a:gd name="T50" fmla="*/ 180 w 482"/>
              <a:gd name="T51" fmla="*/ 123 h 149"/>
              <a:gd name="T52" fmla="*/ 151 w 482"/>
              <a:gd name="T53" fmla="*/ 115 h 149"/>
              <a:gd name="T54" fmla="*/ 112 w 482"/>
              <a:gd name="T55" fmla="*/ 99 h 149"/>
              <a:gd name="T56" fmla="*/ 75 w 482"/>
              <a:gd name="T57" fmla="*/ 90 h 149"/>
              <a:gd name="T58" fmla="*/ 45 w 482"/>
              <a:gd name="T59" fmla="*/ 82 h 149"/>
              <a:gd name="T60" fmla="*/ 15 w 482"/>
              <a:gd name="T61" fmla="*/ 74 h 149"/>
              <a:gd name="T62" fmla="*/ 15 w 482"/>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1"/>
                </a:lnTo>
                <a:lnTo>
                  <a:pt x="481" y="90"/>
                </a:lnTo>
                <a:lnTo>
                  <a:pt x="466" y="99"/>
                </a:lnTo>
                <a:lnTo>
                  <a:pt x="450" y="107"/>
                </a:lnTo>
                <a:lnTo>
                  <a:pt x="436" y="107"/>
                </a:lnTo>
                <a:lnTo>
                  <a:pt x="421" y="115"/>
                </a:lnTo>
                <a:lnTo>
                  <a:pt x="405" y="115"/>
                </a:lnTo>
                <a:lnTo>
                  <a:pt x="391" y="123"/>
                </a:lnTo>
                <a:lnTo>
                  <a:pt x="375" y="123"/>
                </a:lnTo>
                <a:lnTo>
                  <a:pt x="361" y="132"/>
                </a:lnTo>
                <a:lnTo>
                  <a:pt x="346" y="140"/>
                </a:lnTo>
                <a:lnTo>
                  <a:pt x="330" y="140"/>
                </a:lnTo>
                <a:lnTo>
                  <a:pt x="316" y="140"/>
                </a:lnTo>
                <a:lnTo>
                  <a:pt x="300" y="148"/>
                </a:lnTo>
                <a:lnTo>
                  <a:pt x="285" y="140"/>
                </a:lnTo>
                <a:lnTo>
                  <a:pt x="271" y="140"/>
                </a:lnTo>
                <a:lnTo>
                  <a:pt x="255" y="140"/>
                </a:lnTo>
                <a:lnTo>
                  <a:pt x="240" y="140"/>
                </a:lnTo>
                <a:lnTo>
                  <a:pt x="224" y="140"/>
                </a:lnTo>
                <a:lnTo>
                  <a:pt x="210" y="132"/>
                </a:lnTo>
                <a:lnTo>
                  <a:pt x="195"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2" name="Oval 22"/>
          <p:cNvSpPr>
            <a:spLocks noChangeArrowheads="1"/>
          </p:cNvSpPr>
          <p:nvPr/>
        </p:nvSpPr>
        <p:spPr bwMode="auto">
          <a:xfrm>
            <a:off x="3213101" y="6016625"/>
            <a:ext cx="104775" cy="5238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3" name="未知"/>
          <p:cNvSpPr/>
          <p:nvPr/>
        </p:nvSpPr>
        <p:spPr bwMode="auto">
          <a:xfrm>
            <a:off x="3784601" y="5938839"/>
            <a:ext cx="677863" cy="236537"/>
          </a:xfrm>
          <a:custGeom>
            <a:avLst/>
            <a:gdLst>
              <a:gd name="T0" fmla="*/ 22 w 481"/>
              <a:gd name="T1" fmla="*/ 58 h 149"/>
              <a:gd name="T2" fmla="*/ 52 w 481"/>
              <a:gd name="T3" fmla="*/ 50 h 149"/>
              <a:gd name="T4" fmla="*/ 82 w 481"/>
              <a:gd name="T5" fmla="*/ 41 h 149"/>
              <a:gd name="T6" fmla="*/ 120 w 481"/>
              <a:gd name="T7" fmla="*/ 25 h 149"/>
              <a:gd name="T8" fmla="*/ 151 w 481"/>
              <a:gd name="T9" fmla="*/ 17 h 149"/>
              <a:gd name="T10" fmla="*/ 180 w 481"/>
              <a:gd name="T11" fmla="*/ 0 h 149"/>
              <a:gd name="T12" fmla="*/ 210 w 481"/>
              <a:gd name="T13" fmla="*/ 0 h 149"/>
              <a:gd name="T14" fmla="*/ 240 w 481"/>
              <a:gd name="T15" fmla="*/ 0 h 149"/>
              <a:gd name="T16" fmla="*/ 277 w 481"/>
              <a:gd name="T17" fmla="*/ 17 h 149"/>
              <a:gd name="T18" fmla="*/ 307 w 481"/>
              <a:gd name="T19" fmla="*/ 17 h 149"/>
              <a:gd name="T20" fmla="*/ 337 w 481"/>
              <a:gd name="T21" fmla="*/ 33 h 149"/>
              <a:gd name="T22" fmla="*/ 367 w 481"/>
              <a:gd name="T23" fmla="*/ 50 h 149"/>
              <a:gd name="T24" fmla="*/ 396 w 481"/>
              <a:gd name="T25" fmla="*/ 66 h 149"/>
              <a:gd name="T26" fmla="*/ 435 w 481"/>
              <a:gd name="T27" fmla="*/ 82 h 149"/>
              <a:gd name="T28" fmla="*/ 472 w 481"/>
              <a:gd name="T29" fmla="*/ 90 h 149"/>
              <a:gd name="T30" fmla="*/ 480 w 481"/>
              <a:gd name="T31" fmla="*/ 90 h 149"/>
              <a:gd name="T32" fmla="*/ 449 w 481"/>
              <a:gd name="T33" fmla="*/ 107 h 149"/>
              <a:gd name="T34" fmla="*/ 420 w 481"/>
              <a:gd name="T35" fmla="*/ 115 h 149"/>
              <a:gd name="T36" fmla="*/ 390 w 481"/>
              <a:gd name="T37" fmla="*/ 123 h 149"/>
              <a:gd name="T38" fmla="*/ 359 w 481"/>
              <a:gd name="T39" fmla="*/ 132 h 149"/>
              <a:gd name="T40" fmla="*/ 329 w 481"/>
              <a:gd name="T41" fmla="*/ 140 h 149"/>
              <a:gd name="T42" fmla="*/ 300 w 481"/>
              <a:gd name="T43" fmla="*/ 148 h 149"/>
              <a:gd name="T44" fmla="*/ 270 w 481"/>
              <a:gd name="T45" fmla="*/ 140 h 149"/>
              <a:gd name="T46" fmla="*/ 240 w 481"/>
              <a:gd name="T47" fmla="*/ 140 h 149"/>
              <a:gd name="T48" fmla="*/ 210 w 481"/>
              <a:gd name="T49" fmla="*/ 132 h 149"/>
              <a:gd name="T50" fmla="*/ 180 w 481"/>
              <a:gd name="T51" fmla="*/ 123 h 149"/>
              <a:gd name="T52" fmla="*/ 151 w 481"/>
              <a:gd name="T53" fmla="*/ 115 h 149"/>
              <a:gd name="T54" fmla="*/ 112 w 481"/>
              <a:gd name="T55" fmla="*/ 99 h 149"/>
              <a:gd name="T56" fmla="*/ 75 w 481"/>
              <a:gd name="T57" fmla="*/ 90 h 149"/>
              <a:gd name="T58" fmla="*/ 45 w 481"/>
              <a:gd name="T59" fmla="*/ 82 h 149"/>
              <a:gd name="T60" fmla="*/ 15 w 481"/>
              <a:gd name="T61" fmla="*/ 74 h 149"/>
              <a:gd name="T62" fmla="*/ 15 w 481"/>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50"/>
                </a:lnTo>
                <a:lnTo>
                  <a:pt x="382" y="58"/>
                </a:lnTo>
                <a:lnTo>
                  <a:pt x="396" y="66"/>
                </a:lnTo>
                <a:lnTo>
                  <a:pt x="420" y="74"/>
                </a:lnTo>
                <a:lnTo>
                  <a:pt x="435" y="82"/>
                </a:lnTo>
                <a:lnTo>
                  <a:pt x="449" y="82"/>
                </a:lnTo>
                <a:lnTo>
                  <a:pt x="472" y="90"/>
                </a:lnTo>
                <a:lnTo>
                  <a:pt x="464" y="111"/>
                </a:lnTo>
                <a:lnTo>
                  <a:pt x="480" y="90"/>
                </a:lnTo>
                <a:lnTo>
                  <a:pt x="465" y="99"/>
                </a:lnTo>
                <a:lnTo>
                  <a:pt x="449" y="107"/>
                </a:lnTo>
                <a:lnTo>
                  <a:pt x="435" y="107"/>
                </a:lnTo>
                <a:lnTo>
                  <a:pt x="420" y="115"/>
                </a:lnTo>
                <a:lnTo>
                  <a:pt x="404" y="115"/>
                </a:lnTo>
                <a:lnTo>
                  <a:pt x="390" y="123"/>
                </a:lnTo>
                <a:lnTo>
                  <a:pt x="374" y="123"/>
                </a:lnTo>
                <a:lnTo>
                  <a:pt x="359" y="132"/>
                </a:lnTo>
                <a:lnTo>
                  <a:pt x="345" y="140"/>
                </a:lnTo>
                <a:lnTo>
                  <a:pt x="329" y="140"/>
                </a:lnTo>
                <a:lnTo>
                  <a:pt x="314" y="140"/>
                </a:lnTo>
                <a:lnTo>
                  <a:pt x="300" y="148"/>
                </a:lnTo>
                <a:lnTo>
                  <a:pt x="284" y="140"/>
                </a:lnTo>
                <a:lnTo>
                  <a:pt x="270" y="140"/>
                </a:lnTo>
                <a:lnTo>
                  <a:pt x="255" y="140"/>
                </a:lnTo>
                <a:lnTo>
                  <a:pt x="240" y="140"/>
                </a:lnTo>
                <a:lnTo>
                  <a:pt x="225" y="140"/>
                </a:lnTo>
                <a:lnTo>
                  <a:pt x="210" y="132"/>
                </a:lnTo>
                <a:lnTo>
                  <a:pt x="196"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4" name="Oval 24"/>
          <p:cNvSpPr>
            <a:spLocks noChangeArrowheads="1"/>
          </p:cNvSpPr>
          <p:nvPr/>
        </p:nvSpPr>
        <p:spPr bwMode="auto">
          <a:xfrm>
            <a:off x="4062413" y="6016625"/>
            <a:ext cx="100012" cy="5238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5" name="未知"/>
          <p:cNvSpPr/>
          <p:nvPr/>
        </p:nvSpPr>
        <p:spPr bwMode="auto">
          <a:xfrm>
            <a:off x="4595813" y="5957888"/>
            <a:ext cx="677862" cy="234950"/>
          </a:xfrm>
          <a:custGeom>
            <a:avLst/>
            <a:gdLst>
              <a:gd name="T0" fmla="*/ 22 w 480"/>
              <a:gd name="T1" fmla="*/ 57 h 148"/>
              <a:gd name="T2" fmla="*/ 51 w 480"/>
              <a:gd name="T3" fmla="*/ 49 h 148"/>
              <a:gd name="T4" fmla="*/ 82 w 480"/>
              <a:gd name="T5" fmla="*/ 41 h 148"/>
              <a:gd name="T6" fmla="*/ 120 w 480"/>
              <a:gd name="T7" fmla="*/ 25 h 148"/>
              <a:gd name="T8" fmla="*/ 150 w 480"/>
              <a:gd name="T9" fmla="*/ 17 h 148"/>
              <a:gd name="T10" fmla="*/ 179 w 480"/>
              <a:gd name="T11" fmla="*/ 0 h 148"/>
              <a:gd name="T12" fmla="*/ 210 w 480"/>
              <a:gd name="T13" fmla="*/ 0 h 148"/>
              <a:gd name="T14" fmla="*/ 240 w 480"/>
              <a:gd name="T15" fmla="*/ 0 h 148"/>
              <a:gd name="T16" fmla="*/ 277 w 480"/>
              <a:gd name="T17" fmla="*/ 17 h 148"/>
              <a:gd name="T18" fmla="*/ 306 w 480"/>
              <a:gd name="T19" fmla="*/ 17 h 148"/>
              <a:gd name="T20" fmla="*/ 336 w 480"/>
              <a:gd name="T21" fmla="*/ 33 h 148"/>
              <a:gd name="T22" fmla="*/ 367 w 480"/>
              <a:gd name="T23" fmla="*/ 49 h 148"/>
              <a:gd name="T24" fmla="*/ 396 w 480"/>
              <a:gd name="T25" fmla="*/ 65 h 148"/>
              <a:gd name="T26" fmla="*/ 434 w 480"/>
              <a:gd name="T27" fmla="*/ 82 h 148"/>
              <a:gd name="T28" fmla="*/ 471 w 480"/>
              <a:gd name="T29" fmla="*/ 90 h 148"/>
              <a:gd name="T30" fmla="*/ 479 w 480"/>
              <a:gd name="T31" fmla="*/ 90 h 148"/>
              <a:gd name="T32" fmla="*/ 448 w 480"/>
              <a:gd name="T33" fmla="*/ 106 h 148"/>
              <a:gd name="T34" fmla="*/ 419 w 480"/>
              <a:gd name="T35" fmla="*/ 114 h 148"/>
              <a:gd name="T36" fmla="*/ 389 w 480"/>
              <a:gd name="T37" fmla="*/ 123 h 148"/>
              <a:gd name="T38" fmla="*/ 359 w 480"/>
              <a:gd name="T39" fmla="*/ 131 h 148"/>
              <a:gd name="T40" fmla="*/ 328 w 480"/>
              <a:gd name="T41" fmla="*/ 139 h 148"/>
              <a:gd name="T42" fmla="*/ 299 w 480"/>
              <a:gd name="T43" fmla="*/ 147 h 148"/>
              <a:gd name="T44" fmla="*/ 269 w 480"/>
              <a:gd name="T45" fmla="*/ 139 h 148"/>
              <a:gd name="T46" fmla="*/ 240 w 480"/>
              <a:gd name="T47" fmla="*/ 139 h 148"/>
              <a:gd name="T48" fmla="*/ 210 w 480"/>
              <a:gd name="T49" fmla="*/ 131 h 148"/>
              <a:gd name="T50" fmla="*/ 179 w 480"/>
              <a:gd name="T51" fmla="*/ 123 h 148"/>
              <a:gd name="T52" fmla="*/ 150 w 480"/>
              <a:gd name="T53" fmla="*/ 114 h 148"/>
              <a:gd name="T54" fmla="*/ 112 w 480"/>
              <a:gd name="T55" fmla="*/ 98 h 148"/>
              <a:gd name="T56" fmla="*/ 75 w 480"/>
              <a:gd name="T57" fmla="*/ 90 h 148"/>
              <a:gd name="T58" fmla="*/ 45 w 480"/>
              <a:gd name="T59" fmla="*/ 82 h 148"/>
              <a:gd name="T60" fmla="*/ 15 w 480"/>
              <a:gd name="T61" fmla="*/ 74 h 148"/>
              <a:gd name="T62" fmla="*/ 15 w 480"/>
              <a:gd name="T63" fmla="*/ 6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0" h="148">
                <a:moveTo>
                  <a:pt x="8" y="65"/>
                </a:moveTo>
                <a:lnTo>
                  <a:pt x="22" y="57"/>
                </a:lnTo>
                <a:lnTo>
                  <a:pt x="37" y="57"/>
                </a:lnTo>
                <a:lnTo>
                  <a:pt x="51" y="49"/>
                </a:lnTo>
                <a:lnTo>
                  <a:pt x="67" y="49"/>
                </a:lnTo>
                <a:lnTo>
                  <a:pt x="82" y="41"/>
                </a:lnTo>
                <a:lnTo>
                  <a:pt x="98" y="33"/>
                </a:lnTo>
                <a:lnTo>
                  <a:pt x="120" y="25"/>
                </a:lnTo>
                <a:lnTo>
                  <a:pt x="135" y="17"/>
                </a:lnTo>
                <a:lnTo>
                  <a:pt x="150" y="17"/>
                </a:lnTo>
                <a:lnTo>
                  <a:pt x="165" y="0"/>
                </a:lnTo>
                <a:lnTo>
                  <a:pt x="179" y="0"/>
                </a:lnTo>
                <a:lnTo>
                  <a:pt x="195" y="0"/>
                </a:lnTo>
                <a:lnTo>
                  <a:pt x="210" y="0"/>
                </a:lnTo>
                <a:lnTo>
                  <a:pt x="224" y="0"/>
                </a:lnTo>
                <a:lnTo>
                  <a:pt x="240" y="0"/>
                </a:lnTo>
                <a:lnTo>
                  <a:pt x="255" y="8"/>
                </a:lnTo>
                <a:lnTo>
                  <a:pt x="277" y="17"/>
                </a:lnTo>
                <a:lnTo>
                  <a:pt x="291" y="17"/>
                </a:lnTo>
                <a:lnTo>
                  <a:pt x="306" y="17"/>
                </a:lnTo>
                <a:lnTo>
                  <a:pt x="322" y="25"/>
                </a:lnTo>
                <a:lnTo>
                  <a:pt x="336" y="33"/>
                </a:lnTo>
                <a:lnTo>
                  <a:pt x="351" y="41"/>
                </a:lnTo>
                <a:lnTo>
                  <a:pt x="367" y="49"/>
                </a:lnTo>
                <a:lnTo>
                  <a:pt x="381" y="57"/>
                </a:lnTo>
                <a:lnTo>
                  <a:pt x="396" y="65"/>
                </a:lnTo>
                <a:lnTo>
                  <a:pt x="419" y="74"/>
                </a:lnTo>
                <a:lnTo>
                  <a:pt x="434" y="82"/>
                </a:lnTo>
                <a:lnTo>
                  <a:pt x="448" y="82"/>
                </a:lnTo>
                <a:lnTo>
                  <a:pt x="471" y="90"/>
                </a:lnTo>
                <a:lnTo>
                  <a:pt x="463" y="110"/>
                </a:lnTo>
                <a:lnTo>
                  <a:pt x="479" y="90"/>
                </a:lnTo>
                <a:lnTo>
                  <a:pt x="464" y="98"/>
                </a:lnTo>
                <a:lnTo>
                  <a:pt x="448" y="106"/>
                </a:lnTo>
                <a:lnTo>
                  <a:pt x="434" y="106"/>
                </a:lnTo>
                <a:lnTo>
                  <a:pt x="419" y="114"/>
                </a:lnTo>
                <a:lnTo>
                  <a:pt x="404" y="114"/>
                </a:lnTo>
                <a:lnTo>
                  <a:pt x="389" y="123"/>
                </a:lnTo>
                <a:lnTo>
                  <a:pt x="373" y="123"/>
                </a:lnTo>
                <a:lnTo>
                  <a:pt x="359" y="131"/>
                </a:lnTo>
                <a:lnTo>
                  <a:pt x="344" y="139"/>
                </a:lnTo>
                <a:lnTo>
                  <a:pt x="328" y="139"/>
                </a:lnTo>
                <a:lnTo>
                  <a:pt x="314" y="139"/>
                </a:lnTo>
                <a:lnTo>
                  <a:pt x="299" y="147"/>
                </a:lnTo>
                <a:lnTo>
                  <a:pt x="284" y="139"/>
                </a:lnTo>
                <a:lnTo>
                  <a:pt x="269" y="139"/>
                </a:lnTo>
                <a:lnTo>
                  <a:pt x="255" y="139"/>
                </a:lnTo>
                <a:lnTo>
                  <a:pt x="240" y="139"/>
                </a:lnTo>
                <a:lnTo>
                  <a:pt x="224" y="139"/>
                </a:lnTo>
                <a:lnTo>
                  <a:pt x="210" y="131"/>
                </a:lnTo>
                <a:lnTo>
                  <a:pt x="195" y="123"/>
                </a:lnTo>
                <a:lnTo>
                  <a:pt x="179" y="123"/>
                </a:lnTo>
                <a:lnTo>
                  <a:pt x="165" y="114"/>
                </a:lnTo>
                <a:lnTo>
                  <a:pt x="150" y="114"/>
                </a:lnTo>
                <a:lnTo>
                  <a:pt x="127" y="106"/>
                </a:lnTo>
                <a:lnTo>
                  <a:pt x="112" y="98"/>
                </a:lnTo>
                <a:lnTo>
                  <a:pt x="90" y="90"/>
                </a:lnTo>
                <a:lnTo>
                  <a:pt x="75" y="90"/>
                </a:lnTo>
                <a:lnTo>
                  <a:pt x="59" y="82"/>
                </a:lnTo>
                <a:lnTo>
                  <a:pt x="45" y="82"/>
                </a:lnTo>
                <a:lnTo>
                  <a:pt x="29" y="82"/>
                </a:lnTo>
                <a:lnTo>
                  <a:pt x="15" y="74"/>
                </a:lnTo>
                <a:lnTo>
                  <a:pt x="0" y="74"/>
                </a:lnTo>
                <a:lnTo>
                  <a:pt x="15" y="65"/>
                </a:lnTo>
                <a:lnTo>
                  <a:pt x="8" y="65"/>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6" name="Oval 26"/>
          <p:cNvSpPr>
            <a:spLocks noChangeArrowheads="1"/>
          </p:cNvSpPr>
          <p:nvPr/>
        </p:nvSpPr>
        <p:spPr bwMode="auto">
          <a:xfrm>
            <a:off x="4870451" y="6030914"/>
            <a:ext cx="104775"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7" name="未知"/>
          <p:cNvSpPr/>
          <p:nvPr/>
        </p:nvSpPr>
        <p:spPr bwMode="auto">
          <a:xfrm>
            <a:off x="8420101" y="5708651"/>
            <a:ext cx="669925" cy="250825"/>
          </a:xfrm>
          <a:custGeom>
            <a:avLst/>
            <a:gdLst>
              <a:gd name="T0" fmla="*/ 24 w 474"/>
              <a:gd name="T1" fmla="*/ 49 h 158"/>
              <a:gd name="T2" fmla="*/ 54 w 474"/>
              <a:gd name="T3" fmla="*/ 43 h 158"/>
              <a:gd name="T4" fmla="*/ 86 w 474"/>
              <a:gd name="T5" fmla="*/ 37 h 158"/>
              <a:gd name="T6" fmla="*/ 124 w 474"/>
              <a:gd name="T7" fmla="*/ 24 h 158"/>
              <a:gd name="T8" fmla="*/ 156 w 474"/>
              <a:gd name="T9" fmla="*/ 16 h 158"/>
              <a:gd name="T10" fmla="*/ 184 w 474"/>
              <a:gd name="T11" fmla="*/ 3 h 158"/>
              <a:gd name="T12" fmla="*/ 215 w 474"/>
              <a:gd name="T13" fmla="*/ 4 h 158"/>
              <a:gd name="T14" fmla="*/ 246 w 474"/>
              <a:gd name="T15" fmla="*/ 5 h 158"/>
              <a:gd name="T16" fmla="*/ 281 w 474"/>
              <a:gd name="T17" fmla="*/ 24 h 158"/>
              <a:gd name="T18" fmla="*/ 310 w 474"/>
              <a:gd name="T19" fmla="*/ 26 h 158"/>
              <a:gd name="T20" fmla="*/ 338 w 474"/>
              <a:gd name="T21" fmla="*/ 43 h 158"/>
              <a:gd name="T22" fmla="*/ 366 w 474"/>
              <a:gd name="T23" fmla="*/ 65 h 158"/>
              <a:gd name="T24" fmla="*/ 393 w 474"/>
              <a:gd name="T25" fmla="*/ 80 h 158"/>
              <a:gd name="T26" fmla="*/ 429 w 474"/>
              <a:gd name="T27" fmla="*/ 100 h 158"/>
              <a:gd name="T28" fmla="*/ 463 w 474"/>
              <a:gd name="T29" fmla="*/ 109 h 158"/>
              <a:gd name="T30" fmla="*/ 473 w 474"/>
              <a:gd name="T31" fmla="*/ 109 h 158"/>
              <a:gd name="T32" fmla="*/ 440 w 474"/>
              <a:gd name="T33" fmla="*/ 125 h 158"/>
              <a:gd name="T34" fmla="*/ 412 w 474"/>
              <a:gd name="T35" fmla="*/ 130 h 158"/>
              <a:gd name="T36" fmla="*/ 380 w 474"/>
              <a:gd name="T37" fmla="*/ 137 h 158"/>
              <a:gd name="T38" fmla="*/ 349 w 474"/>
              <a:gd name="T39" fmla="*/ 144 h 158"/>
              <a:gd name="T40" fmla="*/ 321 w 474"/>
              <a:gd name="T41" fmla="*/ 151 h 158"/>
              <a:gd name="T42" fmla="*/ 289 w 474"/>
              <a:gd name="T43" fmla="*/ 157 h 158"/>
              <a:gd name="T44" fmla="*/ 261 w 474"/>
              <a:gd name="T45" fmla="*/ 147 h 158"/>
              <a:gd name="T46" fmla="*/ 231 w 474"/>
              <a:gd name="T47" fmla="*/ 146 h 158"/>
              <a:gd name="T48" fmla="*/ 201 w 474"/>
              <a:gd name="T49" fmla="*/ 134 h 158"/>
              <a:gd name="T50" fmla="*/ 172 w 474"/>
              <a:gd name="T51" fmla="*/ 125 h 158"/>
              <a:gd name="T52" fmla="*/ 144 w 474"/>
              <a:gd name="T53" fmla="*/ 116 h 158"/>
              <a:gd name="T54" fmla="*/ 107 w 474"/>
              <a:gd name="T55" fmla="*/ 97 h 158"/>
              <a:gd name="T56" fmla="*/ 74 w 474"/>
              <a:gd name="T57" fmla="*/ 86 h 158"/>
              <a:gd name="T58" fmla="*/ 44 w 474"/>
              <a:gd name="T59" fmla="*/ 75 h 158"/>
              <a:gd name="T60" fmla="*/ 16 w 474"/>
              <a:gd name="T61" fmla="*/ 66 h 158"/>
              <a:gd name="T62" fmla="*/ 16 w 474"/>
              <a:gd name="T63" fmla="*/ 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4" h="158">
                <a:moveTo>
                  <a:pt x="9" y="57"/>
                </a:moveTo>
                <a:lnTo>
                  <a:pt x="24" y="49"/>
                </a:lnTo>
                <a:lnTo>
                  <a:pt x="40" y="50"/>
                </a:lnTo>
                <a:lnTo>
                  <a:pt x="54" y="43"/>
                </a:lnTo>
                <a:lnTo>
                  <a:pt x="69" y="45"/>
                </a:lnTo>
                <a:lnTo>
                  <a:pt x="86" y="37"/>
                </a:lnTo>
                <a:lnTo>
                  <a:pt x="100" y="29"/>
                </a:lnTo>
                <a:lnTo>
                  <a:pt x="124" y="24"/>
                </a:lnTo>
                <a:lnTo>
                  <a:pt x="140" y="16"/>
                </a:lnTo>
                <a:lnTo>
                  <a:pt x="156" y="16"/>
                </a:lnTo>
                <a:lnTo>
                  <a:pt x="172" y="0"/>
                </a:lnTo>
                <a:lnTo>
                  <a:pt x="184" y="3"/>
                </a:lnTo>
                <a:lnTo>
                  <a:pt x="201" y="3"/>
                </a:lnTo>
                <a:lnTo>
                  <a:pt x="215" y="4"/>
                </a:lnTo>
                <a:lnTo>
                  <a:pt x="230" y="4"/>
                </a:lnTo>
                <a:lnTo>
                  <a:pt x="246" y="5"/>
                </a:lnTo>
                <a:lnTo>
                  <a:pt x="257" y="14"/>
                </a:lnTo>
                <a:lnTo>
                  <a:pt x="281" y="24"/>
                </a:lnTo>
                <a:lnTo>
                  <a:pt x="296" y="25"/>
                </a:lnTo>
                <a:lnTo>
                  <a:pt x="310" y="26"/>
                </a:lnTo>
                <a:lnTo>
                  <a:pt x="323" y="36"/>
                </a:lnTo>
                <a:lnTo>
                  <a:pt x="338" y="43"/>
                </a:lnTo>
                <a:lnTo>
                  <a:pt x="353" y="54"/>
                </a:lnTo>
                <a:lnTo>
                  <a:pt x="366" y="65"/>
                </a:lnTo>
                <a:lnTo>
                  <a:pt x="380" y="70"/>
                </a:lnTo>
                <a:lnTo>
                  <a:pt x="393" y="80"/>
                </a:lnTo>
                <a:lnTo>
                  <a:pt x="415" y="88"/>
                </a:lnTo>
                <a:lnTo>
                  <a:pt x="429" y="100"/>
                </a:lnTo>
                <a:lnTo>
                  <a:pt x="444" y="101"/>
                </a:lnTo>
                <a:lnTo>
                  <a:pt x="463" y="109"/>
                </a:lnTo>
                <a:lnTo>
                  <a:pt x="453" y="130"/>
                </a:lnTo>
                <a:lnTo>
                  <a:pt x="473" y="109"/>
                </a:lnTo>
                <a:lnTo>
                  <a:pt x="457" y="117"/>
                </a:lnTo>
                <a:lnTo>
                  <a:pt x="440" y="125"/>
                </a:lnTo>
                <a:lnTo>
                  <a:pt x="425" y="124"/>
                </a:lnTo>
                <a:lnTo>
                  <a:pt x="412" y="130"/>
                </a:lnTo>
                <a:lnTo>
                  <a:pt x="396" y="130"/>
                </a:lnTo>
                <a:lnTo>
                  <a:pt x="380" y="137"/>
                </a:lnTo>
                <a:lnTo>
                  <a:pt x="364" y="137"/>
                </a:lnTo>
                <a:lnTo>
                  <a:pt x="349" y="144"/>
                </a:lnTo>
                <a:lnTo>
                  <a:pt x="334" y="151"/>
                </a:lnTo>
                <a:lnTo>
                  <a:pt x="321" y="151"/>
                </a:lnTo>
                <a:lnTo>
                  <a:pt x="305" y="151"/>
                </a:lnTo>
                <a:lnTo>
                  <a:pt x="289" y="157"/>
                </a:lnTo>
                <a:lnTo>
                  <a:pt x="275" y="149"/>
                </a:lnTo>
                <a:lnTo>
                  <a:pt x="261" y="147"/>
                </a:lnTo>
                <a:lnTo>
                  <a:pt x="244" y="146"/>
                </a:lnTo>
                <a:lnTo>
                  <a:pt x="231" y="146"/>
                </a:lnTo>
                <a:lnTo>
                  <a:pt x="215" y="145"/>
                </a:lnTo>
                <a:lnTo>
                  <a:pt x="201" y="134"/>
                </a:lnTo>
                <a:lnTo>
                  <a:pt x="187" y="125"/>
                </a:lnTo>
                <a:lnTo>
                  <a:pt x="172" y="125"/>
                </a:lnTo>
                <a:lnTo>
                  <a:pt x="160" y="116"/>
                </a:lnTo>
                <a:lnTo>
                  <a:pt x="144" y="116"/>
                </a:lnTo>
                <a:lnTo>
                  <a:pt x="121" y="105"/>
                </a:lnTo>
                <a:lnTo>
                  <a:pt x="107" y="97"/>
                </a:lnTo>
                <a:lnTo>
                  <a:pt x="86" y="86"/>
                </a:lnTo>
                <a:lnTo>
                  <a:pt x="74" y="86"/>
                </a:lnTo>
                <a:lnTo>
                  <a:pt x="58" y="78"/>
                </a:lnTo>
                <a:lnTo>
                  <a:pt x="44" y="75"/>
                </a:lnTo>
                <a:lnTo>
                  <a:pt x="29" y="74"/>
                </a:lnTo>
                <a:lnTo>
                  <a:pt x="16" y="66"/>
                </a:lnTo>
                <a:lnTo>
                  <a:pt x="0" y="65"/>
                </a:lnTo>
                <a:lnTo>
                  <a:pt x="16" y="58"/>
                </a:lnTo>
                <a:lnTo>
                  <a:pt x="9" y="5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8" name="Oval 28"/>
          <p:cNvSpPr>
            <a:spLocks noChangeArrowheads="1"/>
          </p:cNvSpPr>
          <p:nvPr/>
        </p:nvSpPr>
        <p:spPr bwMode="auto">
          <a:xfrm rot="300000">
            <a:off x="8696325" y="5791201"/>
            <a:ext cx="101600" cy="55563"/>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未知"/>
          <p:cNvSpPr/>
          <p:nvPr/>
        </p:nvSpPr>
        <p:spPr bwMode="auto">
          <a:xfrm>
            <a:off x="7502525" y="5680076"/>
            <a:ext cx="679450" cy="238125"/>
          </a:xfrm>
          <a:custGeom>
            <a:avLst/>
            <a:gdLst>
              <a:gd name="T0" fmla="*/ 22 w 481"/>
              <a:gd name="T1" fmla="*/ 58 h 150"/>
              <a:gd name="T2" fmla="*/ 52 w 481"/>
              <a:gd name="T3" fmla="*/ 50 h 150"/>
              <a:gd name="T4" fmla="*/ 82 w 481"/>
              <a:gd name="T5" fmla="*/ 41 h 150"/>
              <a:gd name="T6" fmla="*/ 120 w 481"/>
              <a:gd name="T7" fmla="*/ 25 h 150"/>
              <a:gd name="T8" fmla="*/ 151 w 481"/>
              <a:gd name="T9" fmla="*/ 17 h 150"/>
              <a:gd name="T10" fmla="*/ 180 w 481"/>
              <a:gd name="T11" fmla="*/ 0 h 150"/>
              <a:gd name="T12" fmla="*/ 210 w 481"/>
              <a:gd name="T13" fmla="*/ 0 h 150"/>
              <a:gd name="T14" fmla="*/ 240 w 481"/>
              <a:gd name="T15" fmla="*/ 0 h 150"/>
              <a:gd name="T16" fmla="*/ 277 w 481"/>
              <a:gd name="T17" fmla="*/ 17 h 150"/>
              <a:gd name="T18" fmla="*/ 307 w 481"/>
              <a:gd name="T19" fmla="*/ 17 h 150"/>
              <a:gd name="T20" fmla="*/ 337 w 481"/>
              <a:gd name="T21" fmla="*/ 33 h 150"/>
              <a:gd name="T22" fmla="*/ 367 w 481"/>
              <a:gd name="T23" fmla="*/ 50 h 150"/>
              <a:gd name="T24" fmla="*/ 396 w 481"/>
              <a:gd name="T25" fmla="*/ 66 h 150"/>
              <a:gd name="T26" fmla="*/ 435 w 481"/>
              <a:gd name="T27" fmla="*/ 82 h 150"/>
              <a:gd name="T28" fmla="*/ 472 w 481"/>
              <a:gd name="T29" fmla="*/ 90 h 150"/>
              <a:gd name="T30" fmla="*/ 480 w 481"/>
              <a:gd name="T31" fmla="*/ 90 h 150"/>
              <a:gd name="T32" fmla="*/ 449 w 481"/>
              <a:gd name="T33" fmla="*/ 108 h 150"/>
              <a:gd name="T34" fmla="*/ 420 w 481"/>
              <a:gd name="T35" fmla="*/ 115 h 150"/>
              <a:gd name="T36" fmla="*/ 390 w 481"/>
              <a:gd name="T37" fmla="*/ 123 h 150"/>
              <a:gd name="T38" fmla="*/ 359 w 481"/>
              <a:gd name="T39" fmla="*/ 133 h 150"/>
              <a:gd name="T40" fmla="*/ 329 w 481"/>
              <a:gd name="T41" fmla="*/ 141 h 150"/>
              <a:gd name="T42" fmla="*/ 300 w 481"/>
              <a:gd name="T43" fmla="*/ 149 h 150"/>
              <a:gd name="T44" fmla="*/ 270 w 481"/>
              <a:gd name="T45" fmla="*/ 141 h 150"/>
              <a:gd name="T46" fmla="*/ 240 w 481"/>
              <a:gd name="T47" fmla="*/ 141 h 150"/>
              <a:gd name="T48" fmla="*/ 210 w 481"/>
              <a:gd name="T49" fmla="*/ 133 h 150"/>
              <a:gd name="T50" fmla="*/ 180 w 481"/>
              <a:gd name="T51" fmla="*/ 123 h 150"/>
              <a:gd name="T52" fmla="*/ 151 w 481"/>
              <a:gd name="T53" fmla="*/ 115 h 150"/>
              <a:gd name="T54" fmla="*/ 112 w 481"/>
              <a:gd name="T55" fmla="*/ 100 h 150"/>
              <a:gd name="T56" fmla="*/ 75 w 481"/>
              <a:gd name="T57" fmla="*/ 90 h 150"/>
              <a:gd name="T58" fmla="*/ 45 w 481"/>
              <a:gd name="T59" fmla="*/ 82 h 150"/>
              <a:gd name="T60" fmla="*/ 15 w 481"/>
              <a:gd name="T61" fmla="*/ 74 h 150"/>
              <a:gd name="T62" fmla="*/ 15 w 481"/>
              <a:gd name="T63"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50">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50"/>
                </a:lnTo>
                <a:lnTo>
                  <a:pt x="382" y="58"/>
                </a:lnTo>
                <a:lnTo>
                  <a:pt x="396" y="66"/>
                </a:lnTo>
                <a:lnTo>
                  <a:pt x="420" y="74"/>
                </a:lnTo>
                <a:lnTo>
                  <a:pt x="435" y="82"/>
                </a:lnTo>
                <a:lnTo>
                  <a:pt x="449" y="82"/>
                </a:lnTo>
                <a:lnTo>
                  <a:pt x="472" y="90"/>
                </a:lnTo>
                <a:lnTo>
                  <a:pt x="464" y="112"/>
                </a:lnTo>
                <a:lnTo>
                  <a:pt x="480" y="90"/>
                </a:lnTo>
                <a:lnTo>
                  <a:pt x="465" y="100"/>
                </a:lnTo>
                <a:lnTo>
                  <a:pt x="449" y="108"/>
                </a:lnTo>
                <a:lnTo>
                  <a:pt x="435" y="108"/>
                </a:lnTo>
                <a:lnTo>
                  <a:pt x="420" y="115"/>
                </a:lnTo>
                <a:lnTo>
                  <a:pt x="404" y="115"/>
                </a:lnTo>
                <a:lnTo>
                  <a:pt x="390" y="123"/>
                </a:lnTo>
                <a:lnTo>
                  <a:pt x="374" y="123"/>
                </a:lnTo>
                <a:lnTo>
                  <a:pt x="359" y="133"/>
                </a:lnTo>
                <a:lnTo>
                  <a:pt x="345" y="141"/>
                </a:lnTo>
                <a:lnTo>
                  <a:pt x="329" y="141"/>
                </a:lnTo>
                <a:lnTo>
                  <a:pt x="314" y="141"/>
                </a:lnTo>
                <a:lnTo>
                  <a:pt x="300" y="149"/>
                </a:lnTo>
                <a:lnTo>
                  <a:pt x="284" y="141"/>
                </a:lnTo>
                <a:lnTo>
                  <a:pt x="270" y="141"/>
                </a:lnTo>
                <a:lnTo>
                  <a:pt x="255" y="141"/>
                </a:lnTo>
                <a:lnTo>
                  <a:pt x="240" y="141"/>
                </a:lnTo>
                <a:lnTo>
                  <a:pt x="225" y="141"/>
                </a:lnTo>
                <a:lnTo>
                  <a:pt x="210" y="133"/>
                </a:lnTo>
                <a:lnTo>
                  <a:pt x="196" y="123"/>
                </a:lnTo>
                <a:lnTo>
                  <a:pt x="180" y="123"/>
                </a:lnTo>
                <a:lnTo>
                  <a:pt x="165" y="115"/>
                </a:lnTo>
                <a:lnTo>
                  <a:pt x="151" y="115"/>
                </a:lnTo>
                <a:lnTo>
                  <a:pt x="127" y="108"/>
                </a:lnTo>
                <a:lnTo>
                  <a:pt x="112" y="100"/>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70" name="Oval 30"/>
          <p:cNvSpPr>
            <a:spLocks noChangeArrowheads="1"/>
          </p:cNvSpPr>
          <p:nvPr/>
        </p:nvSpPr>
        <p:spPr bwMode="auto">
          <a:xfrm>
            <a:off x="7778750" y="5754688"/>
            <a:ext cx="101600" cy="5556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1" name="未知"/>
          <p:cNvSpPr/>
          <p:nvPr/>
        </p:nvSpPr>
        <p:spPr bwMode="auto">
          <a:xfrm>
            <a:off x="2474913" y="6149975"/>
            <a:ext cx="679450" cy="236538"/>
          </a:xfrm>
          <a:custGeom>
            <a:avLst/>
            <a:gdLst>
              <a:gd name="T0" fmla="*/ 22 w 482"/>
              <a:gd name="T1" fmla="*/ 58 h 149"/>
              <a:gd name="T2" fmla="*/ 52 w 482"/>
              <a:gd name="T3" fmla="*/ 50 h 149"/>
              <a:gd name="T4" fmla="*/ 82 w 482"/>
              <a:gd name="T5" fmla="*/ 41 h 149"/>
              <a:gd name="T6" fmla="*/ 120 w 482"/>
              <a:gd name="T7" fmla="*/ 25 h 149"/>
              <a:gd name="T8" fmla="*/ 151 w 482"/>
              <a:gd name="T9" fmla="*/ 17 h 149"/>
              <a:gd name="T10" fmla="*/ 180 w 482"/>
              <a:gd name="T11" fmla="*/ 0 h 149"/>
              <a:gd name="T12" fmla="*/ 210 w 482"/>
              <a:gd name="T13" fmla="*/ 0 h 149"/>
              <a:gd name="T14" fmla="*/ 240 w 482"/>
              <a:gd name="T15" fmla="*/ 0 h 149"/>
              <a:gd name="T16" fmla="*/ 277 w 482"/>
              <a:gd name="T17" fmla="*/ 17 h 149"/>
              <a:gd name="T18" fmla="*/ 308 w 482"/>
              <a:gd name="T19" fmla="*/ 17 h 149"/>
              <a:gd name="T20" fmla="*/ 338 w 482"/>
              <a:gd name="T21" fmla="*/ 33 h 149"/>
              <a:gd name="T22" fmla="*/ 368 w 482"/>
              <a:gd name="T23" fmla="*/ 50 h 149"/>
              <a:gd name="T24" fmla="*/ 397 w 482"/>
              <a:gd name="T25" fmla="*/ 66 h 149"/>
              <a:gd name="T26" fmla="*/ 436 w 482"/>
              <a:gd name="T27" fmla="*/ 82 h 149"/>
              <a:gd name="T28" fmla="*/ 473 w 482"/>
              <a:gd name="T29" fmla="*/ 90 h 149"/>
              <a:gd name="T30" fmla="*/ 481 w 482"/>
              <a:gd name="T31" fmla="*/ 90 h 149"/>
              <a:gd name="T32" fmla="*/ 450 w 482"/>
              <a:gd name="T33" fmla="*/ 107 h 149"/>
              <a:gd name="T34" fmla="*/ 421 w 482"/>
              <a:gd name="T35" fmla="*/ 115 h 149"/>
              <a:gd name="T36" fmla="*/ 391 w 482"/>
              <a:gd name="T37" fmla="*/ 123 h 149"/>
              <a:gd name="T38" fmla="*/ 361 w 482"/>
              <a:gd name="T39" fmla="*/ 132 h 149"/>
              <a:gd name="T40" fmla="*/ 330 w 482"/>
              <a:gd name="T41" fmla="*/ 140 h 149"/>
              <a:gd name="T42" fmla="*/ 300 w 482"/>
              <a:gd name="T43" fmla="*/ 148 h 149"/>
              <a:gd name="T44" fmla="*/ 271 w 482"/>
              <a:gd name="T45" fmla="*/ 140 h 149"/>
              <a:gd name="T46" fmla="*/ 240 w 482"/>
              <a:gd name="T47" fmla="*/ 140 h 149"/>
              <a:gd name="T48" fmla="*/ 210 w 482"/>
              <a:gd name="T49" fmla="*/ 132 h 149"/>
              <a:gd name="T50" fmla="*/ 180 w 482"/>
              <a:gd name="T51" fmla="*/ 123 h 149"/>
              <a:gd name="T52" fmla="*/ 151 w 482"/>
              <a:gd name="T53" fmla="*/ 115 h 149"/>
              <a:gd name="T54" fmla="*/ 112 w 482"/>
              <a:gd name="T55" fmla="*/ 99 h 149"/>
              <a:gd name="T56" fmla="*/ 75 w 482"/>
              <a:gd name="T57" fmla="*/ 90 h 149"/>
              <a:gd name="T58" fmla="*/ 45 w 482"/>
              <a:gd name="T59" fmla="*/ 82 h 149"/>
              <a:gd name="T60" fmla="*/ 15 w 482"/>
              <a:gd name="T61" fmla="*/ 74 h 149"/>
              <a:gd name="T62" fmla="*/ 15 w 482"/>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1"/>
                </a:lnTo>
                <a:lnTo>
                  <a:pt x="481" y="90"/>
                </a:lnTo>
                <a:lnTo>
                  <a:pt x="466" y="99"/>
                </a:lnTo>
                <a:lnTo>
                  <a:pt x="450" y="107"/>
                </a:lnTo>
                <a:lnTo>
                  <a:pt x="436" y="107"/>
                </a:lnTo>
                <a:lnTo>
                  <a:pt x="421" y="115"/>
                </a:lnTo>
                <a:lnTo>
                  <a:pt x="405" y="115"/>
                </a:lnTo>
                <a:lnTo>
                  <a:pt x="391" y="123"/>
                </a:lnTo>
                <a:lnTo>
                  <a:pt x="375" y="123"/>
                </a:lnTo>
                <a:lnTo>
                  <a:pt x="361" y="132"/>
                </a:lnTo>
                <a:lnTo>
                  <a:pt x="346" y="140"/>
                </a:lnTo>
                <a:lnTo>
                  <a:pt x="330" y="140"/>
                </a:lnTo>
                <a:lnTo>
                  <a:pt x="316" y="140"/>
                </a:lnTo>
                <a:lnTo>
                  <a:pt x="300" y="148"/>
                </a:lnTo>
                <a:lnTo>
                  <a:pt x="285" y="140"/>
                </a:lnTo>
                <a:lnTo>
                  <a:pt x="271" y="140"/>
                </a:lnTo>
                <a:lnTo>
                  <a:pt x="255" y="140"/>
                </a:lnTo>
                <a:lnTo>
                  <a:pt x="240" y="140"/>
                </a:lnTo>
                <a:lnTo>
                  <a:pt x="224" y="140"/>
                </a:lnTo>
                <a:lnTo>
                  <a:pt x="210" y="132"/>
                </a:lnTo>
                <a:lnTo>
                  <a:pt x="195"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72" name="Oval 32"/>
          <p:cNvSpPr>
            <a:spLocks noChangeArrowheads="1"/>
          </p:cNvSpPr>
          <p:nvPr/>
        </p:nvSpPr>
        <p:spPr bwMode="auto">
          <a:xfrm>
            <a:off x="2752725" y="6223000"/>
            <a:ext cx="103188" cy="5238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未知"/>
          <p:cNvSpPr/>
          <p:nvPr/>
        </p:nvSpPr>
        <p:spPr bwMode="auto">
          <a:xfrm>
            <a:off x="7940675" y="6007100"/>
            <a:ext cx="679450" cy="234950"/>
          </a:xfrm>
          <a:custGeom>
            <a:avLst/>
            <a:gdLst>
              <a:gd name="T0" fmla="*/ 22 w 482"/>
              <a:gd name="T1" fmla="*/ 57 h 148"/>
              <a:gd name="T2" fmla="*/ 52 w 482"/>
              <a:gd name="T3" fmla="*/ 49 h 148"/>
              <a:gd name="T4" fmla="*/ 82 w 482"/>
              <a:gd name="T5" fmla="*/ 41 h 148"/>
              <a:gd name="T6" fmla="*/ 120 w 482"/>
              <a:gd name="T7" fmla="*/ 25 h 148"/>
              <a:gd name="T8" fmla="*/ 151 w 482"/>
              <a:gd name="T9" fmla="*/ 17 h 148"/>
              <a:gd name="T10" fmla="*/ 180 w 482"/>
              <a:gd name="T11" fmla="*/ 0 h 148"/>
              <a:gd name="T12" fmla="*/ 210 w 482"/>
              <a:gd name="T13" fmla="*/ 0 h 148"/>
              <a:gd name="T14" fmla="*/ 240 w 482"/>
              <a:gd name="T15" fmla="*/ 0 h 148"/>
              <a:gd name="T16" fmla="*/ 277 w 482"/>
              <a:gd name="T17" fmla="*/ 17 h 148"/>
              <a:gd name="T18" fmla="*/ 308 w 482"/>
              <a:gd name="T19" fmla="*/ 17 h 148"/>
              <a:gd name="T20" fmla="*/ 338 w 482"/>
              <a:gd name="T21" fmla="*/ 33 h 148"/>
              <a:gd name="T22" fmla="*/ 368 w 482"/>
              <a:gd name="T23" fmla="*/ 49 h 148"/>
              <a:gd name="T24" fmla="*/ 397 w 482"/>
              <a:gd name="T25" fmla="*/ 65 h 148"/>
              <a:gd name="T26" fmla="*/ 436 w 482"/>
              <a:gd name="T27" fmla="*/ 82 h 148"/>
              <a:gd name="T28" fmla="*/ 473 w 482"/>
              <a:gd name="T29" fmla="*/ 90 h 148"/>
              <a:gd name="T30" fmla="*/ 481 w 482"/>
              <a:gd name="T31" fmla="*/ 90 h 148"/>
              <a:gd name="T32" fmla="*/ 450 w 482"/>
              <a:gd name="T33" fmla="*/ 106 h 148"/>
              <a:gd name="T34" fmla="*/ 421 w 482"/>
              <a:gd name="T35" fmla="*/ 114 h 148"/>
              <a:gd name="T36" fmla="*/ 391 w 482"/>
              <a:gd name="T37" fmla="*/ 123 h 148"/>
              <a:gd name="T38" fmla="*/ 361 w 482"/>
              <a:gd name="T39" fmla="*/ 131 h 148"/>
              <a:gd name="T40" fmla="*/ 330 w 482"/>
              <a:gd name="T41" fmla="*/ 139 h 148"/>
              <a:gd name="T42" fmla="*/ 300 w 482"/>
              <a:gd name="T43" fmla="*/ 147 h 148"/>
              <a:gd name="T44" fmla="*/ 271 w 482"/>
              <a:gd name="T45" fmla="*/ 139 h 148"/>
              <a:gd name="T46" fmla="*/ 240 w 482"/>
              <a:gd name="T47" fmla="*/ 139 h 148"/>
              <a:gd name="T48" fmla="*/ 210 w 482"/>
              <a:gd name="T49" fmla="*/ 131 h 148"/>
              <a:gd name="T50" fmla="*/ 180 w 482"/>
              <a:gd name="T51" fmla="*/ 123 h 148"/>
              <a:gd name="T52" fmla="*/ 151 w 482"/>
              <a:gd name="T53" fmla="*/ 114 h 148"/>
              <a:gd name="T54" fmla="*/ 112 w 482"/>
              <a:gd name="T55" fmla="*/ 98 h 148"/>
              <a:gd name="T56" fmla="*/ 75 w 482"/>
              <a:gd name="T57" fmla="*/ 90 h 148"/>
              <a:gd name="T58" fmla="*/ 45 w 482"/>
              <a:gd name="T59" fmla="*/ 82 h 148"/>
              <a:gd name="T60" fmla="*/ 15 w 482"/>
              <a:gd name="T61" fmla="*/ 74 h 148"/>
              <a:gd name="T62" fmla="*/ 15 w 482"/>
              <a:gd name="T63" fmla="*/ 6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8">
                <a:moveTo>
                  <a:pt x="8" y="65"/>
                </a:moveTo>
                <a:lnTo>
                  <a:pt x="22" y="57"/>
                </a:lnTo>
                <a:lnTo>
                  <a:pt x="37" y="57"/>
                </a:lnTo>
                <a:lnTo>
                  <a:pt x="52" y="49"/>
                </a:lnTo>
                <a:lnTo>
                  <a:pt x="67" y="49"/>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49"/>
                </a:lnTo>
                <a:lnTo>
                  <a:pt x="383" y="57"/>
                </a:lnTo>
                <a:lnTo>
                  <a:pt x="397" y="65"/>
                </a:lnTo>
                <a:lnTo>
                  <a:pt x="421" y="74"/>
                </a:lnTo>
                <a:lnTo>
                  <a:pt x="436" y="82"/>
                </a:lnTo>
                <a:lnTo>
                  <a:pt x="450" y="82"/>
                </a:lnTo>
                <a:lnTo>
                  <a:pt x="473" y="90"/>
                </a:lnTo>
                <a:lnTo>
                  <a:pt x="465" y="110"/>
                </a:lnTo>
                <a:lnTo>
                  <a:pt x="481" y="90"/>
                </a:lnTo>
                <a:lnTo>
                  <a:pt x="466" y="98"/>
                </a:lnTo>
                <a:lnTo>
                  <a:pt x="450" y="106"/>
                </a:lnTo>
                <a:lnTo>
                  <a:pt x="436" y="106"/>
                </a:lnTo>
                <a:lnTo>
                  <a:pt x="421" y="114"/>
                </a:lnTo>
                <a:lnTo>
                  <a:pt x="405" y="114"/>
                </a:lnTo>
                <a:lnTo>
                  <a:pt x="391" y="123"/>
                </a:lnTo>
                <a:lnTo>
                  <a:pt x="375" y="123"/>
                </a:lnTo>
                <a:lnTo>
                  <a:pt x="361" y="131"/>
                </a:lnTo>
                <a:lnTo>
                  <a:pt x="346" y="139"/>
                </a:lnTo>
                <a:lnTo>
                  <a:pt x="330" y="139"/>
                </a:lnTo>
                <a:lnTo>
                  <a:pt x="316" y="139"/>
                </a:lnTo>
                <a:lnTo>
                  <a:pt x="300" y="147"/>
                </a:lnTo>
                <a:lnTo>
                  <a:pt x="285" y="139"/>
                </a:lnTo>
                <a:lnTo>
                  <a:pt x="271" y="139"/>
                </a:lnTo>
                <a:lnTo>
                  <a:pt x="255" y="139"/>
                </a:lnTo>
                <a:lnTo>
                  <a:pt x="240" y="139"/>
                </a:lnTo>
                <a:lnTo>
                  <a:pt x="224" y="139"/>
                </a:lnTo>
                <a:lnTo>
                  <a:pt x="210" y="131"/>
                </a:lnTo>
                <a:lnTo>
                  <a:pt x="195" y="123"/>
                </a:lnTo>
                <a:lnTo>
                  <a:pt x="180" y="123"/>
                </a:lnTo>
                <a:lnTo>
                  <a:pt x="165" y="114"/>
                </a:lnTo>
                <a:lnTo>
                  <a:pt x="151" y="114"/>
                </a:lnTo>
                <a:lnTo>
                  <a:pt x="127" y="106"/>
                </a:lnTo>
                <a:lnTo>
                  <a:pt x="112" y="98"/>
                </a:lnTo>
                <a:lnTo>
                  <a:pt x="90" y="90"/>
                </a:lnTo>
                <a:lnTo>
                  <a:pt x="75" y="90"/>
                </a:lnTo>
                <a:lnTo>
                  <a:pt x="59" y="82"/>
                </a:lnTo>
                <a:lnTo>
                  <a:pt x="45" y="82"/>
                </a:lnTo>
                <a:lnTo>
                  <a:pt x="29" y="82"/>
                </a:lnTo>
                <a:lnTo>
                  <a:pt x="15" y="74"/>
                </a:lnTo>
                <a:lnTo>
                  <a:pt x="0" y="74"/>
                </a:lnTo>
                <a:lnTo>
                  <a:pt x="15" y="65"/>
                </a:lnTo>
                <a:lnTo>
                  <a:pt x="8" y="65"/>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74" name="Oval 34"/>
          <p:cNvSpPr>
            <a:spLocks noChangeArrowheads="1"/>
          </p:cNvSpPr>
          <p:nvPr/>
        </p:nvSpPr>
        <p:spPr bwMode="auto">
          <a:xfrm>
            <a:off x="8216901" y="6078539"/>
            <a:ext cx="104775" cy="5238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5" name="未知"/>
          <p:cNvSpPr/>
          <p:nvPr/>
        </p:nvSpPr>
        <p:spPr bwMode="auto">
          <a:xfrm>
            <a:off x="7118350" y="5991225"/>
            <a:ext cx="679450" cy="234950"/>
          </a:xfrm>
          <a:custGeom>
            <a:avLst/>
            <a:gdLst>
              <a:gd name="T0" fmla="*/ 22 w 481"/>
              <a:gd name="T1" fmla="*/ 57 h 148"/>
              <a:gd name="T2" fmla="*/ 52 w 481"/>
              <a:gd name="T3" fmla="*/ 49 h 148"/>
              <a:gd name="T4" fmla="*/ 82 w 481"/>
              <a:gd name="T5" fmla="*/ 41 h 148"/>
              <a:gd name="T6" fmla="*/ 120 w 481"/>
              <a:gd name="T7" fmla="*/ 25 h 148"/>
              <a:gd name="T8" fmla="*/ 151 w 481"/>
              <a:gd name="T9" fmla="*/ 17 h 148"/>
              <a:gd name="T10" fmla="*/ 180 w 481"/>
              <a:gd name="T11" fmla="*/ 0 h 148"/>
              <a:gd name="T12" fmla="*/ 210 w 481"/>
              <a:gd name="T13" fmla="*/ 0 h 148"/>
              <a:gd name="T14" fmla="*/ 240 w 481"/>
              <a:gd name="T15" fmla="*/ 0 h 148"/>
              <a:gd name="T16" fmla="*/ 277 w 481"/>
              <a:gd name="T17" fmla="*/ 17 h 148"/>
              <a:gd name="T18" fmla="*/ 307 w 481"/>
              <a:gd name="T19" fmla="*/ 17 h 148"/>
              <a:gd name="T20" fmla="*/ 337 w 481"/>
              <a:gd name="T21" fmla="*/ 33 h 148"/>
              <a:gd name="T22" fmla="*/ 367 w 481"/>
              <a:gd name="T23" fmla="*/ 49 h 148"/>
              <a:gd name="T24" fmla="*/ 396 w 481"/>
              <a:gd name="T25" fmla="*/ 65 h 148"/>
              <a:gd name="T26" fmla="*/ 435 w 481"/>
              <a:gd name="T27" fmla="*/ 82 h 148"/>
              <a:gd name="T28" fmla="*/ 472 w 481"/>
              <a:gd name="T29" fmla="*/ 90 h 148"/>
              <a:gd name="T30" fmla="*/ 480 w 481"/>
              <a:gd name="T31" fmla="*/ 90 h 148"/>
              <a:gd name="T32" fmla="*/ 449 w 481"/>
              <a:gd name="T33" fmla="*/ 106 h 148"/>
              <a:gd name="T34" fmla="*/ 420 w 481"/>
              <a:gd name="T35" fmla="*/ 114 h 148"/>
              <a:gd name="T36" fmla="*/ 390 w 481"/>
              <a:gd name="T37" fmla="*/ 123 h 148"/>
              <a:gd name="T38" fmla="*/ 359 w 481"/>
              <a:gd name="T39" fmla="*/ 131 h 148"/>
              <a:gd name="T40" fmla="*/ 329 w 481"/>
              <a:gd name="T41" fmla="*/ 139 h 148"/>
              <a:gd name="T42" fmla="*/ 300 w 481"/>
              <a:gd name="T43" fmla="*/ 147 h 148"/>
              <a:gd name="T44" fmla="*/ 270 w 481"/>
              <a:gd name="T45" fmla="*/ 139 h 148"/>
              <a:gd name="T46" fmla="*/ 240 w 481"/>
              <a:gd name="T47" fmla="*/ 139 h 148"/>
              <a:gd name="T48" fmla="*/ 210 w 481"/>
              <a:gd name="T49" fmla="*/ 131 h 148"/>
              <a:gd name="T50" fmla="*/ 180 w 481"/>
              <a:gd name="T51" fmla="*/ 123 h 148"/>
              <a:gd name="T52" fmla="*/ 151 w 481"/>
              <a:gd name="T53" fmla="*/ 114 h 148"/>
              <a:gd name="T54" fmla="*/ 112 w 481"/>
              <a:gd name="T55" fmla="*/ 98 h 148"/>
              <a:gd name="T56" fmla="*/ 75 w 481"/>
              <a:gd name="T57" fmla="*/ 90 h 148"/>
              <a:gd name="T58" fmla="*/ 45 w 481"/>
              <a:gd name="T59" fmla="*/ 82 h 148"/>
              <a:gd name="T60" fmla="*/ 15 w 481"/>
              <a:gd name="T61" fmla="*/ 74 h 148"/>
              <a:gd name="T62" fmla="*/ 15 w 481"/>
              <a:gd name="T63" fmla="*/ 6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48">
                <a:moveTo>
                  <a:pt x="8" y="65"/>
                </a:moveTo>
                <a:lnTo>
                  <a:pt x="22" y="57"/>
                </a:lnTo>
                <a:lnTo>
                  <a:pt x="37" y="57"/>
                </a:lnTo>
                <a:lnTo>
                  <a:pt x="52" y="49"/>
                </a:lnTo>
                <a:lnTo>
                  <a:pt x="67" y="49"/>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49"/>
                </a:lnTo>
                <a:lnTo>
                  <a:pt x="382" y="57"/>
                </a:lnTo>
                <a:lnTo>
                  <a:pt x="396" y="65"/>
                </a:lnTo>
                <a:lnTo>
                  <a:pt x="420" y="74"/>
                </a:lnTo>
                <a:lnTo>
                  <a:pt x="435" y="82"/>
                </a:lnTo>
                <a:lnTo>
                  <a:pt x="449" y="82"/>
                </a:lnTo>
                <a:lnTo>
                  <a:pt x="472" y="90"/>
                </a:lnTo>
                <a:lnTo>
                  <a:pt x="464" y="110"/>
                </a:lnTo>
                <a:lnTo>
                  <a:pt x="480" y="90"/>
                </a:lnTo>
                <a:lnTo>
                  <a:pt x="465" y="98"/>
                </a:lnTo>
                <a:lnTo>
                  <a:pt x="449" y="106"/>
                </a:lnTo>
                <a:lnTo>
                  <a:pt x="435" y="106"/>
                </a:lnTo>
                <a:lnTo>
                  <a:pt x="420" y="114"/>
                </a:lnTo>
                <a:lnTo>
                  <a:pt x="404" y="114"/>
                </a:lnTo>
                <a:lnTo>
                  <a:pt x="390" y="123"/>
                </a:lnTo>
                <a:lnTo>
                  <a:pt x="374" y="123"/>
                </a:lnTo>
                <a:lnTo>
                  <a:pt x="359" y="131"/>
                </a:lnTo>
                <a:lnTo>
                  <a:pt x="345" y="139"/>
                </a:lnTo>
                <a:lnTo>
                  <a:pt x="329" y="139"/>
                </a:lnTo>
                <a:lnTo>
                  <a:pt x="314" y="139"/>
                </a:lnTo>
                <a:lnTo>
                  <a:pt x="300" y="147"/>
                </a:lnTo>
                <a:lnTo>
                  <a:pt x="284" y="139"/>
                </a:lnTo>
                <a:lnTo>
                  <a:pt x="270" y="139"/>
                </a:lnTo>
                <a:lnTo>
                  <a:pt x="255" y="139"/>
                </a:lnTo>
                <a:lnTo>
                  <a:pt x="240" y="139"/>
                </a:lnTo>
                <a:lnTo>
                  <a:pt x="225" y="139"/>
                </a:lnTo>
                <a:lnTo>
                  <a:pt x="210" y="131"/>
                </a:lnTo>
                <a:lnTo>
                  <a:pt x="196" y="123"/>
                </a:lnTo>
                <a:lnTo>
                  <a:pt x="180" y="123"/>
                </a:lnTo>
                <a:lnTo>
                  <a:pt x="165" y="114"/>
                </a:lnTo>
                <a:lnTo>
                  <a:pt x="151" y="114"/>
                </a:lnTo>
                <a:lnTo>
                  <a:pt x="127" y="106"/>
                </a:lnTo>
                <a:lnTo>
                  <a:pt x="112" y="98"/>
                </a:lnTo>
                <a:lnTo>
                  <a:pt x="90" y="90"/>
                </a:lnTo>
                <a:lnTo>
                  <a:pt x="75" y="90"/>
                </a:lnTo>
                <a:lnTo>
                  <a:pt x="59" y="82"/>
                </a:lnTo>
                <a:lnTo>
                  <a:pt x="45" y="82"/>
                </a:lnTo>
                <a:lnTo>
                  <a:pt x="29" y="82"/>
                </a:lnTo>
                <a:lnTo>
                  <a:pt x="15" y="74"/>
                </a:lnTo>
                <a:lnTo>
                  <a:pt x="0" y="74"/>
                </a:lnTo>
                <a:lnTo>
                  <a:pt x="15" y="65"/>
                </a:lnTo>
                <a:lnTo>
                  <a:pt x="8" y="65"/>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76" name="Oval 36"/>
          <p:cNvSpPr>
            <a:spLocks noChangeArrowheads="1"/>
          </p:cNvSpPr>
          <p:nvPr/>
        </p:nvSpPr>
        <p:spPr bwMode="auto">
          <a:xfrm>
            <a:off x="7396163" y="6064251"/>
            <a:ext cx="101600"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未知"/>
          <p:cNvSpPr/>
          <p:nvPr/>
        </p:nvSpPr>
        <p:spPr bwMode="auto">
          <a:xfrm>
            <a:off x="6286500" y="5976939"/>
            <a:ext cx="679450" cy="236537"/>
          </a:xfrm>
          <a:custGeom>
            <a:avLst/>
            <a:gdLst>
              <a:gd name="T0" fmla="*/ 22 w 482"/>
              <a:gd name="T1" fmla="*/ 58 h 149"/>
              <a:gd name="T2" fmla="*/ 52 w 482"/>
              <a:gd name="T3" fmla="*/ 50 h 149"/>
              <a:gd name="T4" fmla="*/ 82 w 482"/>
              <a:gd name="T5" fmla="*/ 41 h 149"/>
              <a:gd name="T6" fmla="*/ 120 w 482"/>
              <a:gd name="T7" fmla="*/ 25 h 149"/>
              <a:gd name="T8" fmla="*/ 151 w 482"/>
              <a:gd name="T9" fmla="*/ 17 h 149"/>
              <a:gd name="T10" fmla="*/ 180 w 482"/>
              <a:gd name="T11" fmla="*/ 0 h 149"/>
              <a:gd name="T12" fmla="*/ 210 w 482"/>
              <a:gd name="T13" fmla="*/ 0 h 149"/>
              <a:gd name="T14" fmla="*/ 240 w 482"/>
              <a:gd name="T15" fmla="*/ 0 h 149"/>
              <a:gd name="T16" fmla="*/ 277 w 482"/>
              <a:gd name="T17" fmla="*/ 17 h 149"/>
              <a:gd name="T18" fmla="*/ 308 w 482"/>
              <a:gd name="T19" fmla="*/ 17 h 149"/>
              <a:gd name="T20" fmla="*/ 338 w 482"/>
              <a:gd name="T21" fmla="*/ 33 h 149"/>
              <a:gd name="T22" fmla="*/ 368 w 482"/>
              <a:gd name="T23" fmla="*/ 50 h 149"/>
              <a:gd name="T24" fmla="*/ 397 w 482"/>
              <a:gd name="T25" fmla="*/ 66 h 149"/>
              <a:gd name="T26" fmla="*/ 436 w 482"/>
              <a:gd name="T27" fmla="*/ 82 h 149"/>
              <a:gd name="T28" fmla="*/ 473 w 482"/>
              <a:gd name="T29" fmla="*/ 90 h 149"/>
              <a:gd name="T30" fmla="*/ 481 w 482"/>
              <a:gd name="T31" fmla="*/ 90 h 149"/>
              <a:gd name="T32" fmla="*/ 450 w 482"/>
              <a:gd name="T33" fmla="*/ 107 h 149"/>
              <a:gd name="T34" fmla="*/ 421 w 482"/>
              <a:gd name="T35" fmla="*/ 115 h 149"/>
              <a:gd name="T36" fmla="*/ 391 w 482"/>
              <a:gd name="T37" fmla="*/ 123 h 149"/>
              <a:gd name="T38" fmla="*/ 361 w 482"/>
              <a:gd name="T39" fmla="*/ 132 h 149"/>
              <a:gd name="T40" fmla="*/ 330 w 482"/>
              <a:gd name="T41" fmla="*/ 140 h 149"/>
              <a:gd name="T42" fmla="*/ 300 w 482"/>
              <a:gd name="T43" fmla="*/ 148 h 149"/>
              <a:gd name="T44" fmla="*/ 271 w 482"/>
              <a:gd name="T45" fmla="*/ 140 h 149"/>
              <a:gd name="T46" fmla="*/ 240 w 482"/>
              <a:gd name="T47" fmla="*/ 140 h 149"/>
              <a:gd name="T48" fmla="*/ 210 w 482"/>
              <a:gd name="T49" fmla="*/ 132 h 149"/>
              <a:gd name="T50" fmla="*/ 180 w 482"/>
              <a:gd name="T51" fmla="*/ 123 h 149"/>
              <a:gd name="T52" fmla="*/ 151 w 482"/>
              <a:gd name="T53" fmla="*/ 115 h 149"/>
              <a:gd name="T54" fmla="*/ 112 w 482"/>
              <a:gd name="T55" fmla="*/ 99 h 149"/>
              <a:gd name="T56" fmla="*/ 75 w 482"/>
              <a:gd name="T57" fmla="*/ 90 h 149"/>
              <a:gd name="T58" fmla="*/ 45 w 482"/>
              <a:gd name="T59" fmla="*/ 82 h 149"/>
              <a:gd name="T60" fmla="*/ 15 w 482"/>
              <a:gd name="T61" fmla="*/ 74 h 149"/>
              <a:gd name="T62" fmla="*/ 15 w 482"/>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1"/>
                </a:lnTo>
                <a:lnTo>
                  <a:pt x="481" y="90"/>
                </a:lnTo>
                <a:lnTo>
                  <a:pt x="466" y="99"/>
                </a:lnTo>
                <a:lnTo>
                  <a:pt x="450" y="107"/>
                </a:lnTo>
                <a:lnTo>
                  <a:pt x="436" y="107"/>
                </a:lnTo>
                <a:lnTo>
                  <a:pt x="421" y="115"/>
                </a:lnTo>
                <a:lnTo>
                  <a:pt x="405" y="115"/>
                </a:lnTo>
                <a:lnTo>
                  <a:pt x="391" y="123"/>
                </a:lnTo>
                <a:lnTo>
                  <a:pt x="375" y="123"/>
                </a:lnTo>
                <a:lnTo>
                  <a:pt x="361" y="132"/>
                </a:lnTo>
                <a:lnTo>
                  <a:pt x="346" y="140"/>
                </a:lnTo>
                <a:lnTo>
                  <a:pt x="330" y="140"/>
                </a:lnTo>
                <a:lnTo>
                  <a:pt x="316" y="140"/>
                </a:lnTo>
                <a:lnTo>
                  <a:pt x="300" y="148"/>
                </a:lnTo>
                <a:lnTo>
                  <a:pt x="285" y="140"/>
                </a:lnTo>
                <a:lnTo>
                  <a:pt x="271" y="140"/>
                </a:lnTo>
                <a:lnTo>
                  <a:pt x="255" y="140"/>
                </a:lnTo>
                <a:lnTo>
                  <a:pt x="240" y="140"/>
                </a:lnTo>
                <a:lnTo>
                  <a:pt x="224" y="140"/>
                </a:lnTo>
                <a:lnTo>
                  <a:pt x="210" y="132"/>
                </a:lnTo>
                <a:lnTo>
                  <a:pt x="195"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78" name="Oval 38"/>
          <p:cNvSpPr>
            <a:spLocks noChangeArrowheads="1"/>
          </p:cNvSpPr>
          <p:nvPr/>
        </p:nvSpPr>
        <p:spPr bwMode="auto">
          <a:xfrm>
            <a:off x="6564313" y="6049964"/>
            <a:ext cx="101600" cy="5238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9" name="未知"/>
          <p:cNvSpPr/>
          <p:nvPr/>
        </p:nvSpPr>
        <p:spPr bwMode="auto">
          <a:xfrm>
            <a:off x="5411789" y="5973764"/>
            <a:ext cx="681037" cy="236537"/>
          </a:xfrm>
          <a:custGeom>
            <a:avLst/>
            <a:gdLst>
              <a:gd name="T0" fmla="*/ 22 w 482"/>
              <a:gd name="T1" fmla="*/ 58 h 149"/>
              <a:gd name="T2" fmla="*/ 52 w 482"/>
              <a:gd name="T3" fmla="*/ 50 h 149"/>
              <a:gd name="T4" fmla="*/ 82 w 482"/>
              <a:gd name="T5" fmla="*/ 41 h 149"/>
              <a:gd name="T6" fmla="*/ 120 w 482"/>
              <a:gd name="T7" fmla="*/ 25 h 149"/>
              <a:gd name="T8" fmla="*/ 151 w 482"/>
              <a:gd name="T9" fmla="*/ 17 h 149"/>
              <a:gd name="T10" fmla="*/ 180 w 482"/>
              <a:gd name="T11" fmla="*/ 0 h 149"/>
              <a:gd name="T12" fmla="*/ 210 w 482"/>
              <a:gd name="T13" fmla="*/ 0 h 149"/>
              <a:gd name="T14" fmla="*/ 240 w 482"/>
              <a:gd name="T15" fmla="*/ 0 h 149"/>
              <a:gd name="T16" fmla="*/ 277 w 482"/>
              <a:gd name="T17" fmla="*/ 17 h 149"/>
              <a:gd name="T18" fmla="*/ 308 w 482"/>
              <a:gd name="T19" fmla="*/ 17 h 149"/>
              <a:gd name="T20" fmla="*/ 338 w 482"/>
              <a:gd name="T21" fmla="*/ 33 h 149"/>
              <a:gd name="T22" fmla="*/ 368 w 482"/>
              <a:gd name="T23" fmla="*/ 50 h 149"/>
              <a:gd name="T24" fmla="*/ 397 w 482"/>
              <a:gd name="T25" fmla="*/ 66 h 149"/>
              <a:gd name="T26" fmla="*/ 436 w 482"/>
              <a:gd name="T27" fmla="*/ 82 h 149"/>
              <a:gd name="T28" fmla="*/ 473 w 482"/>
              <a:gd name="T29" fmla="*/ 90 h 149"/>
              <a:gd name="T30" fmla="*/ 481 w 482"/>
              <a:gd name="T31" fmla="*/ 90 h 149"/>
              <a:gd name="T32" fmla="*/ 450 w 482"/>
              <a:gd name="T33" fmla="*/ 107 h 149"/>
              <a:gd name="T34" fmla="*/ 421 w 482"/>
              <a:gd name="T35" fmla="*/ 115 h 149"/>
              <a:gd name="T36" fmla="*/ 391 w 482"/>
              <a:gd name="T37" fmla="*/ 123 h 149"/>
              <a:gd name="T38" fmla="*/ 361 w 482"/>
              <a:gd name="T39" fmla="*/ 132 h 149"/>
              <a:gd name="T40" fmla="*/ 330 w 482"/>
              <a:gd name="T41" fmla="*/ 140 h 149"/>
              <a:gd name="T42" fmla="*/ 300 w 482"/>
              <a:gd name="T43" fmla="*/ 148 h 149"/>
              <a:gd name="T44" fmla="*/ 271 w 482"/>
              <a:gd name="T45" fmla="*/ 140 h 149"/>
              <a:gd name="T46" fmla="*/ 240 w 482"/>
              <a:gd name="T47" fmla="*/ 140 h 149"/>
              <a:gd name="T48" fmla="*/ 210 w 482"/>
              <a:gd name="T49" fmla="*/ 132 h 149"/>
              <a:gd name="T50" fmla="*/ 180 w 482"/>
              <a:gd name="T51" fmla="*/ 123 h 149"/>
              <a:gd name="T52" fmla="*/ 151 w 482"/>
              <a:gd name="T53" fmla="*/ 115 h 149"/>
              <a:gd name="T54" fmla="*/ 112 w 482"/>
              <a:gd name="T55" fmla="*/ 99 h 149"/>
              <a:gd name="T56" fmla="*/ 75 w 482"/>
              <a:gd name="T57" fmla="*/ 90 h 149"/>
              <a:gd name="T58" fmla="*/ 45 w 482"/>
              <a:gd name="T59" fmla="*/ 82 h 149"/>
              <a:gd name="T60" fmla="*/ 15 w 482"/>
              <a:gd name="T61" fmla="*/ 74 h 149"/>
              <a:gd name="T62" fmla="*/ 15 w 482"/>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1"/>
                </a:lnTo>
                <a:lnTo>
                  <a:pt x="481" y="90"/>
                </a:lnTo>
                <a:lnTo>
                  <a:pt x="466" y="99"/>
                </a:lnTo>
                <a:lnTo>
                  <a:pt x="450" y="107"/>
                </a:lnTo>
                <a:lnTo>
                  <a:pt x="436" y="107"/>
                </a:lnTo>
                <a:lnTo>
                  <a:pt x="421" y="115"/>
                </a:lnTo>
                <a:lnTo>
                  <a:pt x="405" y="115"/>
                </a:lnTo>
                <a:lnTo>
                  <a:pt x="391" y="123"/>
                </a:lnTo>
                <a:lnTo>
                  <a:pt x="375" y="123"/>
                </a:lnTo>
                <a:lnTo>
                  <a:pt x="361" y="132"/>
                </a:lnTo>
                <a:lnTo>
                  <a:pt x="346" y="140"/>
                </a:lnTo>
                <a:lnTo>
                  <a:pt x="330" y="140"/>
                </a:lnTo>
                <a:lnTo>
                  <a:pt x="316" y="140"/>
                </a:lnTo>
                <a:lnTo>
                  <a:pt x="300" y="148"/>
                </a:lnTo>
                <a:lnTo>
                  <a:pt x="285" y="140"/>
                </a:lnTo>
                <a:lnTo>
                  <a:pt x="271" y="140"/>
                </a:lnTo>
                <a:lnTo>
                  <a:pt x="255" y="140"/>
                </a:lnTo>
                <a:lnTo>
                  <a:pt x="240" y="140"/>
                </a:lnTo>
                <a:lnTo>
                  <a:pt x="224" y="140"/>
                </a:lnTo>
                <a:lnTo>
                  <a:pt x="210" y="132"/>
                </a:lnTo>
                <a:lnTo>
                  <a:pt x="195"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80" name="Oval 40"/>
          <p:cNvSpPr>
            <a:spLocks noChangeArrowheads="1"/>
          </p:cNvSpPr>
          <p:nvPr/>
        </p:nvSpPr>
        <p:spPr bwMode="auto">
          <a:xfrm>
            <a:off x="5688014" y="6046789"/>
            <a:ext cx="103187" cy="5238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未知"/>
          <p:cNvSpPr/>
          <p:nvPr/>
        </p:nvSpPr>
        <p:spPr bwMode="auto">
          <a:xfrm>
            <a:off x="5081589" y="6227764"/>
            <a:ext cx="681037" cy="238125"/>
          </a:xfrm>
          <a:custGeom>
            <a:avLst/>
            <a:gdLst>
              <a:gd name="T0" fmla="*/ 22 w 482"/>
              <a:gd name="T1" fmla="*/ 58 h 150"/>
              <a:gd name="T2" fmla="*/ 52 w 482"/>
              <a:gd name="T3" fmla="*/ 50 h 150"/>
              <a:gd name="T4" fmla="*/ 82 w 482"/>
              <a:gd name="T5" fmla="*/ 42 h 150"/>
              <a:gd name="T6" fmla="*/ 120 w 482"/>
              <a:gd name="T7" fmla="*/ 25 h 150"/>
              <a:gd name="T8" fmla="*/ 151 w 482"/>
              <a:gd name="T9" fmla="*/ 17 h 150"/>
              <a:gd name="T10" fmla="*/ 180 w 482"/>
              <a:gd name="T11" fmla="*/ 0 h 150"/>
              <a:gd name="T12" fmla="*/ 210 w 482"/>
              <a:gd name="T13" fmla="*/ 0 h 150"/>
              <a:gd name="T14" fmla="*/ 240 w 482"/>
              <a:gd name="T15" fmla="*/ 0 h 150"/>
              <a:gd name="T16" fmla="*/ 277 w 482"/>
              <a:gd name="T17" fmla="*/ 17 h 150"/>
              <a:gd name="T18" fmla="*/ 308 w 482"/>
              <a:gd name="T19" fmla="*/ 17 h 150"/>
              <a:gd name="T20" fmla="*/ 338 w 482"/>
              <a:gd name="T21" fmla="*/ 33 h 150"/>
              <a:gd name="T22" fmla="*/ 368 w 482"/>
              <a:gd name="T23" fmla="*/ 50 h 150"/>
              <a:gd name="T24" fmla="*/ 397 w 482"/>
              <a:gd name="T25" fmla="*/ 66 h 150"/>
              <a:gd name="T26" fmla="*/ 436 w 482"/>
              <a:gd name="T27" fmla="*/ 83 h 150"/>
              <a:gd name="T28" fmla="*/ 473 w 482"/>
              <a:gd name="T29" fmla="*/ 91 h 150"/>
              <a:gd name="T30" fmla="*/ 481 w 482"/>
              <a:gd name="T31" fmla="*/ 91 h 150"/>
              <a:gd name="T32" fmla="*/ 450 w 482"/>
              <a:gd name="T33" fmla="*/ 107 h 150"/>
              <a:gd name="T34" fmla="*/ 421 w 482"/>
              <a:gd name="T35" fmla="*/ 116 h 150"/>
              <a:gd name="T36" fmla="*/ 391 w 482"/>
              <a:gd name="T37" fmla="*/ 124 h 150"/>
              <a:gd name="T38" fmla="*/ 361 w 482"/>
              <a:gd name="T39" fmla="*/ 133 h 150"/>
              <a:gd name="T40" fmla="*/ 330 w 482"/>
              <a:gd name="T41" fmla="*/ 141 h 150"/>
              <a:gd name="T42" fmla="*/ 300 w 482"/>
              <a:gd name="T43" fmla="*/ 149 h 150"/>
              <a:gd name="T44" fmla="*/ 271 w 482"/>
              <a:gd name="T45" fmla="*/ 141 h 150"/>
              <a:gd name="T46" fmla="*/ 240 w 482"/>
              <a:gd name="T47" fmla="*/ 141 h 150"/>
              <a:gd name="T48" fmla="*/ 210 w 482"/>
              <a:gd name="T49" fmla="*/ 133 h 150"/>
              <a:gd name="T50" fmla="*/ 180 w 482"/>
              <a:gd name="T51" fmla="*/ 124 h 150"/>
              <a:gd name="T52" fmla="*/ 151 w 482"/>
              <a:gd name="T53" fmla="*/ 116 h 150"/>
              <a:gd name="T54" fmla="*/ 112 w 482"/>
              <a:gd name="T55" fmla="*/ 100 h 150"/>
              <a:gd name="T56" fmla="*/ 75 w 482"/>
              <a:gd name="T57" fmla="*/ 91 h 150"/>
              <a:gd name="T58" fmla="*/ 45 w 482"/>
              <a:gd name="T59" fmla="*/ 83 h 150"/>
              <a:gd name="T60" fmla="*/ 15 w 482"/>
              <a:gd name="T61" fmla="*/ 75 h 150"/>
              <a:gd name="T62" fmla="*/ 15 w 482"/>
              <a:gd name="T63"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50">
                <a:moveTo>
                  <a:pt x="8" y="66"/>
                </a:moveTo>
                <a:lnTo>
                  <a:pt x="22" y="58"/>
                </a:lnTo>
                <a:lnTo>
                  <a:pt x="37" y="58"/>
                </a:lnTo>
                <a:lnTo>
                  <a:pt x="52" y="50"/>
                </a:lnTo>
                <a:lnTo>
                  <a:pt x="67" y="50"/>
                </a:lnTo>
                <a:lnTo>
                  <a:pt x="82" y="42"/>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2"/>
                </a:lnTo>
                <a:lnTo>
                  <a:pt x="368" y="50"/>
                </a:lnTo>
                <a:lnTo>
                  <a:pt x="383" y="58"/>
                </a:lnTo>
                <a:lnTo>
                  <a:pt x="397" y="66"/>
                </a:lnTo>
                <a:lnTo>
                  <a:pt x="421" y="75"/>
                </a:lnTo>
                <a:lnTo>
                  <a:pt x="436" y="83"/>
                </a:lnTo>
                <a:lnTo>
                  <a:pt x="450" y="83"/>
                </a:lnTo>
                <a:lnTo>
                  <a:pt x="473" y="91"/>
                </a:lnTo>
                <a:lnTo>
                  <a:pt x="465" y="112"/>
                </a:lnTo>
                <a:lnTo>
                  <a:pt x="481" y="91"/>
                </a:lnTo>
                <a:lnTo>
                  <a:pt x="466" y="100"/>
                </a:lnTo>
                <a:lnTo>
                  <a:pt x="450" y="107"/>
                </a:lnTo>
                <a:lnTo>
                  <a:pt x="436" y="107"/>
                </a:lnTo>
                <a:lnTo>
                  <a:pt x="421" y="116"/>
                </a:lnTo>
                <a:lnTo>
                  <a:pt x="405" y="116"/>
                </a:lnTo>
                <a:lnTo>
                  <a:pt x="391" y="124"/>
                </a:lnTo>
                <a:lnTo>
                  <a:pt x="375" y="124"/>
                </a:lnTo>
                <a:lnTo>
                  <a:pt x="361" y="133"/>
                </a:lnTo>
                <a:lnTo>
                  <a:pt x="346" y="141"/>
                </a:lnTo>
                <a:lnTo>
                  <a:pt x="330" y="141"/>
                </a:lnTo>
                <a:lnTo>
                  <a:pt x="316" y="141"/>
                </a:lnTo>
                <a:lnTo>
                  <a:pt x="300" y="149"/>
                </a:lnTo>
                <a:lnTo>
                  <a:pt x="285" y="141"/>
                </a:lnTo>
                <a:lnTo>
                  <a:pt x="271" y="141"/>
                </a:lnTo>
                <a:lnTo>
                  <a:pt x="255" y="141"/>
                </a:lnTo>
                <a:lnTo>
                  <a:pt x="240" y="141"/>
                </a:lnTo>
                <a:lnTo>
                  <a:pt x="224" y="141"/>
                </a:lnTo>
                <a:lnTo>
                  <a:pt x="210" y="133"/>
                </a:lnTo>
                <a:lnTo>
                  <a:pt x="195" y="124"/>
                </a:lnTo>
                <a:lnTo>
                  <a:pt x="180" y="124"/>
                </a:lnTo>
                <a:lnTo>
                  <a:pt x="165" y="116"/>
                </a:lnTo>
                <a:lnTo>
                  <a:pt x="151" y="116"/>
                </a:lnTo>
                <a:lnTo>
                  <a:pt x="127" y="107"/>
                </a:lnTo>
                <a:lnTo>
                  <a:pt x="112" y="100"/>
                </a:lnTo>
                <a:lnTo>
                  <a:pt x="90" y="91"/>
                </a:lnTo>
                <a:lnTo>
                  <a:pt x="75" y="91"/>
                </a:lnTo>
                <a:lnTo>
                  <a:pt x="59" y="83"/>
                </a:lnTo>
                <a:lnTo>
                  <a:pt x="45" y="83"/>
                </a:lnTo>
                <a:lnTo>
                  <a:pt x="29"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82" name="Oval 42"/>
          <p:cNvSpPr>
            <a:spLocks noChangeArrowheads="1"/>
          </p:cNvSpPr>
          <p:nvPr/>
        </p:nvSpPr>
        <p:spPr bwMode="auto">
          <a:xfrm>
            <a:off x="5356226" y="6302376"/>
            <a:ext cx="104775"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3" name="未知"/>
          <p:cNvSpPr/>
          <p:nvPr/>
        </p:nvSpPr>
        <p:spPr bwMode="auto">
          <a:xfrm>
            <a:off x="5889625" y="6215064"/>
            <a:ext cx="679450" cy="236537"/>
          </a:xfrm>
          <a:custGeom>
            <a:avLst/>
            <a:gdLst>
              <a:gd name="T0" fmla="*/ 22 w 482"/>
              <a:gd name="T1" fmla="*/ 58 h 149"/>
              <a:gd name="T2" fmla="*/ 52 w 482"/>
              <a:gd name="T3" fmla="*/ 50 h 149"/>
              <a:gd name="T4" fmla="*/ 82 w 482"/>
              <a:gd name="T5" fmla="*/ 41 h 149"/>
              <a:gd name="T6" fmla="*/ 120 w 482"/>
              <a:gd name="T7" fmla="*/ 25 h 149"/>
              <a:gd name="T8" fmla="*/ 151 w 482"/>
              <a:gd name="T9" fmla="*/ 17 h 149"/>
              <a:gd name="T10" fmla="*/ 180 w 482"/>
              <a:gd name="T11" fmla="*/ 0 h 149"/>
              <a:gd name="T12" fmla="*/ 210 w 482"/>
              <a:gd name="T13" fmla="*/ 0 h 149"/>
              <a:gd name="T14" fmla="*/ 240 w 482"/>
              <a:gd name="T15" fmla="*/ 0 h 149"/>
              <a:gd name="T16" fmla="*/ 277 w 482"/>
              <a:gd name="T17" fmla="*/ 17 h 149"/>
              <a:gd name="T18" fmla="*/ 308 w 482"/>
              <a:gd name="T19" fmla="*/ 17 h 149"/>
              <a:gd name="T20" fmla="*/ 338 w 482"/>
              <a:gd name="T21" fmla="*/ 33 h 149"/>
              <a:gd name="T22" fmla="*/ 368 w 482"/>
              <a:gd name="T23" fmla="*/ 50 h 149"/>
              <a:gd name="T24" fmla="*/ 397 w 482"/>
              <a:gd name="T25" fmla="*/ 66 h 149"/>
              <a:gd name="T26" fmla="*/ 436 w 482"/>
              <a:gd name="T27" fmla="*/ 82 h 149"/>
              <a:gd name="T28" fmla="*/ 473 w 482"/>
              <a:gd name="T29" fmla="*/ 90 h 149"/>
              <a:gd name="T30" fmla="*/ 481 w 482"/>
              <a:gd name="T31" fmla="*/ 90 h 149"/>
              <a:gd name="T32" fmla="*/ 450 w 482"/>
              <a:gd name="T33" fmla="*/ 107 h 149"/>
              <a:gd name="T34" fmla="*/ 421 w 482"/>
              <a:gd name="T35" fmla="*/ 115 h 149"/>
              <a:gd name="T36" fmla="*/ 391 w 482"/>
              <a:gd name="T37" fmla="*/ 123 h 149"/>
              <a:gd name="T38" fmla="*/ 361 w 482"/>
              <a:gd name="T39" fmla="*/ 132 h 149"/>
              <a:gd name="T40" fmla="*/ 330 w 482"/>
              <a:gd name="T41" fmla="*/ 140 h 149"/>
              <a:gd name="T42" fmla="*/ 300 w 482"/>
              <a:gd name="T43" fmla="*/ 148 h 149"/>
              <a:gd name="T44" fmla="*/ 271 w 482"/>
              <a:gd name="T45" fmla="*/ 140 h 149"/>
              <a:gd name="T46" fmla="*/ 240 w 482"/>
              <a:gd name="T47" fmla="*/ 140 h 149"/>
              <a:gd name="T48" fmla="*/ 210 w 482"/>
              <a:gd name="T49" fmla="*/ 132 h 149"/>
              <a:gd name="T50" fmla="*/ 180 w 482"/>
              <a:gd name="T51" fmla="*/ 123 h 149"/>
              <a:gd name="T52" fmla="*/ 151 w 482"/>
              <a:gd name="T53" fmla="*/ 115 h 149"/>
              <a:gd name="T54" fmla="*/ 112 w 482"/>
              <a:gd name="T55" fmla="*/ 99 h 149"/>
              <a:gd name="T56" fmla="*/ 75 w 482"/>
              <a:gd name="T57" fmla="*/ 90 h 149"/>
              <a:gd name="T58" fmla="*/ 45 w 482"/>
              <a:gd name="T59" fmla="*/ 82 h 149"/>
              <a:gd name="T60" fmla="*/ 15 w 482"/>
              <a:gd name="T61" fmla="*/ 74 h 149"/>
              <a:gd name="T62" fmla="*/ 15 w 482"/>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1"/>
                </a:lnTo>
                <a:lnTo>
                  <a:pt x="481" y="90"/>
                </a:lnTo>
                <a:lnTo>
                  <a:pt x="466" y="99"/>
                </a:lnTo>
                <a:lnTo>
                  <a:pt x="450" y="107"/>
                </a:lnTo>
                <a:lnTo>
                  <a:pt x="436" y="107"/>
                </a:lnTo>
                <a:lnTo>
                  <a:pt x="421" y="115"/>
                </a:lnTo>
                <a:lnTo>
                  <a:pt x="405" y="115"/>
                </a:lnTo>
                <a:lnTo>
                  <a:pt x="391" y="123"/>
                </a:lnTo>
                <a:lnTo>
                  <a:pt x="375" y="123"/>
                </a:lnTo>
                <a:lnTo>
                  <a:pt x="361" y="132"/>
                </a:lnTo>
                <a:lnTo>
                  <a:pt x="346" y="140"/>
                </a:lnTo>
                <a:lnTo>
                  <a:pt x="330" y="140"/>
                </a:lnTo>
                <a:lnTo>
                  <a:pt x="316" y="140"/>
                </a:lnTo>
                <a:lnTo>
                  <a:pt x="300" y="148"/>
                </a:lnTo>
                <a:lnTo>
                  <a:pt x="285" y="140"/>
                </a:lnTo>
                <a:lnTo>
                  <a:pt x="271" y="140"/>
                </a:lnTo>
                <a:lnTo>
                  <a:pt x="255" y="140"/>
                </a:lnTo>
                <a:lnTo>
                  <a:pt x="240" y="140"/>
                </a:lnTo>
                <a:lnTo>
                  <a:pt x="224" y="140"/>
                </a:lnTo>
                <a:lnTo>
                  <a:pt x="210" y="132"/>
                </a:lnTo>
                <a:lnTo>
                  <a:pt x="195"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84" name="Oval 44"/>
          <p:cNvSpPr>
            <a:spLocks noChangeArrowheads="1"/>
          </p:cNvSpPr>
          <p:nvPr/>
        </p:nvSpPr>
        <p:spPr bwMode="auto">
          <a:xfrm>
            <a:off x="6164264" y="6288088"/>
            <a:ext cx="103187" cy="5715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未知"/>
          <p:cNvSpPr/>
          <p:nvPr/>
        </p:nvSpPr>
        <p:spPr bwMode="auto">
          <a:xfrm>
            <a:off x="6786563" y="6232525"/>
            <a:ext cx="679450" cy="236538"/>
          </a:xfrm>
          <a:custGeom>
            <a:avLst/>
            <a:gdLst>
              <a:gd name="T0" fmla="*/ 22 w 481"/>
              <a:gd name="T1" fmla="*/ 58 h 149"/>
              <a:gd name="T2" fmla="*/ 52 w 481"/>
              <a:gd name="T3" fmla="*/ 50 h 149"/>
              <a:gd name="T4" fmla="*/ 82 w 481"/>
              <a:gd name="T5" fmla="*/ 41 h 149"/>
              <a:gd name="T6" fmla="*/ 120 w 481"/>
              <a:gd name="T7" fmla="*/ 25 h 149"/>
              <a:gd name="T8" fmla="*/ 151 w 481"/>
              <a:gd name="T9" fmla="*/ 17 h 149"/>
              <a:gd name="T10" fmla="*/ 180 w 481"/>
              <a:gd name="T11" fmla="*/ 0 h 149"/>
              <a:gd name="T12" fmla="*/ 210 w 481"/>
              <a:gd name="T13" fmla="*/ 0 h 149"/>
              <a:gd name="T14" fmla="*/ 240 w 481"/>
              <a:gd name="T15" fmla="*/ 0 h 149"/>
              <a:gd name="T16" fmla="*/ 277 w 481"/>
              <a:gd name="T17" fmla="*/ 17 h 149"/>
              <a:gd name="T18" fmla="*/ 307 w 481"/>
              <a:gd name="T19" fmla="*/ 17 h 149"/>
              <a:gd name="T20" fmla="*/ 337 w 481"/>
              <a:gd name="T21" fmla="*/ 33 h 149"/>
              <a:gd name="T22" fmla="*/ 367 w 481"/>
              <a:gd name="T23" fmla="*/ 50 h 149"/>
              <a:gd name="T24" fmla="*/ 396 w 481"/>
              <a:gd name="T25" fmla="*/ 66 h 149"/>
              <a:gd name="T26" fmla="*/ 435 w 481"/>
              <a:gd name="T27" fmla="*/ 82 h 149"/>
              <a:gd name="T28" fmla="*/ 472 w 481"/>
              <a:gd name="T29" fmla="*/ 90 h 149"/>
              <a:gd name="T30" fmla="*/ 480 w 481"/>
              <a:gd name="T31" fmla="*/ 90 h 149"/>
              <a:gd name="T32" fmla="*/ 449 w 481"/>
              <a:gd name="T33" fmla="*/ 107 h 149"/>
              <a:gd name="T34" fmla="*/ 420 w 481"/>
              <a:gd name="T35" fmla="*/ 115 h 149"/>
              <a:gd name="T36" fmla="*/ 390 w 481"/>
              <a:gd name="T37" fmla="*/ 123 h 149"/>
              <a:gd name="T38" fmla="*/ 359 w 481"/>
              <a:gd name="T39" fmla="*/ 132 h 149"/>
              <a:gd name="T40" fmla="*/ 329 w 481"/>
              <a:gd name="T41" fmla="*/ 140 h 149"/>
              <a:gd name="T42" fmla="*/ 300 w 481"/>
              <a:gd name="T43" fmla="*/ 148 h 149"/>
              <a:gd name="T44" fmla="*/ 270 w 481"/>
              <a:gd name="T45" fmla="*/ 140 h 149"/>
              <a:gd name="T46" fmla="*/ 240 w 481"/>
              <a:gd name="T47" fmla="*/ 140 h 149"/>
              <a:gd name="T48" fmla="*/ 210 w 481"/>
              <a:gd name="T49" fmla="*/ 132 h 149"/>
              <a:gd name="T50" fmla="*/ 180 w 481"/>
              <a:gd name="T51" fmla="*/ 123 h 149"/>
              <a:gd name="T52" fmla="*/ 151 w 481"/>
              <a:gd name="T53" fmla="*/ 115 h 149"/>
              <a:gd name="T54" fmla="*/ 112 w 481"/>
              <a:gd name="T55" fmla="*/ 99 h 149"/>
              <a:gd name="T56" fmla="*/ 75 w 481"/>
              <a:gd name="T57" fmla="*/ 90 h 149"/>
              <a:gd name="T58" fmla="*/ 45 w 481"/>
              <a:gd name="T59" fmla="*/ 82 h 149"/>
              <a:gd name="T60" fmla="*/ 15 w 481"/>
              <a:gd name="T61" fmla="*/ 74 h 149"/>
              <a:gd name="T62" fmla="*/ 15 w 481"/>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50"/>
                </a:lnTo>
                <a:lnTo>
                  <a:pt x="382" y="58"/>
                </a:lnTo>
                <a:lnTo>
                  <a:pt x="396" y="66"/>
                </a:lnTo>
                <a:lnTo>
                  <a:pt x="420" y="74"/>
                </a:lnTo>
                <a:lnTo>
                  <a:pt x="435" y="82"/>
                </a:lnTo>
                <a:lnTo>
                  <a:pt x="449" y="82"/>
                </a:lnTo>
                <a:lnTo>
                  <a:pt x="472" y="90"/>
                </a:lnTo>
                <a:lnTo>
                  <a:pt x="464" y="111"/>
                </a:lnTo>
                <a:lnTo>
                  <a:pt x="480" y="90"/>
                </a:lnTo>
                <a:lnTo>
                  <a:pt x="465" y="99"/>
                </a:lnTo>
                <a:lnTo>
                  <a:pt x="449" y="107"/>
                </a:lnTo>
                <a:lnTo>
                  <a:pt x="435" y="107"/>
                </a:lnTo>
                <a:lnTo>
                  <a:pt x="420" y="115"/>
                </a:lnTo>
                <a:lnTo>
                  <a:pt x="404" y="115"/>
                </a:lnTo>
                <a:lnTo>
                  <a:pt x="390" y="123"/>
                </a:lnTo>
                <a:lnTo>
                  <a:pt x="374" y="123"/>
                </a:lnTo>
                <a:lnTo>
                  <a:pt x="359" y="132"/>
                </a:lnTo>
                <a:lnTo>
                  <a:pt x="345" y="140"/>
                </a:lnTo>
                <a:lnTo>
                  <a:pt x="329" y="140"/>
                </a:lnTo>
                <a:lnTo>
                  <a:pt x="314" y="140"/>
                </a:lnTo>
                <a:lnTo>
                  <a:pt x="300" y="148"/>
                </a:lnTo>
                <a:lnTo>
                  <a:pt x="284" y="140"/>
                </a:lnTo>
                <a:lnTo>
                  <a:pt x="270" y="140"/>
                </a:lnTo>
                <a:lnTo>
                  <a:pt x="255" y="140"/>
                </a:lnTo>
                <a:lnTo>
                  <a:pt x="240" y="140"/>
                </a:lnTo>
                <a:lnTo>
                  <a:pt x="225" y="140"/>
                </a:lnTo>
                <a:lnTo>
                  <a:pt x="210" y="132"/>
                </a:lnTo>
                <a:lnTo>
                  <a:pt x="196"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86" name="Oval 46"/>
          <p:cNvSpPr>
            <a:spLocks noChangeArrowheads="1"/>
          </p:cNvSpPr>
          <p:nvPr/>
        </p:nvSpPr>
        <p:spPr bwMode="auto">
          <a:xfrm>
            <a:off x="7064375" y="6305551"/>
            <a:ext cx="101600"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7" name="未知"/>
          <p:cNvSpPr/>
          <p:nvPr/>
        </p:nvSpPr>
        <p:spPr bwMode="auto">
          <a:xfrm>
            <a:off x="7585075" y="6232525"/>
            <a:ext cx="679450" cy="236538"/>
          </a:xfrm>
          <a:custGeom>
            <a:avLst/>
            <a:gdLst>
              <a:gd name="T0" fmla="*/ 22 w 481"/>
              <a:gd name="T1" fmla="*/ 58 h 149"/>
              <a:gd name="T2" fmla="*/ 52 w 481"/>
              <a:gd name="T3" fmla="*/ 50 h 149"/>
              <a:gd name="T4" fmla="*/ 82 w 481"/>
              <a:gd name="T5" fmla="*/ 41 h 149"/>
              <a:gd name="T6" fmla="*/ 120 w 481"/>
              <a:gd name="T7" fmla="*/ 25 h 149"/>
              <a:gd name="T8" fmla="*/ 151 w 481"/>
              <a:gd name="T9" fmla="*/ 17 h 149"/>
              <a:gd name="T10" fmla="*/ 180 w 481"/>
              <a:gd name="T11" fmla="*/ 0 h 149"/>
              <a:gd name="T12" fmla="*/ 210 w 481"/>
              <a:gd name="T13" fmla="*/ 0 h 149"/>
              <a:gd name="T14" fmla="*/ 240 w 481"/>
              <a:gd name="T15" fmla="*/ 0 h 149"/>
              <a:gd name="T16" fmla="*/ 277 w 481"/>
              <a:gd name="T17" fmla="*/ 17 h 149"/>
              <a:gd name="T18" fmla="*/ 307 w 481"/>
              <a:gd name="T19" fmla="*/ 17 h 149"/>
              <a:gd name="T20" fmla="*/ 337 w 481"/>
              <a:gd name="T21" fmla="*/ 33 h 149"/>
              <a:gd name="T22" fmla="*/ 367 w 481"/>
              <a:gd name="T23" fmla="*/ 50 h 149"/>
              <a:gd name="T24" fmla="*/ 396 w 481"/>
              <a:gd name="T25" fmla="*/ 66 h 149"/>
              <a:gd name="T26" fmla="*/ 435 w 481"/>
              <a:gd name="T27" fmla="*/ 82 h 149"/>
              <a:gd name="T28" fmla="*/ 472 w 481"/>
              <a:gd name="T29" fmla="*/ 90 h 149"/>
              <a:gd name="T30" fmla="*/ 480 w 481"/>
              <a:gd name="T31" fmla="*/ 90 h 149"/>
              <a:gd name="T32" fmla="*/ 449 w 481"/>
              <a:gd name="T33" fmla="*/ 107 h 149"/>
              <a:gd name="T34" fmla="*/ 420 w 481"/>
              <a:gd name="T35" fmla="*/ 115 h 149"/>
              <a:gd name="T36" fmla="*/ 390 w 481"/>
              <a:gd name="T37" fmla="*/ 123 h 149"/>
              <a:gd name="T38" fmla="*/ 359 w 481"/>
              <a:gd name="T39" fmla="*/ 132 h 149"/>
              <a:gd name="T40" fmla="*/ 329 w 481"/>
              <a:gd name="T41" fmla="*/ 140 h 149"/>
              <a:gd name="T42" fmla="*/ 300 w 481"/>
              <a:gd name="T43" fmla="*/ 148 h 149"/>
              <a:gd name="T44" fmla="*/ 270 w 481"/>
              <a:gd name="T45" fmla="*/ 140 h 149"/>
              <a:gd name="T46" fmla="*/ 240 w 481"/>
              <a:gd name="T47" fmla="*/ 140 h 149"/>
              <a:gd name="T48" fmla="*/ 210 w 481"/>
              <a:gd name="T49" fmla="*/ 132 h 149"/>
              <a:gd name="T50" fmla="*/ 180 w 481"/>
              <a:gd name="T51" fmla="*/ 123 h 149"/>
              <a:gd name="T52" fmla="*/ 151 w 481"/>
              <a:gd name="T53" fmla="*/ 115 h 149"/>
              <a:gd name="T54" fmla="*/ 112 w 481"/>
              <a:gd name="T55" fmla="*/ 99 h 149"/>
              <a:gd name="T56" fmla="*/ 75 w 481"/>
              <a:gd name="T57" fmla="*/ 90 h 149"/>
              <a:gd name="T58" fmla="*/ 45 w 481"/>
              <a:gd name="T59" fmla="*/ 82 h 149"/>
              <a:gd name="T60" fmla="*/ 15 w 481"/>
              <a:gd name="T61" fmla="*/ 74 h 149"/>
              <a:gd name="T62" fmla="*/ 15 w 481"/>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50"/>
                </a:lnTo>
                <a:lnTo>
                  <a:pt x="382" y="58"/>
                </a:lnTo>
                <a:lnTo>
                  <a:pt x="396" y="66"/>
                </a:lnTo>
                <a:lnTo>
                  <a:pt x="420" y="74"/>
                </a:lnTo>
                <a:lnTo>
                  <a:pt x="435" y="82"/>
                </a:lnTo>
                <a:lnTo>
                  <a:pt x="449" y="82"/>
                </a:lnTo>
                <a:lnTo>
                  <a:pt x="472" y="90"/>
                </a:lnTo>
                <a:lnTo>
                  <a:pt x="464" y="111"/>
                </a:lnTo>
                <a:lnTo>
                  <a:pt x="480" y="90"/>
                </a:lnTo>
                <a:lnTo>
                  <a:pt x="465" y="99"/>
                </a:lnTo>
                <a:lnTo>
                  <a:pt x="449" y="107"/>
                </a:lnTo>
                <a:lnTo>
                  <a:pt x="435" y="107"/>
                </a:lnTo>
                <a:lnTo>
                  <a:pt x="420" y="115"/>
                </a:lnTo>
                <a:lnTo>
                  <a:pt x="404" y="115"/>
                </a:lnTo>
                <a:lnTo>
                  <a:pt x="390" y="123"/>
                </a:lnTo>
                <a:lnTo>
                  <a:pt x="374" y="123"/>
                </a:lnTo>
                <a:lnTo>
                  <a:pt x="359" y="132"/>
                </a:lnTo>
                <a:lnTo>
                  <a:pt x="345" y="140"/>
                </a:lnTo>
                <a:lnTo>
                  <a:pt x="329" y="140"/>
                </a:lnTo>
                <a:lnTo>
                  <a:pt x="314" y="140"/>
                </a:lnTo>
                <a:lnTo>
                  <a:pt x="300" y="148"/>
                </a:lnTo>
                <a:lnTo>
                  <a:pt x="284" y="140"/>
                </a:lnTo>
                <a:lnTo>
                  <a:pt x="270" y="140"/>
                </a:lnTo>
                <a:lnTo>
                  <a:pt x="255" y="140"/>
                </a:lnTo>
                <a:lnTo>
                  <a:pt x="240" y="140"/>
                </a:lnTo>
                <a:lnTo>
                  <a:pt x="225" y="140"/>
                </a:lnTo>
                <a:lnTo>
                  <a:pt x="210" y="132"/>
                </a:lnTo>
                <a:lnTo>
                  <a:pt x="196"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88" name="Oval 48"/>
          <p:cNvSpPr>
            <a:spLocks noChangeArrowheads="1"/>
          </p:cNvSpPr>
          <p:nvPr/>
        </p:nvSpPr>
        <p:spPr bwMode="auto">
          <a:xfrm>
            <a:off x="7861301" y="6305551"/>
            <a:ext cx="100013"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未知"/>
          <p:cNvSpPr/>
          <p:nvPr/>
        </p:nvSpPr>
        <p:spPr bwMode="auto">
          <a:xfrm>
            <a:off x="8747125" y="6056314"/>
            <a:ext cx="681038" cy="236537"/>
          </a:xfrm>
          <a:custGeom>
            <a:avLst/>
            <a:gdLst>
              <a:gd name="T0" fmla="*/ 22 w 482"/>
              <a:gd name="T1" fmla="*/ 58 h 149"/>
              <a:gd name="T2" fmla="*/ 52 w 482"/>
              <a:gd name="T3" fmla="*/ 50 h 149"/>
              <a:gd name="T4" fmla="*/ 82 w 482"/>
              <a:gd name="T5" fmla="*/ 41 h 149"/>
              <a:gd name="T6" fmla="*/ 120 w 482"/>
              <a:gd name="T7" fmla="*/ 25 h 149"/>
              <a:gd name="T8" fmla="*/ 151 w 482"/>
              <a:gd name="T9" fmla="*/ 17 h 149"/>
              <a:gd name="T10" fmla="*/ 180 w 482"/>
              <a:gd name="T11" fmla="*/ 0 h 149"/>
              <a:gd name="T12" fmla="*/ 210 w 482"/>
              <a:gd name="T13" fmla="*/ 0 h 149"/>
              <a:gd name="T14" fmla="*/ 240 w 482"/>
              <a:gd name="T15" fmla="*/ 0 h 149"/>
              <a:gd name="T16" fmla="*/ 277 w 482"/>
              <a:gd name="T17" fmla="*/ 17 h 149"/>
              <a:gd name="T18" fmla="*/ 308 w 482"/>
              <a:gd name="T19" fmla="*/ 17 h 149"/>
              <a:gd name="T20" fmla="*/ 338 w 482"/>
              <a:gd name="T21" fmla="*/ 33 h 149"/>
              <a:gd name="T22" fmla="*/ 368 w 482"/>
              <a:gd name="T23" fmla="*/ 50 h 149"/>
              <a:gd name="T24" fmla="*/ 397 w 482"/>
              <a:gd name="T25" fmla="*/ 66 h 149"/>
              <a:gd name="T26" fmla="*/ 436 w 482"/>
              <a:gd name="T27" fmla="*/ 82 h 149"/>
              <a:gd name="T28" fmla="*/ 473 w 482"/>
              <a:gd name="T29" fmla="*/ 90 h 149"/>
              <a:gd name="T30" fmla="*/ 481 w 482"/>
              <a:gd name="T31" fmla="*/ 90 h 149"/>
              <a:gd name="T32" fmla="*/ 450 w 482"/>
              <a:gd name="T33" fmla="*/ 107 h 149"/>
              <a:gd name="T34" fmla="*/ 421 w 482"/>
              <a:gd name="T35" fmla="*/ 115 h 149"/>
              <a:gd name="T36" fmla="*/ 391 w 482"/>
              <a:gd name="T37" fmla="*/ 123 h 149"/>
              <a:gd name="T38" fmla="*/ 361 w 482"/>
              <a:gd name="T39" fmla="*/ 132 h 149"/>
              <a:gd name="T40" fmla="*/ 330 w 482"/>
              <a:gd name="T41" fmla="*/ 140 h 149"/>
              <a:gd name="T42" fmla="*/ 300 w 482"/>
              <a:gd name="T43" fmla="*/ 148 h 149"/>
              <a:gd name="T44" fmla="*/ 271 w 482"/>
              <a:gd name="T45" fmla="*/ 140 h 149"/>
              <a:gd name="T46" fmla="*/ 240 w 482"/>
              <a:gd name="T47" fmla="*/ 140 h 149"/>
              <a:gd name="T48" fmla="*/ 210 w 482"/>
              <a:gd name="T49" fmla="*/ 132 h 149"/>
              <a:gd name="T50" fmla="*/ 180 w 482"/>
              <a:gd name="T51" fmla="*/ 123 h 149"/>
              <a:gd name="T52" fmla="*/ 151 w 482"/>
              <a:gd name="T53" fmla="*/ 115 h 149"/>
              <a:gd name="T54" fmla="*/ 112 w 482"/>
              <a:gd name="T55" fmla="*/ 99 h 149"/>
              <a:gd name="T56" fmla="*/ 75 w 482"/>
              <a:gd name="T57" fmla="*/ 90 h 149"/>
              <a:gd name="T58" fmla="*/ 45 w 482"/>
              <a:gd name="T59" fmla="*/ 82 h 149"/>
              <a:gd name="T60" fmla="*/ 15 w 482"/>
              <a:gd name="T61" fmla="*/ 74 h 149"/>
              <a:gd name="T62" fmla="*/ 15 w 482"/>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1"/>
                </a:lnTo>
                <a:lnTo>
                  <a:pt x="481" y="90"/>
                </a:lnTo>
                <a:lnTo>
                  <a:pt x="466" y="99"/>
                </a:lnTo>
                <a:lnTo>
                  <a:pt x="450" y="107"/>
                </a:lnTo>
                <a:lnTo>
                  <a:pt x="436" y="107"/>
                </a:lnTo>
                <a:lnTo>
                  <a:pt x="421" y="115"/>
                </a:lnTo>
                <a:lnTo>
                  <a:pt x="405" y="115"/>
                </a:lnTo>
                <a:lnTo>
                  <a:pt x="391" y="123"/>
                </a:lnTo>
                <a:lnTo>
                  <a:pt x="375" y="123"/>
                </a:lnTo>
                <a:lnTo>
                  <a:pt x="361" y="132"/>
                </a:lnTo>
                <a:lnTo>
                  <a:pt x="346" y="140"/>
                </a:lnTo>
                <a:lnTo>
                  <a:pt x="330" y="140"/>
                </a:lnTo>
                <a:lnTo>
                  <a:pt x="316" y="140"/>
                </a:lnTo>
                <a:lnTo>
                  <a:pt x="300" y="148"/>
                </a:lnTo>
                <a:lnTo>
                  <a:pt x="285" y="140"/>
                </a:lnTo>
                <a:lnTo>
                  <a:pt x="271" y="140"/>
                </a:lnTo>
                <a:lnTo>
                  <a:pt x="255" y="140"/>
                </a:lnTo>
                <a:lnTo>
                  <a:pt x="240" y="140"/>
                </a:lnTo>
                <a:lnTo>
                  <a:pt x="224" y="140"/>
                </a:lnTo>
                <a:lnTo>
                  <a:pt x="210" y="132"/>
                </a:lnTo>
                <a:lnTo>
                  <a:pt x="195"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90" name="Oval 50"/>
          <p:cNvSpPr>
            <a:spLocks noChangeArrowheads="1"/>
          </p:cNvSpPr>
          <p:nvPr/>
        </p:nvSpPr>
        <p:spPr bwMode="auto">
          <a:xfrm>
            <a:off x="9021763" y="6129339"/>
            <a:ext cx="106362" cy="5238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1" name="未知"/>
          <p:cNvSpPr/>
          <p:nvPr/>
        </p:nvSpPr>
        <p:spPr bwMode="auto">
          <a:xfrm>
            <a:off x="3427413" y="6200775"/>
            <a:ext cx="677862" cy="236538"/>
          </a:xfrm>
          <a:custGeom>
            <a:avLst/>
            <a:gdLst>
              <a:gd name="T0" fmla="*/ 22 w 480"/>
              <a:gd name="T1" fmla="*/ 58 h 149"/>
              <a:gd name="T2" fmla="*/ 51 w 480"/>
              <a:gd name="T3" fmla="*/ 50 h 149"/>
              <a:gd name="T4" fmla="*/ 82 w 480"/>
              <a:gd name="T5" fmla="*/ 41 h 149"/>
              <a:gd name="T6" fmla="*/ 120 w 480"/>
              <a:gd name="T7" fmla="*/ 25 h 149"/>
              <a:gd name="T8" fmla="*/ 150 w 480"/>
              <a:gd name="T9" fmla="*/ 17 h 149"/>
              <a:gd name="T10" fmla="*/ 179 w 480"/>
              <a:gd name="T11" fmla="*/ 0 h 149"/>
              <a:gd name="T12" fmla="*/ 210 w 480"/>
              <a:gd name="T13" fmla="*/ 0 h 149"/>
              <a:gd name="T14" fmla="*/ 240 w 480"/>
              <a:gd name="T15" fmla="*/ 0 h 149"/>
              <a:gd name="T16" fmla="*/ 277 w 480"/>
              <a:gd name="T17" fmla="*/ 17 h 149"/>
              <a:gd name="T18" fmla="*/ 306 w 480"/>
              <a:gd name="T19" fmla="*/ 17 h 149"/>
              <a:gd name="T20" fmla="*/ 336 w 480"/>
              <a:gd name="T21" fmla="*/ 33 h 149"/>
              <a:gd name="T22" fmla="*/ 367 w 480"/>
              <a:gd name="T23" fmla="*/ 50 h 149"/>
              <a:gd name="T24" fmla="*/ 396 w 480"/>
              <a:gd name="T25" fmla="*/ 66 h 149"/>
              <a:gd name="T26" fmla="*/ 434 w 480"/>
              <a:gd name="T27" fmla="*/ 82 h 149"/>
              <a:gd name="T28" fmla="*/ 471 w 480"/>
              <a:gd name="T29" fmla="*/ 90 h 149"/>
              <a:gd name="T30" fmla="*/ 479 w 480"/>
              <a:gd name="T31" fmla="*/ 90 h 149"/>
              <a:gd name="T32" fmla="*/ 448 w 480"/>
              <a:gd name="T33" fmla="*/ 107 h 149"/>
              <a:gd name="T34" fmla="*/ 419 w 480"/>
              <a:gd name="T35" fmla="*/ 115 h 149"/>
              <a:gd name="T36" fmla="*/ 389 w 480"/>
              <a:gd name="T37" fmla="*/ 123 h 149"/>
              <a:gd name="T38" fmla="*/ 359 w 480"/>
              <a:gd name="T39" fmla="*/ 132 h 149"/>
              <a:gd name="T40" fmla="*/ 328 w 480"/>
              <a:gd name="T41" fmla="*/ 140 h 149"/>
              <a:gd name="T42" fmla="*/ 299 w 480"/>
              <a:gd name="T43" fmla="*/ 148 h 149"/>
              <a:gd name="T44" fmla="*/ 269 w 480"/>
              <a:gd name="T45" fmla="*/ 140 h 149"/>
              <a:gd name="T46" fmla="*/ 240 w 480"/>
              <a:gd name="T47" fmla="*/ 140 h 149"/>
              <a:gd name="T48" fmla="*/ 210 w 480"/>
              <a:gd name="T49" fmla="*/ 132 h 149"/>
              <a:gd name="T50" fmla="*/ 179 w 480"/>
              <a:gd name="T51" fmla="*/ 123 h 149"/>
              <a:gd name="T52" fmla="*/ 150 w 480"/>
              <a:gd name="T53" fmla="*/ 115 h 149"/>
              <a:gd name="T54" fmla="*/ 112 w 480"/>
              <a:gd name="T55" fmla="*/ 99 h 149"/>
              <a:gd name="T56" fmla="*/ 75 w 480"/>
              <a:gd name="T57" fmla="*/ 90 h 149"/>
              <a:gd name="T58" fmla="*/ 45 w 480"/>
              <a:gd name="T59" fmla="*/ 82 h 149"/>
              <a:gd name="T60" fmla="*/ 15 w 480"/>
              <a:gd name="T61" fmla="*/ 74 h 149"/>
              <a:gd name="T62" fmla="*/ 15 w 480"/>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0" h="149">
                <a:moveTo>
                  <a:pt x="8" y="66"/>
                </a:moveTo>
                <a:lnTo>
                  <a:pt x="22" y="58"/>
                </a:lnTo>
                <a:lnTo>
                  <a:pt x="37" y="58"/>
                </a:lnTo>
                <a:lnTo>
                  <a:pt x="51" y="50"/>
                </a:lnTo>
                <a:lnTo>
                  <a:pt x="67" y="50"/>
                </a:lnTo>
                <a:lnTo>
                  <a:pt x="82" y="41"/>
                </a:lnTo>
                <a:lnTo>
                  <a:pt x="98" y="33"/>
                </a:lnTo>
                <a:lnTo>
                  <a:pt x="120" y="25"/>
                </a:lnTo>
                <a:lnTo>
                  <a:pt x="135" y="17"/>
                </a:lnTo>
                <a:lnTo>
                  <a:pt x="150" y="17"/>
                </a:lnTo>
                <a:lnTo>
                  <a:pt x="165" y="0"/>
                </a:lnTo>
                <a:lnTo>
                  <a:pt x="179" y="0"/>
                </a:lnTo>
                <a:lnTo>
                  <a:pt x="195" y="0"/>
                </a:lnTo>
                <a:lnTo>
                  <a:pt x="210" y="0"/>
                </a:lnTo>
                <a:lnTo>
                  <a:pt x="224" y="0"/>
                </a:lnTo>
                <a:lnTo>
                  <a:pt x="240" y="0"/>
                </a:lnTo>
                <a:lnTo>
                  <a:pt x="255" y="8"/>
                </a:lnTo>
                <a:lnTo>
                  <a:pt x="277" y="17"/>
                </a:lnTo>
                <a:lnTo>
                  <a:pt x="291" y="17"/>
                </a:lnTo>
                <a:lnTo>
                  <a:pt x="306" y="17"/>
                </a:lnTo>
                <a:lnTo>
                  <a:pt x="322" y="25"/>
                </a:lnTo>
                <a:lnTo>
                  <a:pt x="336" y="33"/>
                </a:lnTo>
                <a:lnTo>
                  <a:pt x="351" y="41"/>
                </a:lnTo>
                <a:lnTo>
                  <a:pt x="367" y="50"/>
                </a:lnTo>
                <a:lnTo>
                  <a:pt x="381" y="58"/>
                </a:lnTo>
                <a:lnTo>
                  <a:pt x="396" y="66"/>
                </a:lnTo>
                <a:lnTo>
                  <a:pt x="419" y="74"/>
                </a:lnTo>
                <a:lnTo>
                  <a:pt x="434" y="82"/>
                </a:lnTo>
                <a:lnTo>
                  <a:pt x="448" y="82"/>
                </a:lnTo>
                <a:lnTo>
                  <a:pt x="471" y="90"/>
                </a:lnTo>
                <a:lnTo>
                  <a:pt x="463" y="111"/>
                </a:lnTo>
                <a:lnTo>
                  <a:pt x="479" y="90"/>
                </a:lnTo>
                <a:lnTo>
                  <a:pt x="464" y="99"/>
                </a:lnTo>
                <a:lnTo>
                  <a:pt x="448" y="107"/>
                </a:lnTo>
                <a:lnTo>
                  <a:pt x="434" y="107"/>
                </a:lnTo>
                <a:lnTo>
                  <a:pt x="419" y="115"/>
                </a:lnTo>
                <a:lnTo>
                  <a:pt x="404" y="115"/>
                </a:lnTo>
                <a:lnTo>
                  <a:pt x="389" y="123"/>
                </a:lnTo>
                <a:lnTo>
                  <a:pt x="373" y="123"/>
                </a:lnTo>
                <a:lnTo>
                  <a:pt x="359" y="132"/>
                </a:lnTo>
                <a:lnTo>
                  <a:pt x="344" y="140"/>
                </a:lnTo>
                <a:lnTo>
                  <a:pt x="328" y="140"/>
                </a:lnTo>
                <a:lnTo>
                  <a:pt x="314" y="140"/>
                </a:lnTo>
                <a:lnTo>
                  <a:pt x="299" y="148"/>
                </a:lnTo>
                <a:lnTo>
                  <a:pt x="284" y="140"/>
                </a:lnTo>
                <a:lnTo>
                  <a:pt x="269" y="140"/>
                </a:lnTo>
                <a:lnTo>
                  <a:pt x="255" y="140"/>
                </a:lnTo>
                <a:lnTo>
                  <a:pt x="240" y="140"/>
                </a:lnTo>
                <a:lnTo>
                  <a:pt x="224" y="140"/>
                </a:lnTo>
                <a:lnTo>
                  <a:pt x="210" y="132"/>
                </a:lnTo>
                <a:lnTo>
                  <a:pt x="195" y="123"/>
                </a:lnTo>
                <a:lnTo>
                  <a:pt x="179" y="123"/>
                </a:lnTo>
                <a:lnTo>
                  <a:pt x="165" y="115"/>
                </a:lnTo>
                <a:lnTo>
                  <a:pt x="150"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92" name="Oval 52"/>
          <p:cNvSpPr>
            <a:spLocks noChangeArrowheads="1"/>
          </p:cNvSpPr>
          <p:nvPr/>
        </p:nvSpPr>
        <p:spPr bwMode="auto">
          <a:xfrm>
            <a:off x="3702051" y="6273801"/>
            <a:ext cx="104775"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未知"/>
          <p:cNvSpPr/>
          <p:nvPr/>
        </p:nvSpPr>
        <p:spPr bwMode="auto">
          <a:xfrm>
            <a:off x="4289426" y="6196014"/>
            <a:ext cx="676275" cy="236537"/>
          </a:xfrm>
          <a:custGeom>
            <a:avLst/>
            <a:gdLst>
              <a:gd name="T0" fmla="*/ 22 w 480"/>
              <a:gd name="T1" fmla="*/ 58 h 149"/>
              <a:gd name="T2" fmla="*/ 51 w 480"/>
              <a:gd name="T3" fmla="*/ 50 h 149"/>
              <a:gd name="T4" fmla="*/ 82 w 480"/>
              <a:gd name="T5" fmla="*/ 41 h 149"/>
              <a:gd name="T6" fmla="*/ 120 w 480"/>
              <a:gd name="T7" fmla="*/ 25 h 149"/>
              <a:gd name="T8" fmla="*/ 150 w 480"/>
              <a:gd name="T9" fmla="*/ 17 h 149"/>
              <a:gd name="T10" fmla="*/ 179 w 480"/>
              <a:gd name="T11" fmla="*/ 0 h 149"/>
              <a:gd name="T12" fmla="*/ 210 w 480"/>
              <a:gd name="T13" fmla="*/ 0 h 149"/>
              <a:gd name="T14" fmla="*/ 240 w 480"/>
              <a:gd name="T15" fmla="*/ 0 h 149"/>
              <a:gd name="T16" fmla="*/ 277 w 480"/>
              <a:gd name="T17" fmla="*/ 17 h 149"/>
              <a:gd name="T18" fmla="*/ 306 w 480"/>
              <a:gd name="T19" fmla="*/ 17 h 149"/>
              <a:gd name="T20" fmla="*/ 336 w 480"/>
              <a:gd name="T21" fmla="*/ 33 h 149"/>
              <a:gd name="T22" fmla="*/ 367 w 480"/>
              <a:gd name="T23" fmla="*/ 50 h 149"/>
              <a:gd name="T24" fmla="*/ 396 w 480"/>
              <a:gd name="T25" fmla="*/ 66 h 149"/>
              <a:gd name="T26" fmla="*/ 434 w 480"/>
              <a:gd name="T27" fmla="*/ 82 h 149"/>
              <a:gd name="T28" fmla="*/ 471 w 480"/>
              <a:gd name="T29" fmla="*/ 90 h 149"/>
              <a:gd name="T30" fmla="*/ 479 w 480"/>
              <a:gd name="T31" fmla="*/ 90 h 149"/>
              <a:gd name="T32" fmla="*/ 448 w 480"/>
              <a:gd name="T33" fmla="*/ 107 h 149"/>
              <a:gd name="T34" fmla="*/ 419 w 480"/>
              <a:gd name="T35" fmla="*/ 115 h 149"/>
              <a:gd name="T36" fmla="*/ 389 w 480"/>
              <a:gd name="T37" fmla="*/ 123 h 149"/>
              <a:gd name="T38" fmla="*/ 359 w 480"/>
              <a:gd name="T39" fmla="*/ 132 h 149"/>
              <a:gd name="T40" fmla="*/ 328 w 480"/>
              <a:gd name="T41" fmla="*/ 140 h 149"/>
              <a:gd name="T42" fmla="*/ 299 w 480"/>
              <a:gd name="T43" fmla="*/ 148 h 149"/>
              <a:gd name="T44" fmla="*/ 269 w 480"/>
              <a:gd name="T45" fmla="*/ 140 h 149"/>
              <a:gd name="T46" fmla="*/ 240 w 480"/>
              <a:gd name="T47" fmla="*/ 140 h 149"/>
              <a:gd name="T48" fmla="*/ 210 w 480"/>
              <a:gd name="T49" fmla="*/ 132 h 149"/>
              <a:gd name="T50" fmla="*/ 179 w 480"/>
              <a:gd name="T51" fmla="*/ 123 h 149"/>
              <a:gd name="T52" fmla="*/ 150 w 480"/>
              <a:gd name="T53" fmla="*/ 115 h 149"/>
              <a:gd name="T54" fmla="*/ 112 w 480"/>
              <a:gd name="T55" fmla="*/ 99 h 149"/>
              <a:gd name="T56" fmla="*/ 75 w 480"/>
              <a:gd name="T57" fmla="*/ 90 h 149"/>
              <a:gd name="T58" fmla="*/ 45 w 480"/>
              <a:gd name="T59" fmla="*/ 82 h 149"/>
              <a:gd name="T60" fmla="*/ 15 w 480"/>
              <a:gd name="T61" fmla="*/ 74 h 149"/>
              <a:gd name="T62" fmla="*/ 15 w 480"/>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0" h="149">
                <a:moveTo>
                  <a:pt x="8" y="66"/>
                </a:moveTo>
                <a:lnTo>
                  <a:pt x="22" y="58"/>
                </a:lnTo>
                <a:lnTo>
                  <a:pt x="37" y="58"/>
                </a:lnTo>
                <a:lnTo>
                  <a:pt x="51" y="50"/>
                </a:lnTo>
                <a:lnTo>
                  <a:pt x="67" y="50"/>
                </a:lnTo>
                <a:lnTo>
                  <a:pt x="82" y="41"/>
                </a:lnTo>
                <a:lnTo>
                  <a:pt x="98" y="33"/>
                </a:lnTo>
                <a:lnTo>
                  <a:pt x="120" y="25"/>
                </a:lnTo>
                <a:lnTo>
                  <a:pt x="135" y="17"/>
                </a:lnTo>
                <a:lnTo>
                  <a:pt x="150" y="17"/>
                </a:lnTo>
                <a:lnTo>
                  <a:pt x="165" y="0"/>
                </a:lnTo>
                <a:lnTo>
                  <a:pt x="179" y="0"/>
                </a:lnTo>
                <a:lnTo>
                  <a:pt x="195" y="0"/>
                </a:lnTo>
                <a:lnTo>
                  <a:pt x="210" y="0"/>
                </a:lnTo>
                <a:lnTo>
                  <a:pt x="224" y="0"/>
                </a:lnTo>
                <a:lnTo>
                  <a:pt x="240" y="0"/>
                </a:lnTo>
                <a:lnTo>
                  <a:pt x="255" y="8"/>
                </a:lnTo>
                <a:lnTo>
                  <a:pt x="277" y="17"/>
                </a:lnTo>
                <a:lnTo>
                  <a:pt x="291" y="17"/>
                </a:lnTo>
                <a:lnTo>
                  <a:pt x="306" y="17"/>
                </a:lnTo>
                <a:lnTo>
                  <a:pt x="322" y="25"/>
                </a:lnTo>
                <a:lnTo>
                  <a:pt x="336" y="33"/>
                </a:lnTo>
                <a:lnTo>
                  <a:pt x="351" y="41"/>
                </a:lnTo>
                <a:lnTo>
                  <a:pt x="367" y="50"/>
                </a:lnTo>
                <a:lnTo>
                  <a:pt x="381" y="58"/>
                </a:lnTo>
                <a:lnTo>
                  <a:pt x="396" y="66"/>
                </a:lnTo>
                <a:lnTo>
                  <a:pt x="419" y="74"/>
                </a:lnTo>
                <a:lnTo>
                  <a:pt x="434" y="82"/>
                </a:lnTo>
                <a:lnTo>
                  <a:pt x="448" y="82"/>
                </a:lnTo>
                <a:lnTo>
                  <a:pt x="471" y="90"/>
                </a:lnTo>
                <a:lnTo>
                  <a:pt x="463" y="111"/>
                </a:lnTo>
                <a:lnTo>
                  <a:pt x="479" y="90"/>
                </a:lnTo>
                <a:lnTo>
                  <a:pt x="464" y="99"/>
                </a:lnTo>
                <a:lnTo>
                  <a:pt x="448" y="107"/>
                </a:lnTo>
                <a:lnTo>
                  <a:pt x="434" y="107"/>
                </a:lnTo>
                <a:lnTo>
                  <a:pt x="419" y="115"/>
                </a:lnTo>
                <a:lnTo>
                  <a:pt x="404" y="115"/>
                </a:lnTo>
                <a:lnTo>
                  <a:pt x="389" y="123"/>
                </a:lnTo>
                <a:lnTo>
                  <a:pt x="373" y="123"/>
                </a:lnTo>
                <a:lnTo>
                  <a:pt x="359" y="132"/>
                </a:lnTo>
                <a:lnTo>
                  <a:pt x="344" y="140"/>
                </a:lnTo>
                <a:lnTo>
                  <a:pt x="328" y="140"/>
                </a:lnTo>
                <a:lnTo>
                  <a:pt x="314" y="140"/>
                </a:lnTo>
                <a:lnTo>
                  <a:pt x="299" y="148"/>
                </a:lnTo>
                <a:lnTo>
                  <a:pt x="284" y="140"/>
                </a:lnTo>
                <a:lnTo>
                  <a:pt x="269" y="140"/>
                </a:lnTo>
                <a:lnTo>
                  <a:pt x="255" y="140"/>
                </a:lnTo>
                <a:lnTo>
                  <a:pt x="240" y="140"/>
                </a:lnTo>
                <a:lnTo>
                  <a:pt x="224" y="140"/>
                </a:lnTo>
                <a:lnTo>
                  <a:pt x="210" y="132"/>
                </a:lnTo>
                <a:lnTo>
                  <a:pt x="195" y="123"/>
                </a:lnTo>
                <a:lnTo>
                  <a:pt x="179" y="123"/>
                </a:lnTo>
                <a:lnTo>
                  <a:pt x="165" y="115"/>
                </a:lnTo>
                <a:lnTo>
                  <a:pt x="150"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94" name="Oval 54"/>
          <p:cNvSpPr>
            <a:spLocks noChangeArrowheads="1"/>
          </p:cNvSpPr>
          <p:nvPr/>
        </p:nvSpPr>
        <p:spPr bwMode="auto">
          <a:xfrm>
            <a:off x="4564063" y="6269038"/>
            <a:ext cx="101600" cy="5556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5" name="未知"/>
          <p:cNvSpPr/>
          <p:nvPr/>
        </p:nvSpPr>
        <p:spPr bwMode="auto">
          <a:xfrm>
            <a:off x="9129713" y="6280150"/>
            <a:ext cx="677862" cy="236538"/>
          </a:xfrm>
          <a:custGeom>
            <a:avLst/>
            <a:gdLst>
              <a:gd name="T0" fmla="*/ 22 w 480"/>
              <a:gd name="T1" fmla="*/ 58 h 149"/>
              <a:gd name="T2" fmla="*/ 51 w 480"/>
              <a:gd name="T3" fmla="*/ 50 h 149"/>
              <a:gd name="T4" fmla="*/ 82 w 480"/>
              <a:gd name="T5" fmla="*/ 41 h 149"/>
              <a:gd name="T6" fmla="*/ 120 w 480"/>
              <a:gd name="T7" fmla="*/ 25 h 149"/>
              <a:gd name="T8" fmla="*/ 150 w 480"/>
              <a:gd name="T9" fmla="*/ 17 h 149"/>
              <a:gd name="T10" fmla="*/ 179 w 480"/>
              <a:gd name="T11" fmla="*/ 0 h 149"/>
              <a:gd name="T12" fmla="*/ 210 w 480"/>
              <a:gd name="T13" fmla="*/ 0 h 149"/>
              <a:gd name="T14" fmla="*/ 240 w 480"/>
              <a:gd name="T15" fmla="*/ 0 h 149"/>
              <a:gd name="T16" fmla="*/ 277 w 480"/>
              <a:gd name="T17" fmla="*/ 17 h 149"/>
              <a:gd name="T18" fmla="*/ 306 w 480"/>
              <a:gd name="T19" fmla="*/ 17 h 149"/>
              <a:gd name="T20" fmla="*/ 336 w 480"/>
              <a:gd name="T21" fmla="*/ 33 h 149"/>
              <a:gd name="T22" fmla="*/ 367 w 480"/>
              <a:gd name="T23" fmla="*/ 50 h 149"/>
              <a:gd name="T24" fmla="*/ 396 w 480"/>
              <a:gd name="T25" fmla="*/ 66 h 149"/>
              <a:gd name="T26" fmla="*/ 434 w 480"/>
              <a:gd name="T27" fmla="*/ 82 h 149"/>
              <a:gd name="T28" fmla="*/ 471 w 480"/>
              <a:gd name="T29" fmla="*/ 90 h 149"/>
              <a:gd name="T30" fmla="*/ 479 w 480"/>
              <a:gd name="T31" fmla="*/ 90 h 149"/>
              <a:gd name="T32" fmla="*/ 448 w 480"/>
              <a:gd name="T33" fmla="*/ 107 h 149"/>
              <a:gd name="T34" fmla="*/ 419 w 480"/>
              <a:gd name="T35" fmla="*/ 115 h 149"/>
              <a:gd name="T36" fmla="*/ 389 w 480"/>
              <a:gd name="T37" fmla="*/ 123 h 149"/>
              <a:gd name="T38" fmla="*/ 359 w 480"/>
              <a:gd name="T39" fmla="*/ 132 h 149"/>
              <a:gd name="T40" fmla="*/ 328 w 480"/>
              <a:gd name="T41" fmla="*/ 140 h 149"/>
              <a:gd name="T42" fmla="*/ 299 w 480"/>
              <a:gd name="T43" fmla="*/ 148 h 149"/>
              <a:gd name="T44" fmla="*/ 269 w 480"/>
              <a:gd name="T45" fmla="*/ 140 h 149"/>
              <a:gd name="T46" fmla="*/ 240 w 480"/>
              <a:gd name="T47" fmla="*/ 140 h 149"/>
              <a:gd name="T48" fmla="*/ 210 w 480"/>
              <a:gd name="T49" fmla="*/ 132 h 149"/>
              <a:gd name="T50" fmla="*/ 179 w 480"/>
              <a:gd name="T51" fmla="*/ 123 h 149"/>
              <a:gd name="T52" fmla="*/ 150 w 480"/>
              <a:gd name="T53" fmla="*/ 115 h 149"/>
              <a:gd name="T54" fmla="*/ 112 w 480"/>
              <a:gd name="T55" fmla="*/ 99 h 149"/>
              <a:gd name="T56" fmla="*/ 75 w 480"/>
              <a:gd name="T57" fmla="*/ 90 h 149"/>
              <a:gd name="T58" fmla="*/ 45 w 480"/>
              <a:gd name="T59" fmla="*/ 82 h 149"/>
              <a:gd name="T60" fmla="*/ 15 w 480"/>
              <a:gd name="T61" fmla="*/ 74 h 149"/>
              <a:gd name="T62" fmla="*/ 15 w 480"/>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0" h="149">
                <a:moveTo>
                  <a:pt x="8" y="66"/>
                </a:moveTo>
                <a:lnTo>
                  <a:pt x="22" y="58"/>
                </a:lnTo>
                <a:lnTo>
                  <a:pt x="37" y="58"/>
                </a:lnTo>
                <a:lnTo>
                  <a:pt x="51" y="50"/>
                </a:lnTo>
                <a:lnTo>
                  <a:pt x="67" y="50"/>
                </a:lnTo>
                <a:lnTo>
                  <a:pt x="82" y="41"/>
                </a:lnTo>
                <a:lnTo>
                  <a:pt x="98" y="33"/>
                </a:lnTo>
                <a:lnTo>
                  <a:pt x="120" y="25"/>
                </a:lnTo>
                <a:lnTo>
                  <a:pt x="135" y="17"/>
                </a:lnTo>
                <a:lnTo>
                  <a:pt x="150" y="17"/>
                </a:lnTo>
                <a:lnTo>
                  <a:pt x="165" y="0"/>
                </a:lnTo>
                <a:lnTo>
                  <a:pt x="179" y="0"/>
                </a:lnTo>
                <a:lnTo>
                  <a:pt x="195" y="0"/>
                </a:lnTo>
                <a:lnTo>
                  <a:pt x="210" y="0"/>
                </a:lnTo>
                <a:lnTo>
                  <a:pt x="224" y="0"/>
                </a:lnTo>
                <a:lnTo>
                  <a:pt x="240" y="0"/>
                </a:lnTo>
                <a:lnTo>
                  <a:pt x="255" y="8"/>
                </a:lnTo>
                <a:lnTo>
                  <a:pt x="277" y="17"/>
                </a:lnTo>
                <a:lnTo>
                  <a:pt x="291" y="17"/>
                </a:lnTo>
                <a:lnTo>
                  <a:pt x="306" y="17"/>
                </a:lnTo>
                <a:lnTo>
                  <a:pt x="322" y="25"/>
                </a:lnTo>
                <a:lnTo>
                  <a:pt x="336" y="33"/>
                </a:lnTo>
                <a:lnTo>
                  <a:pt x="351" y="41"/>
                </a:lnTo>
                <a:lnTo>
                  <a:pt x="367" y="50"/>
                </a:lnTo>
                <a:lnTo>
                  <a:pt x="381" y="58"/>
                </a:lnTo>
                <a:lnTo>
                  <a:pt x="396" y="66"/>
                </a:lnTo>
                <a:lnTo>
                  <a:pt x="419" y="74"/>
                </a:lnTo>
                <a:lnTo>
                  <a:pt x="434" y="82"/>
                </a:lnTo>
                <a:lnTo>
                  <a:pt x="448" y="82"/>
                </a:lnTo>
                <a:lnTo>
                  <a:pt x="471" y="90"/>
                </a:lnTo>
                <a:lnTo>
                  <a:pt x="463" y="111"/>
                </a:lnTo>
                <a:lnTo>
                  <a:pt x="479" y="90"/>
                </a:lnTo>
                <a:lnTo>
                  <a:pt x="464" y="99"/>
                </a:lnTo>
                <a:lnTo>
                  <a:pt x="448" y="107"/>
                </a:lnTo>
                <a:lnTo>
                  <a:pt x="434" y="107"/>
                </a:lnTo>
                <a:lnTo>
                  <a:pt x="419" y="115"/>
                </a:lnTo>
                <a:lnTo>
                  <a:pt x="404" y="115"/>
                </a:lnTo>
                <a:lnTo>
                  <a:pt x="389" y="123"/>
                </a:lnTo>
                <a:lnTo>
                  <a:pt x="373" y="123"/>
                </a:lnTo>
                <a:lnTo>
                  <a:pt x="359" y="132"/>
                </a:lnTo>
                <a:lnTo>
                  <a:pt x="344" y="140"/>
                </a:lnTo>
                <a:lnTo>
                  <a:pt x="328" y="140"/>
                </a:lnTo>
                <a:lnTo>
                  <a:pt x="314" y="140"/>
                </a:lnTo>
                <a:lnTo>
                  <a:pt x="299" y="148"/>
                </a:lnTo>
                <a:lnTo>
                  <a:pt x="284" y="140"/>
                </a:lnTo>
                <a:lnTo>
                  <a:pt x="269" y="140"/>
                </a:lnTo>
                <a:lnTo>
                  <a:pt x="255" y="140"/>
                </a:lnTo>
                <a:lnTo>
                  <a:pt x="240" y="140"/>
                </a:lnTo>
                <a:lnTo>
                  <a:pt x="224" y="140"/>
                </a:lnTo>
                <a:lnTo>
                  <a:pt x="210" y="132"/>
                </a:lnTo>
                <a:lnTo>
                  <a:pt x="195" y="123"/>
                </a:lnTo>
                <a:lnTo>
                  <a:pt x="179" y="123"/>
                </a:lnTo>
                <a:lnTo>
                  <a:pt x="165" y="115"/>
                </a:lnTo>
                <a:lnTo>
                  <a:pt x="150"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96" name="Oval 56"/>
          <p:cNvSpPr>
            <a:spLocks noChangeArrowheads="1"/>
          </p:cNvSpPr>
          <p:nvPr/>
        </p:nvSpPr>
        <p:spPr bwMode="auto">
          <a:xfrm>
            <a:off x="9404351" y="6353176"/>
            <a:ext cx="104775" cy="55563"/>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未知"/>
          <p:cNvSpPr/>
          <p:nvPr/>
        </p:nvSpPr>
        <p:spPr bwMode="auto">
          <a:xfrm>
            <a:off x="8362950" y="6265863"/>
            <a:ext cx="679450" cy="234950"/>
          </a:xfrm>
          <a:custGeom>
            <a:avLst/>
            <a:gdLst>
              <a:gd name="T0" fmla="*/ 22 w 481"/>
              <a:gd name="T1" fmla="*/ 57 h 148"/>
              <a:gd name="T2" fmla="*/ 52 w 481"/>
              <a:gd name="T3" fmla="*/ 49 h 148"/>
              <a:gd name="T4" fmla="*/ 82 w 481"/>
              <a:gd name="T5" fmla="*/ 41 h 148"/>
              <a:gd name="T6" fmla="*/ 120 w 481"/>
              <a:gd name="T7" fmla="*/ 25 h 148"/>
              <a:gd name="T8" fmla="*/ 151 w 481"/>
              <a:gd name="T9" fmla="*/ 17 h 148"/>
              <a:gd name="T10" fmla="*/ 180 w 481"/>
              <a:gd name="T11" fmla="*/ 0 h 148"/>
              <a:gd name="T12" fmla="*/ 210 w 481"/>
              <a:gd name="T13" fmla="*/ 0 h 148"/>
              <a:gd name="T14" fmla="*/ 240 w 481"/>
              <a:gd name="T15" fmla="*/ 0 h 148"/>
              <a:gd name="T16" fmla="*/ 277 w 481"/>
              <a:gd name="T17" fmla="*/ 17 h 148"/>
              <a:gd name="T18" fmla="*/ 307 w 481"/>
              <a:gd name="T19" fmla="*/ 17 h 148"/>
              <a:gd name="T20" fmla="*/ 337 w 481"/>
              <a:gd name="T21" fmla="*/ 33 h 148"/>
              <a:gd name="T22" fmla="*/ 367 w 481"/>
              <a:gd name="T23" fmla="*/ 49 h 148"/>
              <a:gd name="T24" fmla="*/ 396 w 481"/>
              <a:gd name="T25" fmla="*/ 65 h 148"/>
              <a:gd name="T26" fmla="*/ 435 w 481"/>
              <a:gd name="T27" fmla="*/ 82 h 148"/>
              <a:gd name="T28" fmla="*/ 472 w 481"/>
              <a:gd name="T29" fmla="*/ 90 h 148"/>
              <a:gd name="T30" fmla="*/ 480 w 481"/>
              <a:gd name="T31" fmla="*/ 90 h 148"/>
              <a:gd name="T32" fmla="*/ 449 w 481"/>
              <a:gd name="T33" fmla="*/ 106 h 148"/>
              <a:gd name="T34" fmla="*/ 420 w 481"/>
              <a:gd name="T35" fmla="*/ 114 h 148"/>
              <a:gd name="T36" fmla="*/ 390 w 481"/>
              <a:gd name="T37" fmla="*/ 123 h 148"/>
              <a:gd name="T38" fmla="*/ 359 w 481"/>
              <a:gd name="T39" fmla="*/ 131 h 148"/>
              <a:gd name="T40" fmla="*/ 329 w 481"/>
              <a:gd name="T41" fmla="*/ 139 h 148"/>
              <a:gd name="T42" fmla="*/ 300 w 481"/>
              <a:gd name="T43" fmla="*/ 147 h 148"/>
              <a:gd name="T44" fmla="*/ 270 w 481"/>
              <a:gd name="T45" fmla="*/ 139 h 148"/>
              <a:gd name="T46" fmla="*/ 240 w 481"/>
              <a:gd name="T47" fmla="*/ 139 h 148"/>
              <a:gd name="T48" fmla="*/ 210 w 481"/>
              <a:gd name="T49" fmla="*/ 131 h 148"/>
              <a:gd name="T50" fmla="*/ 180 w 481"/>
              <a:gd name="T51" fmla="*/ 123 h 148"/>
              <a:gd name="T52" fmla="*/ 151 w 481"/>
              <a:gd name="T53" fmla="*/ 114 h 148"/>
              <a:gd name="T54" fmla="*/ 112 w 481"/>
              <a:gd name="T55" fmla="*/ 98 h 148"/>
              <a:gd name="T56" fmla="*/ 75 w 481"/>
              <a:gd name="T57" fmla="*/ 90 h 148"/>
              <a:gd name="T58" fmla="*/ 45 w 481"/>
              <a:gd name="T59" fmla="*/ 82 h 148"/>
              <a:gd name="T60" fmla="*/ 15 w 481"/>
              <a:gd name="T61" fmla="*/ 74 h 148"/>
              <a:gd name="T62" fmla="*/ 15 w 481"/>
              <a:gd name="T63" fmla="*/ 6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48">
                <a:moveTo>
                  <a:pt x="8" y="65"/>
                </a:moveTo>
                <a:lnTo>
                  <a:pt x="22" y="57"/>
                </a:lnTo>
                <a:lnTo>
                  <a:pt x="37" y="57"/>
                </a:lnTo>
                <a:lnTo>
                  <a:pt x="52" y="49"/>
                </a:lnTo>
                <a:lnTo>
                  <a:pt x="67" y="49"/>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49"/>
                </a:lnTo>
                <a:lnTo>
                  <a:pt x="382" y="57"/>
                </a:lnTo>
                <a:lnTo>
                  <a:pt x="396" y="65"/>
                </a:lnTo>
                <a:lnTo>
                  <a:pt x="420" y="74"/>
                </a:lnTo>
                <a:lnTo>
                  <a:pt x="435" y="82"/>
                </a:lnTo>
                <a:lnTo>
                  <a:pt x="449" y="82"/>
                </a:lnTo>
                <a:lnTo>
                  <a:pt x="472" y="90"/>
                </a:lnTo>
                <a:lnTo>
                  <a:pt x="464" y="110"/>
                </a:lnTo>
                <a:lnTo>
                  <a:pt x="480" y="90"/>
                </a:lnTo>
                <a:lnTo>
                  <a:pt x="465" y="98"/>
                </a:lnTo>
                <a:lnTo>
                  <a:pt x="449" y="106"/>
                </a:lnTo>
                <a:lnTo>
                  <a:pt x="435" y="106"/>
                </a:lnTo>
                <a:lnTo>
                  <a:pt x="420" y="114"/>
                </a:lnTo>
                <a:lnTo>
                  <a:pt x="404" y="114"/>
                </a:lnTo>
                <a:lnTo>
                  <a:pt x="390" y="123"/>
                </a:lnTo>
                <a:lnTo>
                  <a:pt x="374" y="123"/>
                </a:lnTo>
                <a:lnTo>
                  <a:pt x="359" y="131"/>
                </a:lnTo>
                <a:lnTo>
                  <a:pt x="345" y="139"/>
                </a:lnTo>
                <a:lnTo>
                  <a:pt x="329" y="139"/>
                </a:lnTo>
                <a:lnTo>
                  <a:pt x="314" y="139"/>
                </a:lnTo>
                <a:lnTo>
                  <a:pt x="300" y="147"/>
                </a:lnTo>
                <a:lnTo>
                  <a:pt x="284" y="139"/>
                </a:lnTo>
                <a:lnTo>
                  <a:pt x="270" y="139"/>
                </a:lnTo>
                <a:lnTo>
                  <a:pt x="255" y="139"/>
                </a:lnTo>
                <a:lnTo>
                  <a:pt x="240" y="139"/>
                </a:lnTo>
                <a:lnTo>
                  <a:pt x="225" y="139"/>
                </a:lnTo>
                <a:lnTo>
                  <a:pt x="210" y="131"/>
                </a:lnTo>
                <a:lnTo>
                  <a:pt x="196" y="123"/>
                </a:lnTo>
                <a:lnTo>
                  <a:pt x="180" y="123"/>
                </a:lnTo>
                <a:lnTo>
                  <a:pt x="165" y="114"/>
                </a:lnTo>
                <a:lnTo>
                  <a:pt x="151" y="114"/>
                </a:lnTo>
                <a:lnTo>
                  <a:pt x="127" y="106"/>
                </a:lnTo>
                <a:lnTo>
                  <a:pt x="112" y="98"/>
                </a:lnTo>
                <a:lnTo>
                  <a:pt x="90" y="90"/>
                </a:lnTo>
                <a:lnTo>
                  <a:pt x="75" y="90"/>
                </a:lnTo>
                <a:lnTo>
                  <a:pt x="59" y="82"/>
                </a:lnTo>
                <a:lnTo>
                  <a:pt x="45" y="82"/>
                </a:lnTo>
                <a:lnTo>
                  <a:pt x="29" y="82"/>
                </a:lnTo>
                <a:lnTo>
                  <a:pt x="15" y="74"/>
                </a:lnTo>
                <a:lnTo>
                  <a:pt x="0" y="74"/>
                </a:lnTo>
                <a:lnTo>
                  <a:pt x="15" y="65"/>
                </a:lnTo>
                <a:lnTo>
                  <a:pt x="8" y="65"/>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98" name="Oval 58"/>
          <p:cNvSpPr>
            <a:spLocks noChangeArrowheads="1"/>
          </p:cNvSpPr>
          <p:nvPr/>
        </p:nvSpPr>
        <p:spPr bwMode="auto">
          <a:xfrm>
            <a:off x="8639175" y="6337301"/>
            <a:ext cx="103188"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9" name="未知"/>
          <p:cNvSpPr/>
          <p:nvPr/>
        </p:nvSpPr>
        <p:spPr bwMode="auto">
          <a:xfrm>
            <a:off x="3344863" y="5024439"/>
            <a:ext cx="436562" cy="314325"/>
          </a:xfrm>
          <a:custGeom>
            <a:avLst/>
            <a:gdLst>
              <a:gd name="T0" fmla="*/ 9 w 310"/>
              <a:gd name="T1" fmla="*/ 177 h 198"/>
              <a:gd name="T2" fmla="*/ 24 w 310"/>
              <a:gd name="T3" fmla="*/ 158 h 198"/>
              <a:gd name="T4" fmla="*/ 40 w 310"/>
              <a:gd name="T5" fmla="*/ 140 h 198"/>
              <a:gd name="T6" fmla="*/ 58 w 310"/>
              <a:gd name="T7" fmla="*/ 114 h 198"/>
              <a:gd name="T8" fmla="*/ 74 w 310"/>
              <a:gd name="T9" fmla="*/ 95 h 198"/>
              <a:gd name="T10" fmla="*/ 87 w 310"/>
              <a:gd name="T11" fmla="*/ 73 h 198"/>
              <a:gd name="T12" fmla="*/ 106 w 310"/>
              <a:gd name="T13" fmla="*/ 59 h 198"/>
              <a:gd name="T14" fmla="*/ 125 w 310"/>
              <a:gd name="T15" fmla="*/ 46 h 198"/>
              <a:gd name="T16" fmla="*/ 154 w 310"/>
              <a:gd name="T17" fmla="*/ 40 h 198"/>
              <a:gd name="T18" fmla="*/ 173 w 310"/>
              <a:gd name="T19" fmla="*/ 28 h 198"/>
              <a:gd name="T20" fmla="*/ 198 w 310"/>
              <a:gd name="T21" fmla="*/ 25 h 198"/>
              <a:gd name="T22" fmla="*/ 223 w 310"/>
              <a:gd name="T23" fmla="*/ 22 h 198"/>
              <a:gd name="T24" fmla="*/ 248 w 310"/>
              <a:gd name="T25" fmla="*/ 20 h 198"/>
              <a:gd name="T26" fmla="*/ 277 w 310"/>
              <a:gd name="T27" fmla="*/ 15 h 198"/>
              <a:gd name="T28" fmla="*/ 303 w 310"/>
              <a:gd name="T29" fmla="*/ 4 h 198"/>
              <a:gd name="T30" fmla="*/ 309 w 310"/>
              <a:gd name="T31" fmla="*/ 0 h 198"/>
              <a:gd name="T32" fmla="*/ 295 w 310"/>
              <a:gd name="T33" fmla="*/ 24 h 198"/>
              <a:gd name="T34" fmla="*/ 281 w 310"/>
              <a:gd name="T35" fmla="*/ 41 h 198"/>
              <a:gd name="T36" fmla="*/ 264 w 310"/>
              <a:gd name="T37" fmla="*/ 59 h 198"/>
              <a:gd name="T38" fmla="*/ 248 w 310"/>
              <a:gd name="T39" fmla="*/ 78 h 198"/>
              <a:gd name="T40" fmla="*/ 232 w 310"/>
              <a:gd name="T41" fmla="*/ 95 h 198"/>
              <a:gd name="T42" fmla="*/ 215 w 310"/>
              <a:gd name="T43" fmla="*/ 114 h 198"/>
              <a:gd name="T44" fmla="*/ 195 w 310"/>
              <a:gd name="T45" fmla="*/ 121 h 198"/>
              <a:gd name="T46" fmla="*/ 175 w 310"/>
              <a:gd name="T47" fmla="*/ 133 h 198"/>
              <a:gd name="T48" fmla="*/ 153 w 310"/>
              <a:gd name="T49" fmla="*/ 143 h 198"/>
              <a:gd name="T50" fmla="*/ 131 w 310"/>
              <a:gd name="T51" fmla="*/ 150 h 198"/>
              <a:gd name="T52" fmla="*/ 109 w 310"/>
              <a:gd name="T53" fmla="*/ 158 h 198"/>
              <a:gd name="T54" fmla="*/ 79 w 310"/>
              <a:gd name="T55" fmla="*/ 164 h 198"/>
              <a:gd name="T56" fmla="*/ 53 w 310"/>
              <a:gd name="T57" fmla="*/ 174 h 198"/>
              <a:gd name="T58" fmla="*/ 32 w 310"/>
              <a:gd name="T59" fmla="*/ 182 h 198"/>
              <a:gd name="T60" fmla="*/ 9 w 310"/>
              <a:gd name="T61" fmla="*/ 190 h 198"/>
              <a:gd name="T62" fmla="*/ 7 w 310"/>
              <a:gd name="T63" fmla="*/ 18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10" h="198">
                <a:moveTo>
                  <a:pt x="1" y="187"/>
                </a:moveTo>
                <a:lnTo>
                  <a:pt x="9" y="177"/>
                </a:lnTo>
                <a:lnTo>
                  <a:pt x="17" y="170"/>
                </a:lnTo>
                <a:lnTo>
                  <a:pt x="24" y="158"/>
                </a:lnTo>
                <a:lnTo>
                  <a:pt x="33" y="153"/>
                </a:lnTo>
                <a:lnTo>
                  <a:pt x="40" y="140"/>
                </a:lnTo>
                <a:lnTo>
                  <a:pt x="46" y="128"/>
                </a:lnTo>
                <a:lnTo>
                  <a:pt x="58" y="114"/>
                </a:lnTo>
                <a:lnTo>
                  <a:pt x="65" y="100"/>
                </a:lnTo>
                <a:lnTo>
                  <a:pt x="74" y="95"/>
                </a:lnTo>
                <a:lnTo>
                  <a:pt x="78" y="79"/>
                </a:lnTo>
                <a:lnTo>
                  <a:pt x="87" y="73"/>
                </a:lnTo>
                <a:lnTo>
                  <a:pt x="96" y="66"/>
                </a:lnTo>
                <a:lnTo>
                  <a:pt x="106" y="59"/>
                </a:lnTo>
                <a:lnTo>
                  <a:pt x="115" y="53"/>
                </a:lnTo>
                <a:lnTo>
                  <a:pt x="125" y="46"/>
                </a:lnTo>
                <a:lnTo>
                  <a:pt x="137" y="46"/>
                </a:lnTo>
                <a:lnTo>
                  <a:pt x="154" y="40"/>
                </a:lnTo>
                <a:lnTo>
                  <a:pt x="164" y="33"/>
                </a:lnTo>
                <a:lnTo>
                  <a:pt x="173" y="28"/>
                </a:lnTo>
                <a:lnTo>
                  <a:pt x="186" y="26"/>
                </a:lnTo>
                <a:lnTo>
                  <a:pt x="198" y="25"/>
                </a:lnTo>
                <a:lnTo>
                  <a:pt x="211" y="22"/>
                </a:lnTo>
                <a:lnTo>
                  <a:pt x="223" y="22"/>
                </a:lnTo>
                <a:lnTo>
                  <a:pt x="236" y="21"/>
                </a:lnTo>
                <a:lnTo>
                  <a:pt x="248" y="20"/>
                </a:lnTo>
                <a:lnTo>
                  <a:pt x="265" y="15"/>
                </a:lnTo>
                <a:lnTo>
                  <a:pt x="277" y="15"/>
                </a:lnTo>
                <a:lnTo>
                  <a:pt x="288" y="8"/>
                </a:lnTo>
                <a:lnTo>
                  <a:pt x="303" y="4"/>
                </a:lnTo>
                <a:lnTo>
                  <a:pt x="306" y="20"/>
                </a:lnTo>
                <a:lnTo>
                  <a:pt x="309" y="0"/>
                </a:lnTo>
                <a:lnTo>
                  <a:pt x="302" y="12"/>
                </a:lnTo>
                <a:lnTo>
                  <a:pt x="295" y="24"/>
                </a:lnTo>
                <a:lnTo>
                  <a:pt x="286" y="30"/>
                </a:lnTo>
                <a:lnTo>
                  <a:pt x="281" y="41"/>
                </a:lnTo>
                <a:lnTo>
                  <a:pt x="270" y="49"/>
                </a:lnTo>
                <a:lnTo>
                  <a:pt x="264" y="59"/>
                </a:lnTo>
                <a:lnTo>
                  <a:pt x="255" y="67"/>
                </a:lnTo>
                <a:lnTo>
                  <a:pt x="248" y="78"/>
                </a:lnTo>
                <a:lnTo>
                  <a:pt x="241" y="88"/>
                </a:lnTo>
                <a:lnTo>
                  <a:pt x="232" y="95"/>
                </a:lnTo>
                <a:lnTo>
                  <a:pt x="223" y="102"/>
                </a:lnTo>
                <a:lnTo>
                  <a:pt x="215" y="114"/>
                </a:lnTo>
                <a:lnTo>
                  <a:pt x="204" y="115"/>
                </a:lnTo>
                <a:lnTo>
                  <a:pt x="195" y="121"/>
                </a:lnTo>
                <a:lnTo>
                  <a:pt x="185" y="128"/>
                </a:lnTo>
                <a:lnTo>
                  <a:pt x="175" y="133"/>
                </a:lnTo>
                <a:lnTo>
                  <a:pt x="166" y="140"/>
                </a:lnTo>
                <a:lnTo>
                  <a:pt x="153" y="143"/>
                </a:lnTo>
                <a:lnTo>
                  <a:pt x="141" y="144"/>
                </a:lnTo>
                <a:lnTo>
                  <a:pt x="131" y="150"/>
                </a:lnTo>
                <a:lnTo>
                  <a:pt x="119" y="152"/>
                </a:lnTo>
                <a:lnTo>
                  <a:pt x="109" y="158"/>
                </a:lnTo>
                <a:lnTo>
                  <a:pt x="92" y="162"/>
                </a:lnTo>
                <a:lnTo>
                  <a:pt x="79" y="164"/>
                </a:lnTo>
                <a:lnTo>
                  <a:pt x="62" y="169"/>
                </a:lnTo>
                <a:lnTo>
                  <a:pt x="53" y="174"/>
                </a:lnTo>
                <a:lnTo>
                  <a:pt x="40" y="176"/>
                </a:lnTo>
                <a:lnTo>
                  <a:pt x="32" y="182"/>
                </a:lnTo>
                <a:lnTo>
                  <a:pt x="21" y="189"/>
                </a:lnTo>
                <a:lnTo>
                  <a:pt x="9" y="190"/>
                </a:lnTo>
                <a:lnTo>
                  <a:pt x="0" y="197"/>
                </a:lnTo>
                <a:lnTo>
                  <a:pt x="7" y="185"/>
                </a:lnTo>
                <a:lnTo>
                  <a:pt x="1" y="18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00" name="Oval 60"/>
          <p:cNvSpPr>
            <a:spLocks noChangeArrowheads="1"/>
          </p:cNvSpPr>
          <p:nvPr/>
        </p:nvSpPr>
        <p:spPr bwMode="auto">
          <a:xfrm rot="19680000">
            <a:off x="3508375" y="5148263"/>
            <a:ext cx="71438" cy="3810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Oval 61"/>
          <p:cNvSpPr>
            <a:spLocks noChangeArrowheads="1"/>
          </p:cNvSpPr>
          <p:nvPr/>
        </p:nvSpPr>
        <p:spPr bwMode="auto">
          <a:xfrm rot="18420000">
            <a:off x="3967164" y="5192714"/>
            <a:ext cx="84137" cy="3333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未知"/>
          <p:cNvSpPr/>
          <p:nvPr/>
        </p:nvSpPr>
        <p:spPr bwMode="auto">
          <a:xfrm>
            <a:off x="2460625" y="5378451"/>
            <a:ext cx="490538" cy="422275"/>
          </a:xfrm>
          <a:custGeom>
            <a:avLst/>
            <a:gdLst>
              <a:gd name="T0" fmla="*/ 9 w 347"/>
              <a:gd name="T1" fmla="*/ 173 h 266"/>
              <a:gd name="T2" fmla="*/ 28 w 347"/>
              <a:gd name="T3" fmla="*/ 173 h 266"/>
              <a:gd name="T4" fmla="*/ 46 w 347"/>
              <a:gd name="T5" fmla="*/ 173 h 266"/>
              <a:gd name="T6" fmla="*/ 66 w 347"/>
              <a:gd name="T7" fmla="*/ 163 h 266"/>
              <a:gd name="T8" fmla="*/ 83 w 347"/>
              <a:gd name="T9" fmla="*/ 163 h 266"/>
              <a:gd name="T10" fmla="*/ 103 w 347"/>
              <a:gd name="T11" fmla="*/ 152 h 266"/>
              <a:gd name="T12" fmla="*/ 121 w 347"/>
              <a:gd name="T13" fmla="*/ 152 h 266"/>
              <a:gd name="T14" fmla="*/ 140 w 347"/>
              <a:gd name="T15" fmla="*/ 152 h 266"/>
              <a:gd name="T16" fmla="*/ 158 w 347"/>
              <a:gd name="T17" fmla="*/ 143 h 266"/>
              <a:gd name="T18" fmla="*/ 177 w 347"/>
              <a:gd name="T19" fmla="*/ 132 h 266"/>
              <a:gd name="T20" fmla="*/ 195 w 347"/>
              <a:gd name="T21" fmla="*/ 111 h 266"/>
              <a:gd name="T22" fmla="*/ 215 w 347"/>
              <a:gd name="T23" fmla="*/ 102 h 266"/>
              <a:gd name="T24" fmla="*/ 234 w 347"/>
              <a:gd name="T25" fmla="*/ 91 h 266"/>
              <a:gd name="T26" fmla="*/ 252 w 347"/>
              <a:gd name="T27" fmla="*/ 71 h 266"/>
              <a:gd name="T28" fmla="*/ 270 w 347"/>
              <a:gd name="T29" fmla="*/ 61 h 266"/>
              <a:gd name="T30" fmla="*/ 280 w 347"/>
              <a:gd name="T31" fmla="*/ 41 h 266"/>
              <a:gd name="T32" fmla="*/ 298 w 347"/>
              <a:gd name="T33" fmla="*/ 30 h 266"/>
              <a:gd name="T34" fmla="*/ 318 w 347"/>
              <a:gd name="T35" fmla="*/ 20 h 266"/>
              <a:gd name="T36" fmla="*/ 336 w 347"/>
              <a:gd name="T37" fmla="*/ 0 h 266"/>
              <a:gd name="T38" fmla="*/ 336 w 347"/>
              <a:gd name="T39" fmla="*/ 11 h 266"/>
              <a:gd name="T40" fmla="*/ 346 w 347"/>
              <a:gd name="T41" fmla="*/ 30 h 266"/>
              <a:gd name="T42" fmla="*/ 346 w 347"/>
              <a:gd name="T43" fmla="*/ 50 h 266"/>
              <a:gd name="T44" fmla="*/ 346 w 347"/>
              <a:gd name="T45" fmla="*/ 71 h 266"/>
              <a:gd name="T46" fmla="*/ 346 w 347"/>
              <a:gd name="T47" fmla="*/ 91 h 266"/>
              <a:gd name="T48" fmla="*/ 336 w 347"/>
              <a:gd name="T49" fmla="*/ 111 h 266"/>
              <a:gd name="T50" fmla="*/ 318 w 347"/>
              <a:gd name="T51" fmla="*/ 122 h 266"/>
              <a:gd name="T52" fmla="*/ 318 w 347"/>
              <a:gd name="T53" fmla="*/ 143 h 266"/>
              <a:gd name="T54" fmla="*/ 309 w 347"/>
              <a:gd name="T55" fmla="*/ 163 h 266"/>
              <a:gd name="T56" fmla="*/ 298 w 347"/>
              <a:gd name="T57" fmla="*/ 183 h 266"/>
              <a:gd name="T58" fmla="*/ 280 w 347"/>
              <a:gd name="T59" fmla="*/ 204 h 266"/>
              <a:gd name="T60" fmla="*/ 261 w 347"/>
              <a:gd name="T61" fmla="*/ 213 h 266"/>
              <a:gd name="T62" fmla="*/ 243 w 347"/>
              <a:gd name="T63" fmla="*/ 234 h 266"/>
              <a:gd name="T64" fmla="*/ 224 w 347"/>
              <a:gd name="T65" fmla="*/ 245 h 266"/>
              <a:gd name="T66" fmla="*/ 215 w 347"/>
              <a:gd name="T67" fmla="*/ 265 h 266"/>
              <a:gd name="T68" fmla="*/ 195 w 347"/>
              <a:gd name="T69" fmla="*/ 265 h 266"/>
              <a:gd name="T70" fmla="*/ 177 w 347"/>
              <a:gd name="T71" fmla="*/ 265 h 266"/>
              <a:gd name="T72" fmla="*/ 158 w 347"/>
              <a:gd name="T73" fmla="*/ 265 h 266"/>
              <a:gd name="T74" fmla="*/ 140 w 347"/>
              <a:gd name="T75" fmla="*/ 265 h 266"/>
              <a:gd name="T76" fmla="*/ 121 w 347"/>
              <a:gd name="T77" fmla="*/ 254 h 266"/>
              <a:gd name="T78" fmla="*/ 103 w 347"/>
              <a:gd name="T79" fmla="*/ 254 h 266"/>
              <a:gd name="T80" fmla="*/ 83 w 347"/>
              <a:gd name="T81" fmla="*/ 245 h 266"/>
              <a:gd name="T82" fmla="*/ 66 w 347"/>
              <a:gd name="T83" fmla="*/ 224 h 266"/>
              <a:gd name="T84" fmla="*/ 46 w 347"/>
              <a:gd name="T85" fmla="*/ 213 h 266"/>
              <a:gd name="T86" fmla="*/ 28 w 347"/>
              <a:gd name="T87" fmla="*/ 204 h 266"/>
              <a:gd name="T88" fmla="*/ 9 w 347"/>
              <a:gd name="T89" fmla="*/ 193 h 266"/>
              <a:gd name="T90" fmla="*/ 0 w 347"/>
              <a:gd name="T91" fmla="*/ 173 h 266"/>
              <a:gd name="T92" fmla="*/ 9 w 347"/>
              <a:gd name="T93" fmla="*/ 173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7" h="266">
                <a:moveTo>
                  <a:pt x="9" y="173"/>
                </a:moveTo>
                <a:lnTo>
                  <a:pt x="28" y="173"/>
                </a:lnTo>
                <a:lnTo>
                  <a:pt x="46" y="173"/>
                </a:lnTo>
                <a:lnTo>
                  <a:pt x="66" y="163"/>
                </a:lnTo>
                <a:lnTo>
                  <a:pt x="83" y="163"/>
                </a:lnTo>
                <a:lnTo>
                  <a:pt x="103" y="152"/>
                </a:lnTo>
                <a:lnTo>
                  <a:pt x="121" y="152"/>
                </a:lnTo>
                <a:lnTo>
                  <a:pt x="140" y="152"/>
                </a:lnTo>
                <a:lnTo>
                  <a:pt x="158" y="143"/>
                </a:lnTo>
                <a:lnTo>
                  <a:pt x="177" y="132"/>
                </a:lnTo>
                <a:lnTo>
                  <a:pt x="195" y="111"/>
                </a:lnTo>
                <a:lnTo>
                  <a:pt x="215" y="102"/>
                </a:lnTo>
                <a:lnTo>
                  <a:pt x="234" y="91"/>
                </a:lnTo>
                <a:lnTo>
                  <a:pt x="252" y="71"/>
                </a:lnTo>
                <a:lnTo>
                  <a:pt x="270" y="61"/>
                </a:lnTo>
                <a:lnTo>
                  <a:pt x="280" y="41"/>
                </a:lnTo>
                <a:lnTo>
                  <a:pt x="298" y="30"/>
                </a:lnTo>
                <a:lnTo>
                  <a:pt x="318" y="20"/>
                </a:lnTo>
                <a:lnTo>
                  <a:pt x="336" y="0"/>
                </a:lnTo>
                <a:lnTo>
                  <a:pt x="336" y="11"/>
                </a:lnTo>
                <a:lnTo>
                  <a:pt x="346" y="30"/>
                </a:lnTo>
                <a:lnTo>
                  <a:pt x="346" y="50"/>
                </a:lnTo>
                <a:lnTo>
                  <a:pt x="346" y="71"/>
                </a:lnTo>
                <a:lnTo>
                  <a:pt x="346" y="91"/>
                </a:lnTo>
                <a:lnTo>
                  <a:pt x="336" y="111"/>
                </a:lnTo>
                <a:lnTo>
                  <a:pt x="318" y="122"/>
                </a:lnTo>
                <a:lnTo>
                  <a:pt x="318" y="143"/>
                </a:lnTo>
                <a:lnTo>
                  <a:pt x="309" y="163"/>
                </a:lnTo>
                <a:lnTo>
                  <a:pt x="298" y="183"/>
                </a:lnTo>
                <a:lnTo>
                  <a:pt x="280" y="204"/>
                </a:lnTo>
                <a:lnTo>
                  <a:pt x="261" y="213"/>
                </a:lnTo>
                <a:lnTo>
                  <a:pt x="243" y="234"/>
                </a:lnTo>
                <a:lnTo>
                  <a:pt x="224" y="245"/>
                </a:lnTo>
                <a:lnTo>
                  <a:pt x="215" y="265"/>
                </a:lnTo>
                <a:lnTo>
                  <a:pt x="195" y="265"/>
                </a:lnTo>
                <a:lnTo>
                  <a:pt x="177" y="265"/>
                </a:lnTo>
                <a:lnTo>
                  <a:pt x="158" y="265"/>
                </a:lnTo>
                <a:lnTo>
                  <a:pt x="140" y="265"/>
                </a:lnTo>
                <a:lnTo>
                  <a:pt x="121" y="254"/>
                </a:lnTo>
                <a:lnTo>
                  <a:pt x="103" y="254"/>
                </a:lnTo>
                <a:lnTo>
                  <a:pt x="83" y="245"/>
                </a:lnTo>
                <a:lnTo>
                  <a:pt x="66" y="224"/>
                </a:lnTo>
                <a:lnTo>
                  <a:pt x="46" y="213"/>
                </a:lnTo>
                <a:lnTo>
                  <a:pt x="28" y="204"/>
                </a:lnTo>
                <a:lnTo>
                  <a:pt x="9" y="193"/>
                </a:lnTo>
                <a:lnTo>
                  <a:pt x="0" y="173"/>
                </a:lnTo>
                <a:lnTo>
                  <a:pt x="9" y="173"/>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03" name="Oval 63"/>
          <p:cNvSpPr>
            <a:spLocks noChangeArrowheads="1"/>
          </p:cNvSpPr>
          <p:nvPr/>
        </p:nvSpPr>
        <p:spPr bwMode="auto">
          <a:xfrm>
            <a:off x="2663825" y="5638801"/>
            <a:ext cx="101600"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未知"/>
          <p:cNvSpPr/>
          <p:nvPr/>
        </p:nvSpPr>
        <p:spPr bwMode="auto">
          <a:xfrm>
            <a:off x="8850313" y="5378451"/>
            <a:ext cx="488950" cy="422275"/>
          </a:xfrm>
          <a:custGeom>
            <a:avLst/>
            <a:gdLst>
              <a:gd name="T0" fmla="*/ 336 w 347"/>
              <a:gd name="T1" fmla="*/ 173 h 266"/>
              <a:gd name="T2" fmla="*/ 318 w 347"/>
              <a:gd name="T3" fmla="*/ 173 h 266"/>
              <a:gd name="T4" fmla="*/ 300 w 347"/>
              <a:gd name="T5" fmla="*/ 173 h 266"/>
              <a:gd name="T6" fmla="*/ 280 w 347"/>
              <a:gd name="T7" fmla="*/ 163 h 266"/>
              <a:gd name="T8" fmla="*/ 263 w 347"/>
              <a:gd name="T9" fmla="*/ 163 h 266"/>
              <a:gd name="T10" fmla="*/ 243 w 347"/>
              <a:gd name="T11" fmla="*/ 152 h 266"/>
              <a:gd name="T12" fmla="*/ 224 w 347"/>
              <a:gd name="T13" fmla="*/ 152 h 266"/>
              <a:gd name="T14" fmla="*/ 206 w 347"/>
              <a:gd name="T15" fmla="*/ 152 h 266"/>
              <a:gd name="T16" fmla="*/ 187 w 347"/>
              <a:gd name="T17" fmla="*/ 143 h 266"/>
              <a:gd name="T18" fmla="*/ 169 w 347"/>
              <a:gd name="T19" fmla="*/ 132 h 266"/>
              <a:gd name="T20" fmla="*/ 150 w 347"/>
              <a:gd name="T21" fmla="*/ 111 h 266"/>
              <a:gd name="T22" fmla="*/ 131 w 347"/>
              <a:gd name="T23" fmla="*/ 102 h 266"/>
              <a:gd name="T24" fmla="*/ 112 w 347"/>
              <a:gd name="T25" fmla="*/ 91 h 266"/>
              <a:gd name="T26" fmla="*/ 94 w 347"/>
              <a:gd name="T27" fmla="*/ 71 h 266"/>
              <a:gd name="T28" fmla="*/ 75 w 347"/>
              <a:gd name="T29" fmla="*/ 61 h 266"/>
              <a:gd name="T30" fmla="*/ 66 w 347"/>
              <a:gd name="T31" fmla="*/ 41 h 266"/>
              <a:gd name="T32" fmla="*/ 47 w 347"/>
              <a:gd name="T33" fmla="*/ 30 h 266"/>
              <a:gd name="T34" fmla="*/ 28 w 347"/>
              <a:gd name="T35" fmla="*/ 20 h 266"/>
              <a:gd name="T36" fmla="*/ 9 w 347"/>
              <a:gd name="T37" fmla="*/ 0 h 266"/>
              <a:gd name="T38" fmla="*/ 9 w 347"/>
              <a:gd name="T39" fmla="*/ 11 h 266"/>
              <a:gd name="T40" fmla="*/ 0 w 347"/>
              <a:gd name="T41" fmla="*/ 30 h 266"/>
              <a:gd name="T42" fmla="*/ 0 w 347"/>
              <a:gd name="T43" fmla="*/ 50 h 266"/>
              <a:gd name="T44" fmla="*/ 0 w 347"/>
              <a:gd name="T45" fmla="*/ 71 h 266"/>
              <a:gd name="T46" fmla="*/ 0 w 347"/>
              <a:gd name="T47" fmla="*/ 91 h 266"/>
              <a:gd name="T48" fmla="*/ 9 w 347"/>
              <a:gd name="T49" fmla="*/ 111 h 266"/>
              <a:gd name="T50" fmla="*/ 28 w 347"/>
              <a:gd name="T51" fmla="*/ 122 h 266"/>
              <a:gd name="T52" fmla="*/ 28 w 347"/>
              <a:gd name="T53" fmla="*/ 143 h 266"/>
              <a:gd name="T54" fmla="*/ 37 w 347"/>
              <a:gd name="T55" fmla="*/ 163 h 266"/>
              <a:gd name="T56" fmla="*/ 47 w 347"/>
              <a:gd name="T57" fmla="*/ 183 h 266"/>
              <a:gd name="T58" fmla="*/ 66 w 347"/>
              <a:gd name="T59" fmla="*/ 204 h 266"/>
              <a:gd name="T60" fmla="*/ 84 w 347"/>
              <a:gd name="T61" fmla="*/ 213 h 266"/>
              <a:gd name="T62" fmla="*/ 103 w 347"/>
              <a:gd name="T63" fmla="*/ 234 h 266"/>
              <a:gd name="T64" fmla="*/ 121 w 347"/>
              <a:gd name="T65" fmla="*/ 245 h 266"/>
              <a:gd name="T66" fmla="*/ 131 w 347"/>
              <a:gd name="T67" fmla="*/ 265 h 266"/>
              <a:gd name="T68" fmla="*/ 150 w 347"/>
              <a:gd name="T69" fmla="*/ 265 h 266"/>
              <a:gd name="T70" fmla="*/ 169 w 347"/>
              <a:gd name="T71" fmla="*/ 265 h 266"/>
              <a:gd name="T72" fmla="*/ 187 w 347"/>
              <a:gd name="T73" fmla="*/ 265 h 266"/>
              <a:gd name="T74" fmla="*/ 206 w 347"/>
              <a:gd name="T75" fmla="*/ 265 h 266"/>
              <a:gd name="T76" fmla="*/ 224 w 347"/>
              <a:gd name="T77" fmla="*/ 254 h 266"/>
              <a:gd name="T78" fmla="*/ 243 w 347"/>
              <a:gd name="T79" fmla="*/ 254 h 266"/>
              <a:gd name="T80" fmla="*/ 263 w 347"/>
              <a:gd name="T81" fmla="*/ 245 h 266"/>
              <a:gd name="T82" fmla="*/ 280 w 347"/>
              <a:gd name="T83" fmla="*/ 224 h 266"/>
              <a:gd name="T84" fmla="*/ 300 w 347"/>
              <a:gd name="T85" fmla="*/ 213 h 266"/>
              <a:gd name="T86" fmla="*/ 318 w 347"/>
              <a:gd name="T87" fmla="*/ 204 h 266"/>
              <a:gd name="T88" fmla="*/ 336 w 347"/>
              <a:gd name="T89" fmla="*/ 193 h 266"/>
              <a:gd name="T90" fmla="*/ 346 w 347"/>
              <a:gd name="T91" fmla="*/ 173 h 266"/>
              <a:gd name="T92" fmla="*/ 336 w 347"/>
              <a:gd name="T93" fmla="*/ 173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7" h="266">
                <a:moveTo>
                  <a:pt x="336" y="173"/>
                </a:moveTo>
                <a:lnTo>
                  <a:pt x="318" y="173"/>
                </a:lnTo>
                <a:lnTo>
                  <a:pt x="300" y="173"/>
                </a:lnTo>
                <a:lnTo>
                  <a:pt x="280" y="163"/>
                </a:lnTo>
                <a:lnTo>
                  <a:pt x="263" y="163"/>
                </a:lnTo>
                <a:lnTo>
                  <a:pt x="243" y="152"/>
                </a:lnTo>
                <a:lnTo>
                  <a:pt x="224" y="152"/>
                </a:lnTo>
                <a:lnTo>
                  <a:pt x="206" y="152"/>
                </a:lnTo>
                <a:lnTo>
                  <a:pt x="187" y="143"/>
                </a:lnTo>
                <a:lnTo>
                  <a:pt x="169" y="132"/>
                </a:lnTo>
                <a:lnTo>
                  <a:pt x="150" y="111"/>
                </a:lnTo>
                <a:lnTo>
                  <a:pt x="131" y="102"/>
                </a:lnTo>
                <a:lnTo>
                  <a:pt x="112" y="91"/>
                </a:lnTo>
                <a:lnTo>
                  <a:pt x="94" y="71"/>
                </a:lnTo>
                <a:lnTo>
                  <a:pt x="75" y="61"/>
                </a:lnTo>
                <a:lnTo>
                  <a:pt x="66" y="41"/>
                </a:lnTo>
                <a:lnTo>
                  <a:pt x="47" y="30"/>
                </a:lnTo>
                <a:lnTo>
                  <a:pt x="28" y="20"/>
                </a:lnTo>
                <a:lnTo>
                  <a:pt x="9" y="0"/>
                </a:lnTo>
                <a:lnTo>
                  <a:pt x="9" y="11"/>
                </a:lnTo>
                <a:lnTo>
                  <a:pt x="0" y="30"/>
                </a:lnTo>
                <a:lnTo>
                  <a:pt x="0" y="50"/>
                </a:lnTo>
                <a:lnTo>
                  <a:pt x="0" y="71"/>
                </a:lnTo>
                <a:lnTo>
                  <a:pt x="0" y="91"/>
                </a:lnTo>
                <a:lnTo>
                  <a:pt x="9" y="111"/>
                </a:lnTo>
                <a:lnTo>
                  <a:pt x="28" y="122"/>
                </a:lnTo>
                <a:lnTo>
                  <a:pt x="28" y="143"/>
                </a:lnTo>
                <a:lnTo>
                  <a:pt x="37" y="163"/>
                </a:lnTo>
                <a:lnTo>
                  <a:pt x="47" y="183"/>
                </a:lnTo>
                <a:lnTo>
                  <a:pt x="66" y="204"/>
                </a:lnTo>
                <a:lnTo>
                  <a:pt x="84" y="213"/>
                </a:lnTo>
                <a:lnTo>
                  <a:pt x="103" y="234"/>
                </a:lnTo>
                <a:lnTo>
                  <a:pt x="121" y="245"/>
                </a:lnTo>
                <a:lnTo>
                  <a:pt x="131" y="265"/>
                </a:lnTo>
                <a:lnTo>
                  <a:pt x="150" y="265"/>
                </a:lnTo>
                <a:lnTo>
                  <a:pt x="169" y="265"/>
                </a:lnTo>
                <a:lnTo>
                  <a:pt x="187" y="265"/>
                </a:lnTo>
                <a:lnTo>
                  <a:pt x="206" y="265"/>
                </a:lnTo>
                <a:lnTo>
                  <a:pt x="224" y="254"/>
                </a:lnTo>
                <a:lnTo>
                  <a:pt x="243" y="254"/>
                </a:lnTo>
                <a:lnTo>
                  <a:pt x="263" y="245"/>
                </a:lnTo>
                <a:lnTo>
                  <a:pt x="280" y="224"/>
                </a:lnTo>
                <a:lnTo>
                  <a:pt x="300" y="213"/>
                </a:lnTo>
                <a:lnTo>
                  <a:pt x="318" y="204"/>
                </a:lnTo>
                <a:lnTo>
                  <a:pt x="336" y="193"/>
                </a:lnTo>
                <a:lnTo>
                  <a:pt x="346" y="173"/>
                </a:lnTo>
                <a:lnTo>
                  <a:pt x="336" y="173"/>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05" name="Oval 65"/>
          <p:cNvSpPr>
            <a:spLocks noChangeArrowheads="1"/>
          </p:cNvSpPr>
          <p:nvPr/>
        </p:nvSpPr>
        <p:spPr bwMode="auto">
          <a:xfrm>
            <a:off x="9031289" y="5638801"/>
            <a:ext cx="104775"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306" name="Group 66"/>
          <p:cNvGrpSpPr/>
          <p:nvPr/>
        </p:nvGrpSpPr>
        <p:grpSpPr bwMode="auto">
          <a:xfrm>
            <a:off x="4022725" y="4551364"/>
            <a:ext cx="439738" cy="314325"/>
            <a:chOff x="0" y="0"/>
            <a:chExt cx="312" cy="198"/>
          </a:xfrm>
        </p:grpSpPr>
        <p:sp>
          <p:nvSpPr>
            <p:cNvPr id="10307" name="未知"/>
            <p:cNvSpPr/>
            <p:nvPr/>
          </p:nvSpPr>
          <p:spPr bwMode="auto">
            <a:xfrm>
              <a:off x="0" y="0"/>
              <a:ext cx="312" cy="198"/>
            </a:xfrm>
            <a:custGeom>
              <a:avLst/>
              <a:gdLst>
                <a:gd name="T0" fmla="*/ 9 w 312"/>
                <a:gd name="T1" fmla="*/ 177 h 198"/>
                <a:gd name="T2" fmla="*/ 24 w 312"/>
                <a:gd name="T3" fmla="*/ 158 h 198"/>
                <a:gd name="T4" fmla="*/ 40 w 312"/>
                <a:gd name="T5" fmla="*/ 140 h 198"/>
                <a:gd name="T6" fmla="*/ 58 w 312"/>
                <a:gd name="T7" fmla="*/ 114 h 198"/>
                <a:gd name="T8" fmla="*/ 74 w 312"/>
                <a:gd name="T9" fmla="*/ 95 h 198"/>
                <a:gd name="T10" fmla="*/ 87 w 312"/>
                <a:gd name="T11" fmla="*/ 73 h 198"/>
                <a:gd name="T12" fmla="*/ 106 w 312"/>
                <a:gd name="T13" fmla="*/ 59 h 198"/>
                <a:gd name="T14" fmla="*/ 126 w 312"/>
                <a:gd name="T15" fmla="*/ 46 h 198"/>
                <a:gd name="T16" fmla="*/ 156 w 312"/>
                <a:gd name="T17" fmla="*/ 40 h 198"/>
                <a:gd name="T18" fmla="*/ 175 w 312"/>
                <a:gd name="T19" fmla="*/ 28 h 198"/>
                <a:gd name="T20" fmla="*/ 200 w 312"/>
                <a:gd name="T21" fmla="*/ 25 h 198"/>
                <a:gd name="T22" fmla="*/ 225 w 312"/>
                <a:gd name="T23" fmla="*/ 22 h 198"/>
                <a:gd name="T24" fmla="*/ 249 w 312"/>
                <a:gd name="T25" fmla="*/ 20 h 198"/>
                <a:gd name="T26" fmla="*/ 279 w 312"/>
                <a:gd name="T27" fmla="*/ 15 h 198"/>
                <a:gd name="T28" fmla="*/ 305 w 312"/>
                <a:gd name="T29" fmla="*/ 4 h 198"/>
                <a:gd name="T30" fmla="*/ 311 w 312"/>
                <a:gd name="T31" fmla="*/ 0 h 198"/>
                <a:gd name="T32" fmla="*/ 297 w 312"/>
                <a:gd name="T33" fmla="*/ 24 h 198"/>
                <a:gd name="T34" fmla="*/ 283 w 312"/>
                <a:gd name="T35" fmla="*/ 41 h 198"/>
                <a:gd name="T36" fmla="*/ 266 w 312"/>
                <a:gd name="T37" fmla="*/ 59 h 198"/>
                <a:gd name="T38" fmla="*/ 250 w 312"/>
                <a:gd name="T39" fmla="*/ 78 h 198"/>
                <a:gd name="T40" fmla="*/ 234 w 312"/>
                <a:gd name="T41" fmla="*/ 95 h 198"/>
                <a:gd name="T42" fmla="*/ 217 w 312"/>
                <a:gd name="T43" fmla="*/ 114 h 198"/>
                <a:gd name="T44" fmla="*/ 197 w 312"/>
                <a:gd name="T45" fmla="*/ 121 h 198"/>
                <a:gd name="T46" fmla="*/ 177 w 312"/>
                <a:gd name="T47" fmla="*/ 133 h 198"/>
                <a:gd name="T48" fmla="*/ 153 w 312"/>
                <a:gd name="T49" fmla="*/ 143 h 198"/>
                <a:gd name="T50" fmla="*/ 132 w 312"/>
                <a:gd name="T51" fmla="*/ 150 h 198"/>
                <a:gd name="T52" fmla="*/ 111 w 312"/>
                <a:gd name="T53" fmla="*/ 158 h 198"/>
                <a:gd name="T54" fmla="*/ 81 w 312"/>
                <a:gd name="T55" fmla="*/ 164 h 198"/>
                <a:gd name="T56" fmla="*/ 53 w 312"/>
                <a:gd name="T57" fmla="*/ 174 h 198"/>
                <a:gd name="T58" fmla="*/ 32 w 312"/>
                <a:gd name="T59" fmla="*/ 182 h 198"/>
                <a:gd name="T60" fmla="*/ 9 w 312"/>
                <a:gd name="T61" fmla="*/ 190 h 198"/>
                <a:gd name="T62" fmla="*/ 7 w 312"/>
                <a:gd name="T63" fmla="*/ 18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12" h="198">
                  <a:moveTo>
                    <a:pt x="1" y="187"/>
                  </a:moveTo>
                  <a:lnTo>
                    <a:pt x="9" y="177"/>
                  </a:lnTo>
                  <a:lnTo>
                    <a:pt x="17" y="170"/>
                  </a:lnTo>
                  <a:lnTo>
                    <a:pt x="24" y="158"/>
                  </a:lnTo>
                  <a:lnTo>
                    <a:pt x="33" y="153"/>
                  </a:lnTo>
                  <a:lnTo>
                    <a:pt x="40" y="140"/>
                  </a:lnTo>
                  <a:lnTo>
                    <a:pt x="46" y="128"/>
                  </a:lnTo>
                  <a:lnTo>
                    <a:pt x="58" y="114"/>
                  </a:lnTo>
                  <a:lnTo>
                    <a:pt x="65" y="100"/>
                  </a:lnTo>
                  <a:lnTo>
                    <a:pt x="74" y="95"/>
                  </a:lnTo>
                  <a:lnTo>
                    <a:pt x="78" y="79"/>
                  </a:lnTo>
                  <a:lnTo>
                    <a:pt x="87" y="73"/>
                  </a:lnTo>
                  <a:lnTo>
                    <a:pt x="97" y="66"/>
                  </a:lnTo>
                  <a:lnTo>
                    <a:pt x="106" y="59"/>
                  </a:lnTo>
                  <a:lnTo>
                    <a:pt x="116" y="53"/>
                  </a:lnTo>
                  <a:lnTo>
                    <a:pt x="126" y="46"/>
                  </a:lnTo>
                  <a:lnTo>
                    <a:pt x="137" y="46"/>
                  </a:lnTo>
                  <a:lnTo>
                    <a:pt x="156" y="40"/>
                  </a:lnTo>
                  <a:lnTo>
                    <a:pt x="165" y="33"/>
                  </a:lnTo>
                  <a:lnTo>
                    <a:pt x="175" y="28"/>
                  </a:lnTo>
                  <a:lnTo>
                    <a:pt x="186" y="26"/>
                  </a:lnTo>
                  <a:lnTo>
                    <a:pt x="200" y="25"/>
                  </a:lnTo>
                  <a:lnTo>
                    <a:pt x="212" y="22"/>
                  </a:lnTo>
                  <a:lnTo>
                    <a:pt x="225" y="22"/>
                  </a:lnTo>
                  <a:lnTo>
                    <a:pt x="238" y="21"/>
                  </a:lnTo>
                  <a:lnTo>
                    <a:pt x="249" y="20"/>
                  </a:lnTo>
                  <a:lnTo>
                    <a:pt x="267" y="15"/>
                  </a:lnTo>
                  <a:lnTo>
                    <a:pt x="279" y="15"/>
                  </a:lnTo>
                  <a:lnTo>
                    <a:pt x="288" y="8"/>
                  </a:lnTo>
                  <a:lnTo>
                    <a:pt x="305" y="4"/>
                  </a:lnTo>
                  <a:lnTo>
                    <a:pt x="308" y="20"/>
                  </a:lnTo>
                  <a:lnTo>
                    <a:pt x="311" y="0"/>
                  </a:lnTo>
                  <a:lnTo>
                    <a:pt x="304" y="12"/>
                  </a:lnTo>
                  <a:lnTo>
                    <a:pt x="297" y="24"/>
                  </a:lnTo>
                  <a:lnTo>
                    <a:pt x="288" y="30"/>
                  </a:lnTo>
                  <a:lnTo>
                    <a:pt x="283" y="41"/>
                  </a:lnTo>
                  <a:lnTo>
                    <a:pt x="272" y="49"/>
                  </a:lnTo>
                  <a:lnTo>
                    <a:pt x="266" y="59"/>
                  </a:lnTo>
                  <a:lnTo>
                    <a:pt x="255" y="67"/>
                  </a:lnTo>
                  <a:lnTo>
                    <a:pt x="250" y="78"/>
                  </a:lnTo>
                  <a:lnTo>
                    <a:pt x="243" y="88"/>
                  </a:lnTo>
                  <a:lnTo>
                    <a:pt x="234" y="95"/>
                  </a:lnTo>
                  <a:lnTo>
                    <a:pt x="225" y="102"/>
                  </a:lnTo>
                  <a:lnTo>
                    <a:pt x="217" y="114"/>
                  </a:lnTo>
                  <a:lnTo>
                    <a:pt x="205" y="115"/>
                  </a:lnTo>
                  <a:lnTo>
                    <a:pt x="197" y="121"/>
                  </a:lnTo>
                  <a:lnTo>
                    <a:pt x="186" y="128"/>
                  </a:lnTo>
                  <a:lnTo>
                    <a:pt x="177" y="133"/>
                  </a:lnTo>
                  <a:lnTo>
                    <a:pt x="167" y="140"/>
                  </a:lnTo>
                  <a:lnTo>
                    <a:pt x="153" y="143"/>
                  </a:lnTo>
                  <a:lnTo>
                    <a:pt x="141" y="144"/>
                  </a:lnTo>
                  <a:lnTo>
                    <a:pt x="132" y="150"/>
                  </a:lnTo>
                  <a:lnTo>
                    <a:pt x="120" y="152"/>
                  </a:lnTo>
                  <a:lnTo>
                    <a:pt x="111" y="158"/>
                  </a:lnTo>
                  <a:lnTo>
                    <a:pt x="93" y="162"/>
                  </a:lnTo>
                  <a:lnTo>
                    <a:pt x="81" y="164"/>
                  </a:lnTo>
                  <a:lnTo>
                    <a:pt x="62" y="169"/>
                  </a:lnTo>
                  <a:lnTo>
                    <a:pt x="53" y="174"/>
                  </a:lnTo>
                  <a:lnTo>
                    <a:pt x="41" y="176"/>
                  </a:lnTo>
                  <a:lnTo>
                    <a:pt x="32" y="182"/>
                  </a:lnTo>
                  <a:lnTo>
                    <a:pt x="22" y="189"/>
                  </a:lnTo>
                  <a:lnTo>
                    <a:pt x="9" y="190"/>
                  </a:lnTo>
                  <a:lnTo>
                    <a:pt x="0" y="197"/>
                  </a:lnTo>
                  <a:lnTo>
                    <a:pt x="7" y="185"/>
                  </a:lnTo>
                  <a:lnTo>
                    <a:pt x="1" y="18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08" name="Oval 68"/>
            <p:cNvSpPr>
              <a:spLocks noChangeArrowheads="1"/>
            </p:cNvSpPr>
            <p:nvPr/>
          </p:nvSpPr>
          <p:spPr bwMode="auto">
            <a:xfrm rot="19680000">
              <a:off x="126" y="86"/>
              <a:ext cx="51" cy="23"/>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309" name="未知"/>
          <p:cNvSpPr/>
          <p:nvPr/>
        </p:nvSpPr>
        <p:spPr bwMode="auto">
          <a:xfrm>
            <a:off x="5005389" y="4210050"/>
            <a:ext cx="477837" cy="209550"/>
          </a:xfrm>
          <a:custGeom>
            <a:avLst/>
            <a:gdLst>
              <a:gd name="T0" fmla="*/ 12 w 339"/>
              <a:gd name="T1" fmla="*/ 112 h 132"/>
              <a:gd name="T2" fmla="*/ 29 w 339"/>
              <a:gd name="T3" fmla="*/ 99 h 132"/>
              <a:gd name="T4" fmla="*/ 49 w 339"/>
              <a:gd name="T5" fmla="*/ 83 h 132"/>
              <a:gd name="T6" fmla="*/ 71 w 339"/>
              <a:gd name="T7" fmla="*/ 62 h 132"/>
              <a:gd name="T8" fmla="*/ 91 w 339"/>
              <a:gd name="T9" fmla="*/ 46 h 132"/>
              <a:gd name="T10" fmla="*/ 107 w 339"/>
              <a:gd name="T11" fmla="*/ 28 h 132"/>
              <a:gd name="T12" fmla="*/ 127 w 339"/>
              <a:gd name="T13" fmla="*/ 18 h 132"/>
              <a:gd name="T14" fmla="*/ 149 w 339"/>
              <a:gd name="T15" fmla="*/ 9 h 132"/>
              <a:gd name="T16" fmla="*/ 179 w 339"/>
              <a:gd name="T17" fmla="*/ 9 h 132"/>
              <a:gd name="T18" fmla="*/ 199 w 339"/>
              <a:gd name="T19" fmla="*/ 0 h 132"/>
              <a:gd name="T20" fmla="*/ 224 w 339"/>
              <a:gd name="T21" fmla="*/ 4 h 132"/>
              <a:gd name="T22" fmla="*/ 249 w 339"/>
              <a:gd name="T23" fmla="*/ 7 h 132"/>
              <a:gd name="T24" fmla="*/ 274 w 339"/>
              <a:gd name="T25" fmla="*/ 9 h 132"/>
              <a:gd name="T26" fmla="*/ 305 w 339"/>
              <a:gd name="T27" fmla="*/ 9 h 132"/>
              <a:gd name="T28" fmla="*/ 334 w 339"/>
              <a:gd name="T29" fmla="*/ 4 h 132"/>
              <a:gd name="T30" fmla="*/ 338 w 339"/>
              <a:gd name="T31" fmla="*/ 3 h 132"/>
              <a:gd name="T32" fmla="*/ 322 w 339"/>
              <a:gd name="T33" fmla="*/ 24 h 132"/>
              <a:gd name="T34" fmla="*/ 303 w 339"/>
              <a:gd name="T35" fmla="*/ 37 h 132"/>
              <a:gd name="T36" fmla="*/ 284 w 339"/>
              <a:gd name="T37" fmla="*/ 51 h 132"/>
              <a:gd name="T38" fmla="*/ 265 w 339"/>
              <a:gd name="T39" fmla="*/ 66 h 132"/>
              <a:gd name="T40" fmla="*/ 247 w 339"/>
              <a:gd name="T41" fmla="*/ 79 h 132"/>
              <a:gd name="T42" fmla="*/ 227 w 339"/>
              <a:gd name="T43" fmla="*/ 95 h 132"/>
              <a:gd name="T44" fmla="*/ 206 w 339"/>
              <a:gd name="T45" fmla="*/ 98 h 132"/>
              <a:gd name="T46" fmla="*/ 185 w 339"/>
              <a:gd name="T47" fmla="*/ 106 h 132"/>
              <a:gd name="T48" fmla="*/ 160 w 339"/>
              <a:gd name="T49" fmla="*/ 111 h 132"/>
              <a:gd name="T50" fmla="*/ 137 w 339"/>
              <a:gd name="T51" fmla="*/ 114 h 132"/>
              <a:gd name="T52" fmla="*/ 115 w 339"/>
              <a:gd name="T53" fmla="*/ 116 h 132"/>
              <a:gd name="T54" fmla="*/ 84 w 339"/>
              <a:gd name="T55" fmla="*/ 116 h 132"/>
              <a:gd name="T56" fmla="*/ 55 w 339"/>
              <a:gd name="T57" fmla="*/ 120 h 132"/>
              <a:gd name="T58" fmla="*/ 33 w 339"/>
              <a:gd name="T59" fmla="*/ 123 h 132"/>
              <a:gd name="T60" fmla="*/ 9 w 339"/>
              <a:gd name="T61" fmla="*/ 127 h 132"/>
              <a:gd name="T62" fmla="*/ 8 w 339"/>
              <a:gd name="T63" fmla="*/ 12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9" h="132">
                <a:moveTo>
                  <a:pt x="3" y="123"/>
                </a:moveTo>
                <a:lnTo>
                  <a:pt x="12" y="112"/>
                </a:lnTo>
                <a:lnTo>
                  <a:pt x="21" y="108"/>
                </a:lnTo>
                <a:lnTo>
                  <a:pt x="29" y="99"/>
                </a:lnTo>
                <a:lnTo>
                  <a:pt x="40" y="95"/>
                </a:lnTo>
                <a:lnTo>
                  <a:pt x="49" y="83"/>
                </a:lnTo>
                <a:lnTo>
                  <a:pt x="57" y="73"/>
                </a:lnTo>
                <a:lnTo>
                  <a:pt x="71" y="62"/>
                </a:lnTo>
                <a:lnTo>
                  <a:pt x="79" y="51"/>
                </a:lnTo>
                <a:lnTo>
                  <a:pt x="91" y="46"/>
                </a:lnTo>
                <a:lnTo>
                  <a:pt x="96" y="32"/>
                </a:lnTo>
                <a:lnTo>
                  <a:pt x="107" y="28"/>
                </a:lnTo>
                <a:lnTo>
                  <a:pt x="117" y="22"/>
                </a:lnTo>
                <a:lnTo>
                  <a:pt x="127" y="18"/>
                </a:lnTo>
                <a:lnTo>
                  <a:pt x="139" y="15"/>
                </a:lnTo>
                <a:lnTo>
                  <a:pt x="149" y="9"/>
                </a:lnTo>
                <a:lnTo>
                  <a:pt x="160" y="12"/>
                </a:lnTo>
                <a:lnTo>
                  <a:pt x="179" y="9"/>
                </a:lnTo>
                <a:lnTo>
                  <a:pt x="190" y="4"/>
                </a:lnTo>
                <a:lnTo>
                  <a:pt x="199" y="0"/>
                </a:lnTo>
                <a:lnTo>
                  <a:pt x="212" y="3"/>
                </a:lnTo>
                <a:lnTo>
                  <a:pt x="224" y="4"/>
                </a:lnTo>
                <a:lnTo>
                  <a:pt x="237" y="4"/>
                </a:lnTo>
                <a:lnTo>
                  <a:pt x="249" y="7"/>
                </a:lnTo>
                <a:lnTo>
                  <a:pt x="264" y="8"/>
                </a:lnTo>
                <a:lnTo>
                  <a:pt x="274" y="9"/>
                </a:lnTo>
                <a:lnTo>
                  <a:pt x="293" y="8"/>
                </a:lnTo>
                <a:lnTo>
                  <a:pt x="305" y="9"/>
                </a:lnTo>
                <a:lnTo>
                  <a:pt x="315" y="5"/>
                </a:lnTo>
                <a:lnTo>
                  <a:pt x="334" y="4"/>
                </a:lnTo>
                <a:lnTo>
                  <a:pt x="332" y="22"/>
                </a:lnTo>
                <a:lnTo>
                  <a:pt x="338" y="3"/>
                </a:lnTo>
                <a:lnTo>
                  <a:pt x="330" y="12"/>
                </a:lnTo>
                <a:lnTo>
                  <a:pt x="322" y="24"/>
                </a:lnTo>
                <a:lnTo>
                  <a:pt x="311" y="26"/>
                </a:lnTo>
                <a:lnTo>
                  <a:pt x="303" y="37"/>
                </a:lnTo>
                <a:lnTo>
                  <a:pt x="293" y="42"/>
                </a:lnTo>
                <a:lnTo>
                  <a:pt x="284" y="51"/>
                </a:lnTo>
                <a:lnTo>
                  <a:pt x="273" y="57"/>
                </a:lnTo>
                <a:lnTo>
                  <a:pt x="265" y="66"/>
                </a:lnTo>
                <a:lnTo>
                  <a:pt x="257" y="75"/>
                </a:lnTo>
                <a:lnTo>
                  <a:pt x="247" y="79"/>
                </a:lnTo>
                <a:lnTo>
                  <a:pt x="235" y="84"/>
                </a:lnTo>
                <a:lnTo>
                  <a:pt x="227" y="95"/>
                </a:lnTo>
                <a:lnTo>
                  <a:pt x="215" y="94"/>
                </a:lnTo>
                <a:lnTo>
                  <a:pt x="206" y="98"/>
                </a:lnTo>
                <a:lnTo>
                  <a:pt x="194" y="102"/>
                </a:lnTo>
                <a:lnTo>
                  <a:pt x="185" y="106"/>
                </a:lnTo>
                <a:lnTo>
                  <a:pt x="173" y="111"/>
                </a:lnTo>
                <a:lnTo>
                  <a:pt x="160" y="111"/>
                </a:lnTo>
                <a:lnTo>
                  <a:pt x="146" y="108"/>
                </a:lnTo>
                <a:lnTo>
                  <a:pt x="137" y="114"/>
                </a:lnTo>
                <a:lnTo>
                  <a:pt x="124" y="112"/>
                </a:lnTo>
                <a:lnTo>
                  <a:pt x="115" y="116"/>
                </a:lnTo>
                <a:lnTo>
                  <a:pt x="96" y="116"/>
                </a:lnTo>
                <a:lnTo>
                  <a:pt x="84" y="116"/>
                </a:lnTo>
                <a:lnTo>
                  <a:pt x="66" y="116"/>
                </a:lnTo>
                <a:lnTo>
                  <a:pt x="55" y="120"/>
                </a:lnTo>
                <a:lnTo>
                  <a:pt x="42" y="119"/>
                </a:lnTo>
                <a:lnTo>
                  <a:pt x="33" y="123"/>
                </a:lnTo>
                <a:lnTo>
                  <a:pt x="22" y="128"/>
                </a:lnTo>
                <a:lnTo>
                  <a:pt x="9" y="127"/>
                </a:lnTo>
                <a:lnTo>
                  <a:pt x="0" y="131"/>
                </a:lnTo>
                <a:lnTo>
                  <a:pt x="8" y="120"/>
                </a:lnTo>
                <a:lnTo>
                  <a:pt x="3" y="123"/>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10" name="Oval 70"/>
          <p:cNvSpPr>
            <a:spLocks noChangeArrowheads="1"/>
          </p:cNvSpPr>
          <p:nvPr/>
        </p:nvSpPr>
        <p:spPr bwMode="auto">
          <a:xfrm rot="20340000">
            <a:off x="5160964" y="4303713"/>
            <a:ext cx="71437" cy="3810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1" name="Oval 71"/>
          <p:cNvSpPr>
            <a:spLocks noChangeArrowheads="1"/>
          </p:cNvSpPr>
          <p:nvPr/>
        </p:nvSpPr>
        <p:spPr bwMode="auto">
          <a:xfrm rot="1200000">
            <a:off x="8543926" y="5014914"/>
            <a:ext cx="73025" cy="3333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72" descr="Outlined diamond"/>
          <p:cNvSpPr>
            <a:spLocks noChangeArrowheads="1"/>
          </p:cNvSpPr>
          <p:nvPr/>
        </p:nvSpPr>
        <p:spPr bwMode="auto">
          <a:xfrm>
            <a:off x="2354263" y="6242050"/>
            <a:ext cx="7504112" cy="266700"/>
          </a:xfrm>
          <a:prstGeom prst="rect">
            <a:avLst/>
          </a:prstGeom>
          <a:blipFill dpi="0" rotWithShape="0">
            <a:blip r:embed="rId2"/>
            <a:srcRect/>
            <a:tile tx="0" ty="0" sx="100000" sy="100000" flip="none" algn="tl"/>
          </a:blipFill>
          <a:ln w="12700" cmpd="sng">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未知"/>
          <p:cNvSpPr/>
          <p:nvPr/>
        </p:nvSpPr>
        <p:spPr bwMode="auto">
          <a:xfrm>
            <a:off x="7686675" y="4805364"/>
            <a:ext cx="412750" cy="377825"/>
          </a:xfrm>
          <a:custGeom>
            <a:avLst/>
            <a:gdLst>
              <a:gd name="T0" fmla="*/ 20 w 293"/>
              <a:gd name="T1" fmla="*/ 4 h 238"/>
              <a:gd name="T2" fmla="*/ 41 w 293"/>
              <a:gd name="T3" fmla="*/ 12 h 238"/>
              <a:gd name="T4" fmla="*/ 63 w 293"/>
              <a:gd name="T5" fmla="*/ 20 h 238"/>
              <a:gd name="T6" fmla="*/ 94 w 293"/>
              <a:gd name="T7" fmla="*/ 26 h 238"/>
              <a:gd name="T8" fmla="*/ 114 w 293"/>
              <a:gd name="T9" fmla="*/ 36 h 238"/>
              <a:gd name="T10" fmla="*/ 140 w 293"/>
              <a:gd name="T11" fmla="*/ 38 h 238"/>
              <a:gd name="T12" fmla="*/ 160 w 293"/>
              <a:gd name="T13" fmla="*/ 51 h 238"/>
              <a:gd name="T14" fmla="*/ 178 w 293"/>
              <a:gd name="T15" fmla="*/ 67 h 238"/>
              <a:gd name="T16" fmla="*/ 195 w 293"/>
              <a:gd name="T17" fmla="*/ 93 h 238"/>
              <a:gd name="T18" fmla="*/ 212 w 293"/>
              <a:gd name="T19" fmla="*/ 107 h 238"/>
              <a:gd name="T20" fmla="*/ 226 w 293"/>
              <a:gd name="T21" fmla="*/ 130 h 238"/>
              <a:gd name="T22" fmla="*/ 236 w 293"/>
              <a:gd name="T23" fmla="*/ 155 h 238"/>
              <a:gd name="T24" fmla="*/ 248 w 293"/>
              <a:gd name="T25" fmla="*/ 178 h 238"/>
              <a:gd name="T26" fmla="*/ 267 w 293"/>
              <a:gd name="T27" fmla="*/ 205 h 238"/>
              <a:gd name="T28" fmla="*/ 288 w 293"/>
              <a:gd name="T29" fmla="*/ 227 h 238"/>
              <a:gd name="T30" fmla="*/ 292 w 293"/>
              <a:gd name="T31" fmla="*/ 230 h 238"/>
              <a:gd name="T32" fmla="*/ 265 w 293"/>
              <a:gd name="T33" fmla="*/ 226 h 238"/>
              <a:gd name="T34" fmla="*/ 244 w 293"/>
              <a:gd name="T35" fmla="*/ 218 h 238"/>
              <a:gd name="T36" fmla="*/ 224 w 293"/>
              <a:gd name="T37" fmla="*/ 210 h 238"/>
              <a:gd name="T38" fmla="*/ 201 w 293"/>
              <a:gd name="T39" fmla="*/ 201 h 238"/>
              <a:gd name="T40" fmla="*/ 181 w 293"/>
              <a:gd name="T41" fmla="*/ 192 h 238"/>
              <a:gd name="T42" fmla="*/ 157 w 293"/>
              <a:gd name="T43" fmla="*/ 183 h 238"/>
              <a:gd name="T44" fmla="*/ 143 w 293"/>
              <a:gd name="T45" fmla="*/ 167 h 238"/>
              <a:gd name="T46" fmla="*/ 125 w 293"/>
              <a:gd name="T47" fmla="*/ 151 h 238"/>
              <a:gd name="T48" fmla="*/ 108 w 293"/>
              <a:gd name="T49" fmla="*/ 133 h 238"/>
              <a:gd name="T50" fmla="*/ 91 w 293"/>
              <a:gd name="T51" fmla="*/ 114 h 238"/>
              <a:gd name="T52" fmla="*/ 78 w 293"/>
              <a:gd name="T53" fmla="*/ 97 h 238"/>
              <a:gd name="T54" fmla="*/ 61 w 293"/>
              <a:gd name="T55" fmla="*/ 67 h 238"/>
              <a:gd name="T56" fmla="*/ 41 w 293"/>
              <a:gd name="T57" fmla="*/ 46 h 238"/>
              <a:gd name="T58" fmla="*/ 26 w 293"/>
              <a:gd name="T59" fmla="*/ 28 h 238"/>
              <a:gd name="T60" fmla="*/ 9 w 293"/>
              <a:gd name="T61" fmla="*/ 9 h 238"/>
              <a:gd name="T62" fmla="*/ 15 w 293"/>
              <a:gd name="T63" fmla="*/ 5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38">
                <a:moveTo>
                  <a:pt x="9" y="0"/>
                </a:moveTo>
                <a:lnTo>
                  <a:pt x="20" y="4"/>
                </a:lnTo>
                <a:lnTo>
                  <a:pt x="29" y="8"/>
                </a:lnTo>
                <a:lnTo>
                  <a:pt x="41" y="12"/>
                </a:lnTo>
                <a:lnTo>
                  <a:pt x="51" y="18"/>
                </a:lnTo>
                <a:lnTo>
                  <a:pt x="63" y="20"/>
                </a:lnTo>
                <a:lnTo>
                  <a:pt x="77" y="21"/>
                </a:lnTo>
                <a:lnTo>
                  <a:pt x="94" y="26"/>
                </a:lnTo>
                <a:lnTo>
                  <a:pt x="107" y="28"/>
                </a:lnTo>
                <a:lnTo>
                  <a:pt x="114" y="36"/>
                </a:lnTo>
                <a:lnTo>
                  <a:pt x="132" y="33"/>
                </a:lnTo>
                <a:lnTo>
                  <a:pt x="140" y="38"/>
                </a:lnTo>
                <a:lnTo>
                  <a:pt x="150" y="46"/>
                </a:lnTo>
                <a:lnTo>
                  <a:pt x="160" y="51"/>
                </a:lnTo>
                <a:lnTo>
                  <a:pt x="168" y="59"/>
                </a:lnTo>
                <a:lnTo>
                  <a:pt x="178" y="67"/>
                </a:lnTo>
                <a:lnTo>
                  <a:pt x="183" y="78"/>
                </a:lnTo>
                <a:lnTo>
                  <a:pt x="195" y="93"/>
                </a:lnTo>
                <a:lnTo>
                  <a:pt x="206" y="99"/>
                </a:lnTo>
                <a:lnTo>
                  <a:pt x="212" y="107"/>
                </a:lnTo>
                <a:lnTo>
                  <a:pt x="219" y="118"/>
                </a:lnTo>
                <a:lnTo>
                  <a:pt x="226" y="130"/>
                </a:lnTo>
                <a:lnTo>
                  <a:pt x="232" y="142"/>
                </a:lnTo>
                <a:lnTo>
                  <a:pt x="236" y="155"/>
                </a:lnTo>
                <a:lnTo>
                  <a:pt x="243" y="166"/>
                </a:lnTo>
                <a:lnTo>
                  <a:pt x="248" y="178"/>
                </a:lnTo>
                <a:lnTo>
                  <a:pt x="263" y="192"/>
                </a:lnTo>
                <a:lnTo>
                  <a:pt x="267" y="205"/>
                </a:lnTo>
                <a:lnTo>
                  <a:pt x="276" y="212"/>
                </a:lnTo>
                <a:lnTo>
                  <a:pt x="288" y="227"/>
                </a:lnTo>
                <a:lnTo>
                  <a:pt x="276" y="237"/>
                </a:lnTo>
                <a:lnTo>
                  <a:pt x="292" y="230"/>
                </a:lnTo>
                <a:lnTo>
                  <a:pt x="278" y="230"/>
                </a:lnTo>
                <a:lnTo>
                  <a:pt x="265" y="226"/>
                </a:lnTo>
                <a:lnTo>
                  <a:pt x="259" y="221"/>
                </a:lnTo>
                <a:lnTo>
                  <a:pt x="244" y="218"/>
                </a:lnTo>
                <a:lnTo>
                  <a:pt x="235" y="210"/>
                </a:lnTo>
                <a:lnTo>
                  <a:pt x="224" y="210"/>
                </a:lnTo>
                <a:lnTo>
                  <a:pt x="214" y="202"/>
                </a:lnTo>
                <a:lnTo>
                  <a:pt x="201" y="201"/>
                </a:lnTo>
                <a:lnTo>
                  <a:pt x="189" y="201"/>
                </a:lnTo>
                <a:lnTo>
                  <a:pt x="181" y="192"/>
                </a:lnTo>
                <a:lnTo>
                  <a:pt x="170" y="185"/>
                </a:lnTo>
                <a:lnTo>
                  <a:pt x="157" y="183"/>
                </a:lnTo>
                <a:lnTo>
                  <a:pt x="150" y="171"/>
                </a:lnTo>
                <a:lnTo>
                  <a:pt x="143" y="167"/>
                </a:lnTo>
                <a:lnTo>
                  <a:pt x="132" y="158"/>
                </a:lnTo>
                <a:lnTo>
                  <a:pt x="125" y="151"/>
                </a:lnTo>
                <a:lnTo>
                  <a:pt x="114" y="146"/>
                </a:lnTo>
                <a:lnTo>
                  <a:pt x="108" y="133"/>
                </a:lnTo>
                <a:lnTo>
                  <a:pt x="103" y="122"/>
                </a:lnTo>
                <a:lnTo>
                  <a:pt x="91" y="114"/>
                </a:lnTo>
                <a:lnTo>
                  <a:pt x="87" y="103"/>
                </a:lnTo>
                <a:lnTo>
                  <a:pt x="78" y="97"/>
                </a:lnTo>
                <a:lnTo>
                  <a:pt x="66" y="79"/>
                </a:lnTo>
                <a:lnTo>
                  <a:pt x="61" y="67"/>
                </a:lnTo>
                <a:lnTo>
                  <a:pt x="50" y="54"/>
                </a:lnTo>
                <a:lnTo>
                  <a:pt x="41" y="46"/>
                </a:lnTo>
                <a:lnTo>
                  <a:pt x="34" y="36"/>
                </a:lnTo>
                <a:lnTo>
                  <a:pt x="26" y="28"/>
                </a:lnTo>
                <a:lnTo>
                  <a:pt x="16" y="21"/>
                </a:lnTo>
                <a:lnTo>
                  <a:pt x="9" y="9"/>
                </a:lnTo>
                <a:lnTo>
                  <a:pt x="0" y="4"/>
                </a:lnTo>
                <a:lnTo>
                  <a:pt x="15" y="5"/>
                </a:lnTo>
                <a:lnTo>
                  <a:pt x="9" y="0"/>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14" name="Oval 74"/>
          <p:cNvSpPr>
            <a:spLocks noChangeArrowheads="1"/>
          </p:cNvSpPr>
          <p:nvPr/>
        </p:nvSpPr>
        <p:spPr bwMode="auto">
          <a:xfrm rot="2040000">
            <a:off x="7858126" y="4946651"/>
            <a:ext cx="73025" cy="36513"/>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5" name="未知"/>
          <p:cNvSpPr/>
          <p:nvPr/>
        </p:nvSpPr>
        <p:spPr bwMode="auto">
          <a:xfrm>
            <a:off x="3086101" y="5167314"/>
            <a:ext cx="284163" cy="230187"/>
          </a:xfrm>
          <a:custGeom>
            <a:avLst/>
            <a:gdLst>
              <a:gd name="T0" fmla="*/ 0 w 201"/>
              <a:gd name="T1" fmla="*/ 144 h 145"/>
              <a:gd name="T2" fmla="*/ 17 w 201"/>
              <a:gd name="T3" fmla="*/ 133 h 145"/>
              <a:gd name="T4" fmla="*/ 17 w 201"/>
              <a:gd name="T5" fmla="*/ 113 h 145"/>
              <a:gd name="T6" fmla="*/ 25 w 201"/>
              <a:gd name="T7" fmla="*/ 92 h 145"/>
              <a:gd name="T8" fmla="*/ 42 w 201"/>
              <a:gd name="T9" fmla="*/ 72 h 145"/>
              <a:gd name="T10" fmla="*/ 58 w 201"/>
              <a:gd name="T11" fmla="*/ 61 h 145"/>
              <a:gd name="T12" fmla="*/ 74 w 201"/>
              <a:gd name="T13" fmla="*/ 51 h 145"/>
              <a:gd name="T14" fmla="*/ 91 w 201"/>
              <a:gd name="T15" fmla="*/ 51 h 145"/>
              <a:gd name="T16" fmla="*/ 108 w 201"/>
              <a:gd name="T17" fmla="*/ 51 h 145"/>
              <a:gd name="T18" fmla="*/ 126 w 201"/>
              <a:gd name="T19" fmla="*/ 51 h 145"/>
              <a:gd name="T20" fmla="*/ 141 w 201"/>
              <a:gd name="T21" fmla="*/ 51 h 145"/>
              <a:gd name="T22" fmla="*/ 157 w 201"/>
              <a:gd name="T23" fmla="*/ 41 h 145"/>
              <a:gd name="T24" fmla="*/ 175 w 201"/>
              <a:gd name="T25" fmla="*/ 30 h 145"/>
              <a:gd name="T26" fmla="*/ 182 w 201"/>
              <a:gd name="T27" fmla="*/ 11 h 145"/>
              <a:gd name="T28" fmla="*/ 200 w 201"/>
              <a:gd name="T2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1" h="145">
                <a:moveTo>
                  <a:pt x="0" y="144"/>
                </a:moveTo>
                <a:lnTo>
                  <a:pt x="17" y="133"/>
                </a:lnTo>
                <a:lnTo>
                  <a:pt x="17" y="113"/>
                </a:lnTo>
                <a:lnTo>
                  <a:pt x="25" y="92"/>
                </a:lnTo>
                <a:lnTo>
                  <a:pt x="42" y="72"/>
                </a:lnTo>
                <a:lnTo>
                  <a:pt x="58" y="61"/>
                </a:lnTo>
                <a:lnTo>
                  <a:pt x="74" y="51"/>
                </a:lnTo>
                <a:lnTo>
                  <a:pt x="91" y="51"/>
                </a:lnTo>
                <a:lnTo>
                  <a:pt x="108" y="51"/>
                </a:lnTo>
                <a:lnTo>
                  <a:pt x="126" y="51"/>
                </a:lnTo>
                <a:lnTo>
                  <a:pt x="141" y="51"/>
                </a:lnTo>
                <a:lnTo>
                  <a:pt x="157" y="41"/>
                </a:lnTo>
                <a:lnTo>
                  <a:pt x="175" y="30"/>
                </a:lnTo>
                <a:lnTo>
                  <a:pt x="182" y="11"/>
                </a:lnTo>
                <a:lnTo>
                  <a:pt x="200" y="0"/>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16" name="未知"/>
          <p:cNvSpPr/>
          <p:nvPr/>
        </p:nvSpPr>
        <p:spPr bwMode="auto">
          <a:xfrm>
            <a:off x="4562475" y="4316413"/>
            <a:ext cx="285750" cy="228600"/>
          </a:xfrm>
          <a:custGeom>
            <a:avLst/>
            <a:gdLst>
              <a:gd name="T0" fmla="*/ 0 w 202"/>
              <a:gd name="T1" fmla="*/ 143 h 144"/>
              <a:gd name="T2" fmla="*/ 17 w 202"/>
              <a:gd name="T3" fmla="*/ 132 h 144"/>
              <a:gd name="T4" fmla="*/ 17 w 202"/>
              <a:gd name="T5" fmla="*/ 112 h 144"/>
              <a:gd name="T6" fmla="*/ 25 w 202"/>
              <a:gd name="T7" fmla="*/ 91 h 144"/>
              <a:gd name="T8" fmla="*/ 42 w 202"/>
              <a:gd name="T9" fmla="*/ 71 h 144"/>
              <a:gd name="T10" fmla="*/ 58 w 202"/>
              <a:gd name="T11" fmla="*/ 61 h 144"/>
              <a:gd name="T12" fmla="*/ 75 w 202"/>
              <a:gd name="T13" fmla="*/ 52 h 144"/>
              <a:gd name="T14" fmla="*/ 92 w 202"/>
              <a:gd name="T15" fmla="*/ 52 h 144"/>
              <a:gd name="T16" fmla="*/ 108 w 202"/>
              <a:gd name="T17" fmla="*/ 52 h 144"/>
              <a:gd name="T18" fmla="*/ 125 w 202"/>
              <a:gd name="T19" fmla="*/ 52 h 144"/>
              <a:gd name="T20" fmla="*/ 143 w 202"/>
              <a:gd name="T21" fmla="*/ 52 h 144"/>
              <a:gd name="T22" fmla="*/ 158 w 202"/>
              <a:gd name="T23" fmla="*/ 41 h 144"/>
              <a:gd name="T24" fmla="*/ 176 w 202"/>
              <a:gd name="T25" fmla="*/ 30 h 144"/>
              <a:gd name="T26" fmla="*/ 184 w 202"/>
              <a:gd name="T27" fmla="*/ 11 h 144"/>
              <a:gd name="T28" fmla="*/ 201 w 202"/>
              <a:gd name="T29"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2" h="144">
                <a:moveTo>
                  <a:pt x="0" y="143"/>
                </a:moveTo>
                <a:lnTo>
                  <a:pt x="17" y="132"/>
                </a:lnTo>
                <a:lnTo>
                  <a:pt x="17" y="112"/>
                </a:lnTo>
                <a:lnTo>
                  <a:pt x="25" y="91"/>
                </a:lnTo>
                <a:lnTo>
                  <a:pt x="42" y="71"/>
                </a:lnTo>
                <a:lnTo>
                  <a:pt x="58" y="61"/>
                </a:lnTo>
                <a:lnTo>
                  <a:pt x="75" y="52"/>
                </a:lnTo>
                <a:lnTo>
                  <a:pt x="92" y="52"/>
                </a:lnTo>
                <a:lnTo>
                  <a:pt x="108" y="52"/>
                </a:lnTo>
                <a:lnTo>
                  <a:pt x="125" y="52"/>
                </a:lnTo>
                <a:lnTo>
                  <a:pt x="143" y="52"/>
                </a:lnTo>
                <a:lnTo>
                  <a:pt x="158" y="41"/>
                </a:lnTo>
                <a:lnTo>
                  <a:pt x="176" y="30"/>
                </a:lnTo>
                <a:lnTo>
                  <a:pt x="184" y="11"/>
                </a:lnTo>
                <a:lnTo>
                  <a:pt x="201" y="0"/>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17" name="未知"/>
          <p:cNvSpPr/>
          <p:nvPr/>
        </p:nvSpPr>
        <p:spPr bwMode="auto">
          <a:xfrm>
            <a:off x="5127625" y="4167188"/>
            <a:ext cx="325438" cy="88900"/>
          </a:xfrm>
          <a:custGeom>
            <a:avLst/>
            <a:gdLst>
              <a:gd name="T0" fmla="*/ 0 w 231"/>
              <a:gd name="T1" fmla="*/ 55 h 56"/>
              <a:gd name="T2" fmla="*/ 20 w 231"/>
              <a:gd name="T3" fmla="*/ 52 h 56"/>
              <a:gd name="T4" fmla="*/ 26 w 231"/>
              <a:gd name="T5" fmla="*/ 33 h 56"/>
              <a:gd name="T6" fmla="*/ 38 w 231"/>
              <a:gd name="T7" fmla="*/ 16 h 56"/>
              <a:gd name="T8" fmla="*/ 61 w 231"/>
              <a:gd name="T9" fmla="*/ 4 h 56"/>
              <a:gd name="T10" fmla="*/ 78 w 231"/>
              <a:gd name="T11" fmla="*/ 3 h 56"/>
              <a:gd name="T12" fmla="*/ 96 w 231"/>
              <a:gd name="T13" fmla="*/ 0 h 56"/>
              <a:gd name="T14" fmla="*/ 114 w 231"/>
              <a:gd name="T15" fmla="*/ 7 h 56"/>
              <a:gd name="T16" fmla="*/ 128 w 231"/>
              <a:gd name="T17" fmla="*/ 13 h 56"/>
              <a:gd name="T18" fmla="*/ 144 w 231"/>
              <a:gd name="T19" fmla="*/ 23 h 56"/>
              <a:gd name="T20" fmla="*/ 160 w 231"/>
              <a:gd name="T21" fmla="*/ 28 h 56"/>
              <a:gd name="T22" fmla="*/ 177 w 231"/>
              <a:gd name="T23" fmla="*/ 25 h 56"/>
              <a:gd name="T24" fmla="*/ 197 w 231"/>
              <a:gd name="T25" fmla="*/ 23 h 56"/>
              <a:gd name="T26" fmla="*/ 210 w 231"/>
              <a:gd name="T27" fmla="*/ 7 h 56"/>
              <a:gd name="T28" fmla="*/ 230 w 231"/>
              <a:gd name="T29"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1" h="56">
                <a:moveTo>
                  <a:pt x="0" y="55"/>
                </a:moveTo>
                <a:lnTo>
                  <a:pt x="20" y="52"/>
                </a:lnTo>
                <a:lnTo>
                  <a:pt x="26" y="33"/>
                </a:lnTo>
                <a:lnTo>
                  <a:pt x="38" y="16"/>
                </a:lnTo>
                <a:lnTo>
                  <a:pt x="61" y="4"/>
                </a:lnTo>
                <a:lnTo>
                  <a:pt x="78" y="3"/>
                </a:lnTo>
                <a:lnTo>
                  <a:pt x="96" y="0"/>
                </a:lnTo>
                <a:lnTo>
                  <a:pt x="114" y="7"/>
                </a:lnTo>
                <a:lnTo>
                  <a:pt x="128" y="13"/>
                </a:lnTo>
                <a:lnTo>
                  <a:pt x="144" y="23"/>
                </a:lnTo>
                <a:lnTo>
                  <a:pt x="160" y="28"/>
                </a:lnTo>
                <a:lnTo>
                  <a:pt x="177" y="25"/>
                </a:lnTo>
                <a:lnTo>
                  <a:pt x="197" y="23"/>
                </a:lnTo>
                <a:lnTo>
                  <a:pt x="210" y="7"/>
                </a:lnTo>
                <a:lnTo>
                  <a:pt x="230" y="4"/>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18" name="未知"/>
          <p:cNvSpPr/>
          <p:nvPr/>
        </p:nvSpPr>
        <p:spPr bwMode="auto">
          <a:xfrm>
            <a:off x="5641976" y="4152901"/>
            <a:ext cx="328613" cy="87313"/>
          </a:xfrm>
          <a:custGeom>
            <a:avLst/>
            <a:gdLst>
              <a:gd name="T0" fmla="*/ 0 w 233"/>
              <a:gd name="T1" fmla="*/ 54 h 55"/>
              <a:gd name="T2" fmla="*/ 20 w 233"/>
              <a:gd name="T3" fmla="*/ 51 h 55"/>
              <a:gd name="T4" fmla="*/ 26 w 233"/>
              <a:gd name="T5" fmla="*/ 33 h 55"/>
              <a:gd name="T6" fmla="*/ 38 w 233"/>
              <a:gd name="T7" fmla="*/ 16 h 55"/>
              <a:gd name="T8" fmla="*/ 62 w 233"/>
              <a:gd name="T9" fmla="*/ 4 h 55"/>
              <a:gd name="T10" fmla="*/ 79 w 233"/>
              <a:gd name="T11" fmla="*/ 3 h 55"/>
              <a:gd name="T12" fmla="*/ 98 w 233"/>
              <a:gd name="T13" fmla="*/ 0 h 55"/>
              <a:gd name="T14" fmla="*/ 114 w 233"/>
              <a:gd name="T15" fmla="*/ 7 h 55"/>
              <a:gd name="T16" fmla="*/ 130 w 233"/>
              <a:gd name="T17" fmla="*/ 13 h 55"/>
              <a:gd name="T18" fmla="*/ 146 w 233"/>
              <a:gd name="T19" fmla="*/ 22 h 55"/>
              <a:gd name="T20" fmla="*/ 162 w 233"/>
              <a:gd name="T21" fmla="*/ 27 h 55"/>
              <a:gd name="T22" fmla="*/ 179 w 233"/>
              <a:gd name="T23" fmla="*/ 25 h 55"/>
              <a:gd name="T24" fmla="*/ 197 w 233"/>
              <a:gd name="T25" fmla="*/ 22 h 55"/>
              <a:gd name="T26" fmla="*/ 212 w 233"/>
              <a:gd name="T27" fmla="*/ 7 h 55"/>
              <a:gd name="T28" fmla="*/ 232 w 233"/>
              <a:gd name="T29" fmla="*/ 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55">
                <a:moveTo>
                  <a:pt x="0" y="54"/>
                </a:moveTo>
                <a:lnTo>
                  <a:pt x="20" y="51"/>
                </a:lnTo>
                <a:lnTo>
                  <a:pt x="26" y="33"/>
                </a:lnTo>
                <a:lnTo>
                  <a:pt x="38" y="16"/>
                </a:lnTo>
                <a:lnTo>
                  <a:pt x="62" y="4"/>
                </a:lnTo>
                <a:lnTo>
                  <a:pt x="79" y="3"/>
                </a:lnTo>
                <a:lnTo>
                  <a:pt x="98" y="0"/>
                </a:lnTo>
                <a:lnTo>
                  <a:pt x="114" y="7"/>
                </a:lnTo>
                <a:lnTo>
                  <a:pt x="130" y="13"/>
                </a:lnTo>
                <a:lnTo>
                  <a:pt x="146" y="22"/>
                </a:lnTo>
                <a:lnTo>
                  <a:pt x="162" y="27"/>
                </a:lnTo>
                <a:lnTo>
                  <a:pt x="179" y="25"/>
                </a:lnTo>
                <a:lnTo>
                  <a:pt x="197" y="22"/>
                </a:lnTo>
                <a:lnTo>
                  <a:pt x="212" y="7"/>
                </a:lnTo>
                <a:lnTo>
                  <a:pt x="232" y="4"/>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19" name="未知"/>
          <p:cNvSpPr/>
          <p:nvPr/>
        </p:nvSpPr>
        <p:spPr bwMode="auto">
          <a:xfrm>
            <a:off x="6464301" y="4183063"/>
            <a:ext cx="327025" cy="88900"/>
          </a:xfrm>
          <a:custGeom>
            <a:avLst/>
            <a:gdLst>
              <a:gd name="T0" fmla="*/ 0 w 232"/>
              <a:gd name="T1" fmla="*/ 55 h 56"/>
              <a:gd name="T2" fmla="*/ 20 w 232"/>
              <a:gd name="T3" fmla="*/ 52 h 56"/>
              <a:gd name="T4" fmla="*/ 26 w 232"/>
              <a:gd name="T5" fmla="*/ 33 h 56"/>
              <a:gd name="T6" fmla="*/ 38 w 232"/>
              <a:gd name="T7" fmla="*/ 16 h 56"/>
              <a:gd name="T8" fmla="*/ 62 w 232"/>
              <a:gd name="T9" fmla="*/ 4 h 56"/>
              <a:gd name="T10" fmla="*/ 79 w 232"/>
              <a:gd name="T11" fmla="*/ 3 h 56"/>
              <a:gd name="T12" fmla="*/ 98 w 232"/>
              <a:gd name="T13" fmla="*/ 0 h 56"/>
              <a:gd name="T14" fmla="*/ 113 w 232"/>
              <a:gd name="T15" fmla="*/ 7 h 56"/>
              <a:gd name="T16" fmla="*/ 129 w 232"/>
              <a:gd name="T17" fmla="*/ 13 h 56"/>
              <a:gd name="T18" fmla="*/ 145 w 232"/>
              <a:gd name="T19" fmla="*/ 23 h 56"/>
              <a:gd name="T20" fmla="*/ 161 w 232"/>
              <a:gd name="T21" fmla="*/ 28 h 56"/>
              <a:gd name="T22" fmla="*/ 178 w 232"/>
              <a:gd name="T23" fmla="*/ 25 h 56"/>
              <a:gd name="T24" fmla="*/ 196 w 232"/>
              <a:gd name="T25" fmla="*/ 23 h 56"/>
              <a:gd name="T26" fmla="*/ 211 w 232"/>
              <a:gd name="T27" fmla="*/ 7 h 56"/>
              <a:gd name="T28" fmla="*/ 231 w 232"/>
              <a:gd name="T29"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2" h="56">
                <a:moveTo>
                  <a:pt x="0" y="55"/>
                </a:moveTo>
                <a:lnTo>
                  <a:pt x="20" y="52"/>
                </a:lnTo>
                <a:lnTo>
                  <a:pt x="26" y="33"/>
                </a:lnTo>
                <a:lnTo>
                  <a:pt x="38" y="16"/>
                </a:lnTo>
                <a:lnTo>
                  <a:pt x="62" y="4"/>
                </a:lnTo>
                <a:lnTo>
                  <a:pt x="79" y="3"/>
                </a:lnTo>
                <a:lnTo>
                  <a:pt x="98" y="0"/>
                </a:lnTo>
                <a:lnTo>
                  <a:pt x="113" y="7"/>
                </a:lnTo>
                <a:lnTo>
                  <a:pt x="129" y="13"/>
                </a:lnTo>
                <a:lnTo>
                  <a:pt x="145" y="23"/>
                </a:lnTo>
                <a:lnTo>
                  <a:pt x="161" y="28"/>
                </a:lnTo>
                <a:lnTo>
                  <a:pt x="178" y="25"/>
                </a:lnTo>
                <a:lnTo>
                  <a:pt x="196" y="23"/>
                </a:lnTo>
                <a:lnTo>
                  <a:pt x="211" y="7"/>
                </a:lnTo>
                <a:lnTo>
                  <a:pt x="231" y="4"/>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20" name="未知"/>
          <p:cNvSpPr/>
          <p:nvPr/>
        </p:nvSpPr>
        <p:spPr bwMode="auto">
          <a:xfrm>
            <a:off x="8848726" y="5224464"/>
            <a:ext cx="307975" cy="179387"/>
          </a:xfrm>
          <a:custGeom>
            <a:avLst/>
            <a:gdLst>
              <a:gd name="T0" fmla="*/ 0 w 219"/>
              <a:gd name="T1" fmla="*/ 8 h 113"/>
              <a:gd name="T2" fmla="*/ 18 w 219"/>
              <a:gd name="T3" fmla="*/ 18 h 113"/>
              <a:gd name="T4" fmla="*/ 32 w 219"/>
              <a:gd name="T5" fmla="*/ 5 h 113"/>
              <a:gd name="T6" fmla="*/ 50 w 219"/>
              <a:gd name="T7" fmla="*/ 0 h 113"/>
              <a:gd name="T8" fmla="*/ 74 w 219"/>
              <a:gd name="T9" fmla="*/ 5 h 113"/>
              <a:gd name="T10" fmla="*/ 91 w 219"/>
              <a:gd name="T11" fmla="*/ 13 h 113"/>
              <a:gd name="T12" fmla="*/ 107 w 219"/>
              <a:gd name="T13" fmla="*/ 24 h 113"/>
              <a:gd name="T14" fmla="*/ 117 w 219"/>
              <a:gd name="T15" fmla="*/ 39 h 113"/>
              <a:gd name="T16" fmla="*/ 128 w 219"/>
              <a:gd name="T17" fmla="*/ 56 h 113"/>
              <a:gd name="T18" fmla="*/ 136 w 219"/>
              <a:gd name="T19" fmla="*/ 74 h 113"/>
              <a:gd name="T20" fmla="*/ 148 w 219"/>
              <a:gd name="T21" fmla="*/ 87 h 113"/>
              <a:gd name="T22" fmla="*/ 162 w 219"/>
              <a:gd name="T23" fmla="*/ 96 h 113"/>
              <a:gd name="T24" fmla="*/ 182 w 219"/>
              <a:gd name="T25" fmla="*/ 106 h 113"/>
              <a:gd name="T26" fmla="*/ 199 w 219"/>
              <a:gd name="T27" fmla="*/ 101 h 113"/>
              <a:gd name="T28" fmla="*/ 218 w 219"/>
              <a:gd name="T29" fmla="*/ 11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113">
                <a:moveTo>
                  <a:pt x="0" y="8"/>
                </a:moveTo>
                <a:lnTo>
                  <a:pt x="18" y="18"/>
                </a:lnTo>
                <a:lnTo>
                  <a:pt x="32" y="5"/>
                </a:lnTo>
                <a:lnTo>
                  <a:pt x="50" y="0"/>
                </a:lnTo>
                <a:lnTo>
                  <a:pt x="74" y="5"/>
                </a:lnTo>
                <a:lnTo>
                  <a:pt x="91" y="13"/>
                </a:lnTo>
                <a:lnTo>
                  <a:pt x="107" y="24"/>
                </a:lnTo>
                <a:lnTo>
                  <a:pt x="117" y="39"/>
                </a:lnTo>
                <a:lnTo>
                  <a:pt x="128" y="56"/>
                </a:lnTo>
                <a:lnTo>
                  <a:pt x="136" y="74"/>
                </a:lnTo>
                <a:lnTo>
                  <a:pt x="148" y="87"/>
                </a:lnTo>
                <a:lnTo>
                  <a:pt x="162" y="96"/>
                </a:lnTo>
                <a:lnTo>
                  <a:pt x="182" y="106"/>
                </a:lnTo>
                <a:lnTo>
                  <a:pt x="199" y="101"/>
                </a:lnTo>
                <a:lnTo>
                  <a:pt x="218" y="112"/>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21" name="未知"/>
          <p:cNvSpPr/>
          <p:nvPr/>
        </p:nvSpPr>
        <p:spPr bwMode="auto">
          <a:xfrm>
            <a:off x="5407025" y="5584826"/>
            <a:ext cx="584200" cy="73025"/>
          </a:xfrm>
          <a:custGeom>
            <a:avLst/>
            <a:gdLst>
              <a:gd name="T0" fmla="*/ 0 w 414"/>
              <a:gd name="T1" fmla="*/ 29 h 46"/>
              <a:gd name="T2" fmla="*/ 34 w 414"/>
              <a:gd name="T3" fmla="*/ 32 h 46"/>
              <a:gd name="T4" fmla="*/ 51 w 414"/>
              <a:gd name="T5" fmla="*/ 18 h 46"/>
              <a:gd name="T6" fmla="*/ 78 w 414"/>
              <a:gd name="T7" fmla="*/ 5 h 46"/>
              <a:gd name="T8" fmla="*/ 120 w 414"/>
              <a:gd name="T9" fmla="*/ 0 h 46"/>
              <a:gd name="T10" fmla="*/ 152 w 414"/>
              <a:gd name="T11" fmla="*/ 3 h 46"/>
              <a:gd name="T12" fmla="*/ 183 w 414"/>
              <a:gd name="T13" fmla="*/ 5 h 46"/>
              <a:gd name="T14" fmla="*/ 211 w 414"/>
              <a:gd name="T15" fmla="*/ 14 h 46"/>
              <a:gd name="T16" fmla="*/ 235 w 414"/>
              <a:gd name="T17" fmla="*/ 22 h 46"/>
              <a:gd name="T18" fmla="*/ 260 w 414"/>
              <a:gd name="T19" fmla="*/ 33 h 46"/>
              <a:gd name="T20" fmla="*/ 285 w 414"/>
              <a:gd name="T21" fmla="*/ 42 h 46"/>
              <a:gd name="T22" fmla="*/ 316 w 414"/>
              <a:gd name="T23" fmla="*/ 43 h 46"/>
              <a:gd name="T24" fmla="*/ 349 w 414"/>
              <a:gd name="T25" fmla="*/ 45 h 46"/>
              <a:gd name="T26" fmla="*/ 378 w 414"/>
              <a:gd name="T27" fmla="*/ 34 h 46"/>
              <a:gd name="T28" fmla="*/ 413 w 414"/>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4" h="46">
                <a:moveTo>
                  <a:pt x="0" y="29"/>
                </a:moveTo>
                <a:lnTo>
                  <a:pt x="34" y="32"/>
                </a:lnTo>
                <a:lnTo>
                  <a:pt x="51" y="18"/>
                </a:lnTo>
                <a:lnTo>
                  <a:pt x="78" y="5"/>
                </a:lnTo>
                <a:lnTo>
                  <a:pt x="120" y="0"/>
                </a:lnTo>
                <a:lnTo>
                  <a:pt x="152" y="3"/>
                </a:lnTo>
                <a:lnTo>
                  <a:pt x="183" y="5"/>
                </a:lnTo>
                <a:lnTo>
                  <a:pt x="211" y="14"/>
                </a:lnTo>
                <a:lnTo>
                  <a:pt x="235" y="22"/>
                </a:lnTo>
                <a:lnTo>
                  <a:pt x="260" y="33"/>
                </a:lnTo>
                <a:lnTo>
                  <a:pt x="285" y="42"/>
                </a:lnTo>
                <a:lnTo>
                  <a:pt x="316" y="43"/>
                </a:lnTo>
                <a:lnTo>
                  <a:pt x="349" y="45"/>
                </a:lnTo>
                <a:lnTo>
                  <a:pt x="378" y="34"/>
                </a:lnTo>
                <a:lnTo>
                  <a:pt x="413"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22" name="未知"/>
          <p:cNvSpPr/>
          <p:nvPr/>
        </p:nvSpPr>
        <p:spPr bwMode="auto">
          <a:xfrm>
            <a:off x="6257925" y="5584826"/>
            <a:ext cx="585788" cy="73025"/>
          </a:xfrm>
          <a:custGeom>
            <a:avLst/>
            <a:gdLst>
              <a:gd name="T0" fmla="*/ 0 w 416"/>
              <a:gd name="T1" fmla="*/ 29 h 46"/>
              <a:gd name="T2" fmla="*/ 34 w 416"/>
              <a:gd name="T3" fmla="*/ 32 h 46"/>
              <a:gd name="T4" fmla="*/ 52 w 416"/>
              <a:gd name="T5" fmla="*/ 18 h 46"/>
              <a:gd name="T6" fmla="*/ 78 w 416"/>
              <a:gd name="T7" fmla="*/ 5 h 46"/>
              <a:gd name="T8" fmla="*/ 121 w 416"/>
              <a:gd name="T9" fmla="*/ 0 h 46"/>
              <a:gd name="T10" fmla="*/ 152 w 416"/>
              <a:gd name="T11" fmla="*/ 3 h 46"/>
              <a:gd name="T12" fmla="*/ 185 w 416"/>
              <a:gd name="T13" fmla="*/ 5 h 46"/>
              <a:gd name="T14" fmla="*/ 211 w 416"/>
              <a:gd name="T15" fmla="*/ 14 h 46"/>
              <a:gd name="T16" fmla="*/ 235 w 416"/>
              <a:gd name="T17" fmla="*/ 22 h 46"/>
              <a:gd name="T18" fmla="*/ 261 w 416"/>
              <a:gd name="T19" fmla="*/ 33 h 46"/>
              <a:gd name="T20" fmla="*/ 287 w 416"/>
              <a:gd name="T21" fmla="*/ 42 h 46"/>
              <a:gd name="T22" fmla="*/ 317 w 416"/>
              <a:gd name="T23" fmla="*/ 43 h 46"/>
              <a:gd name="T24" fmla="*/ 351 w 416"/>
              <a:gd name="T25" fmla="*/ 45 h 46"/>
              <a:gd name="T26" fmla="*/ 380 w 416"/>
              <a:gd name="T27" fmla="*/ 34 h 46"/>
              <a:gd name="T28" fmla="*/ 415 w 416"/>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6" h="46">
                <a:moveTo>
                  <a:pt x="0" y="29"/>
                </a:moveTo>
                <a:lnTo>
                  <a:pt x="34" y="32"/>
                </a:lnTo>
                <a:lnTo>
                  <a:pt x="52" y="18"/>
                </a:lnTo>
                <a:lnTo>
                  <a:pt x="78" y="5"/>
                </a:lnTo>
                <a:lnTo>
                  <a:pt x="121" y="0"/>
                </a:lnTo>
                <a:lnTo>
                  <a:pt x="152" y="3"/>
                </a:lnTo>
                <a:lnTo>
                  <a:pt x="185" y="5"/>
                </a:lnTo>
                <a:lnTo>
                  <a:pt x="211" y="14"/>
                </a:lnTo>
                <a:lnTo>
                  <a:pt x="235" y="22"/>
                </a:lnTo>
                <a:lnTo>
                  <a:pt x="261" y="33"/>
                </a:lnTo>
                <a:lnTo>
                  <a:pt x="287" y="42"/>
                </a:lnTo>
                <a:lnTo>
                  <a:pt x="317" y="43"/>
                </a:lnTo>
                <a:lnTo>
                  <a:pt x="351" y="45"/>
                </a:lnTo>
                <a:lnTo>
                  <a:pt x="380" y="34"/>
                </a:lnTo>
                <a:lnTo>
                  <a:pt x="415"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23" name="未知"/>
          <p:cNvSpPr/>
          <p:nvPr/>
        </p:nvSpPr>
        <p:spPr bwMode="auto">
          <a:xfrm>
            <a:off x="5843589" y="5913439"/>
            <a:ext cx="587375" cy="73025"/>
          </a:xfrm>
          <a:custGeom>
            <a:avLst/>
            <a:gdLst>
              <a:gd name="T0" fmla="*/ 0 w 416"/>
              <a:gd name="T1" fmla="*/ 29 h 46"/>
              <a:gd name="T2" fmla="*/ 34 w 416"/>
              <a:gd name="T3" fmla="*/ 32 h 46"/>
              <a:gd name="T4" fmla="*/ 52 w 416"/>
              <a:gd name="T5" fmla="*/ 18 h 46"/>
              <a:gd name="T6" fmla="*/ 78 w 416"/>
              <a:gd name="T7" fmla="*/ 5 h 46"/>
              <a:gd name="T8" fmla="*/ 121 w 416"/>
              <a:gd name="T9" fmla="*/ 0 h 46"/>
              <a:gd name="T10" fmla="*/ 152 w 416"/>
              <a:gd name="T11" fmla="*/ 3 h 46"/>
              <a:gd name="T12" fmla="*/ 185 w 416"/>
              <a:gd name="T13" fmla="*/ 5 h 46"/>
              <a:gd name="T14" fmla="*/ 211 w 416"/>
              <a:gd name="T15" fmla="*/ 14 h 46"/>
              <a:gd name="T16" fmla="*/ 235 w 416"/>
              <a:gd name="T17" fmla="*/ 22 h 46"/>
              <a:gd name="T18" fmla="*/ 261 w 416"/>
              <a:gd name="T19" fmla="*/ 33 h 46"/>
              <a:gd name="T20" fmla="*/ 287 w 416"/>
              <a:gd name="T21" fmla="*/ 42 h 46"/>
              <a:gd name="T22" fmla="*/ 317 w 416"/>
              <a:gd name="T23" fmla="*/ 43 h 46"/>
              <a:gd name="T24" fmla="*/ 351 w 416"/>
              <a:gd name="T25" fmla="*/ 45 h 46"/>
              <a:gd name="T26" fmla="*/ 380 w 416"/>
              <a:gd name="T27" fmla="*/ 34 h 46"/>
              <a:gd name="T28" fmla="*/ 415 w 416"/>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6" h="46">
                <a:moveTo>
                  <a:pt x="0" y="29"/>
                </a:moveTo>
                <a:lnTo>
                  <a:pt x="34" y="32"/>
                </a:lnTo>
                <a:lnTo>
                  <a:pt x="52" y="18"/>
                </a:lnTo>
                <a:lnTo>
                  <a:pt x="78" y="5"/>
                </a:lnTo>
                <a:lnTo>
                  <a:pt x="121" y="0"/>
                </a:lnTo>
                <a:lnTo>
                  <a:pt x="152" y="3"/>
                </a:lnTo>
                <a:lnTo>
                  <a:pt x="185" y="5"/>
                </a:lnTo>
                <a:lnTo>
                  <a:pt x="211" y="14"/>
                </a:lnTo>
                <a:lnTo>
                  <a:pt x="235" y="22"/>
                </a:lnTo>
                <a:lnTo>
                  <a:pt x="261" y="33"/>
                </a:lnTo>
                <a:lnTo>
                  <a:pt x="287" y="42"/>
                </a:lnTo>
                <a:lnTo>
                  <a:pt x="317" y="43"/>
                </a:lnTo>
                <a:lnTo>
                  <a:pt x="351" y="45"/>
                </a:lnTo>
                <a:lnTo>
                  <a:pt x="380" y="34"/>
                </a:lnTo>
                <a:lnTo>
                  <a:pt x="415"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24" name="未知"/>
          <p:cNvSpPr/>
          <p:nvPr/>
        </p:nvSpPr>
        <p:spPr bwMode="auto">
          <a:xfrm>
            <a:off x="4568825" y="5584826"/>
            <a:ext cx="585788" cy="73025"/>
          </a:xfrm>
          <a:custGeom>
            <a:avLst/>
            <a:gdLst>
              <a:gd name="T0" fmla="*/ 0 w 416"/>
              <a:gd name="T1" fmla="*/ 29 h 46"/>
              <a:gd name="T2" fmla="*/ 34 w 416"/>
              <a:gd name="T3" fmla="*/ 32 h 46"/>
              <a:gd name="T4" fmla="*/ 52 w 416"/>
              <a:gd name="T5" fmla="*/ 18 h 46"/>
              <a:gd name="T6" fmla="*/ 78 w 416"/>
              <a:gd name="T7" fmla="*/ 5 h 46"/>
              <a:gd name="T8" fmla="*/ 121 w 416"/>
              <a:gd name="T9" fmla="*/ 0 h 46"/>
              <a:gd name="T10" fmla="*/ 152 w 416"/>
              <a:gd name="T11" fmla="*/ 3 h 46"/>
              <a:gd name="T12" fmla="*/ 185 w 416"/>
              <a:gd name="T13" fmla="*/ 5 h 46"/>
              <a:gd name="T14" fmla="*/ 211 w 416"/>
              <a:gd name="T15" fmla="*/ 14 h 46"/>
              <a:gd name="T16" fmla="*/ 235 w 416"/>
              <a:gd name="T17" fmla="*/ 22 h 46"/>
              <a:gd name="T18" fmla="*/ 261 w 416"/>
              <a:gd name="T19" fmla="*/ 33 h 46"/>
              <a:gd name="T20" fmla="*/ 287 w 416"/>
              <a:gd name="T21" fmla="*/ 42 h 46"/>
              <a:gd name="T22" fmla="*/ 317 w 416"/>
              <a:gd name="T23" fmla="*/ 43 h 46"/>
              <a:gd name="T24" fmla="*/ 351 w 416"/>
              <a:gd name="T25" fmla="*/ 45 h 46"/>
              <a:gd name="T26" fmla="*/ 380 w 416"/>
              <a:gd name="T27" fmla="*/ 34 h 46"/>
              <a:gd name="T28" fmla="*/ 415 w 416"/>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6" h="46">
                <a:moveTo>
                  <a:pt x="0" y="29"/>
                </a:moveTo>
                <a:lnTo>
                  <a:pt x="34" y="32"/>
                </a:lnTo>
                <a:lnTo>
                  <a:pt x="52" y="18"/>
                </a:lnTo>
                <a:lnTo>
                  <a:pt x="78" y="5"/>
                </a:lnTo>
                <a:lnTo>
                  <a:pt x="121" y="0"/>
                </a:lnTo>
                <a:lnTo>
                  <a:pt x="152" y="3"/>
                </a:lnTo>
                <a:lnTo>
                  <a:pt x="185" y="5"/>
                </a:lnTo>
                <a:lnTo>
                  <a:pt x="211" y="14"/>
                </a:lnTo>
                <a:lnTo>
                  <a:pt x="235" y="22"/>
                </a:lnTo>
                <a:lnTo>
                  <a:pt x="261" y="33"/>
                </a:lnTo>
                <a:lnTo>
                  <a:pt x="287" y="42"/>
                </a:lnTo>
                <a:lnTo>
                  <a:pt x="317" y="43"/>
                </a:lnTo>
                <a:lnTo>
                  <a:pt x="351" y="45"/>
                </a:lnTo>
                <a:lnTo>
                  <a:pt x="380" y="34"/>
                </a:lnTo>
                <a:lnTo>
                  <a:pt x="415"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25" name="未知"/>
          <p:cNvSpPr/>
          <p:nvPr/>
        </p:nvSpPr>
        <p:spPr bwMode="auto">
          <a:xfrm>
            <a:off x="5005389" y="5926138"/>
            <a:ext cx="587375" cy="74612"/>
          </a:xfrm>
          <a:custGeom>
            <a:avLst/>
            <a:gdLst>
              <a:gd name="T0" fmla="*/ 0 w 416"/>
              <a:gd name="T1" fmla="*/ 30 h 47"/>
              <a:gd name="T2" fmla="*/ 34 w 416"/>
              <a:gd name="T3" fmla="*/ 33 h 47"/>
              <a:gd name="T4" fmla="*/ 52 w 416"/>
              <a:gd name="T5" fmla="*/ 18 h 47"/>
              <a:gd name="T6" fmla="*/ 78 w 416"/>
              <a:gd name="T7" fmla="*/ 5 h 47"/>
              <a:gd name="T8" fmla="*/ 121 w 416"/>
              <a:gd name="T9" fmla="*/ 0 h 47"/>
              <a:gd name="T10" fmla="*/ 152 w 416"/>
              <a:gd name="T11" fmla="*/ 3 h 47"/>
              <a:gd name="T12" fmla="*/ 185 w 416"/>
              <a:gd name="T13" fmla="*/ 5 h 47"/>
              <a:gd name="T14" fmla="*/ 211 w 416"/>
              <a:gd name="T15" fmla="*/ 14 h 47"/>
              <a:gd name="T16" fmla="*/ 235 w 416"/>
              <a:gd name="T17" fmla="*/ 23 h 47"/>
              <a:gd name="T18" fmla="*/ 261 w 416"/>
              <a:gd name="T19" fmla="*/ 34 h 47"/>
              <a:gd name="T20" fmla="*/ 287 w 416"/>
              <a:gd name="T21" fmla="*/ 43 h 47"/>
              <a:gd name="T22" fmla="*/ 317 w 416"/>
              <a:gd name="T23" fmla="*/ 44 h 47"/>
              <a:gd name="T24" fmla="*/ 351 w 416"/>
              <a:gd name="T25" fmla="*/ 46 h 47"/>
              <a:gd name="T26" fmla="*/ 380 w 416"/>
              <a:gd name="T27" fmla="*/ 35 h 47"/>
              <a:gd name="T28" fmla="*/ 415 w 416"/>
              <a:gd name="T2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6" h="47">
                <a:moveTo>
                  <a:pt x="0" y="30"/>
                </a:moveTo>
                <a:lnTo>
                  <a:pt x="34" y="33"/>
                </a:lnTo>
                <a:lnTo>
                  <a:pt x="52" y="18"/>
                </a:lnTo>
                <a:lnTo>
                  <a:pt x="78" y="5"/>
                </a:lnTo>
                <a:lnTo>
                  <a:pt x="121" y="0"/>
                </a:lnTo>
                <a:lnTo>
                  <a:pt x="152" y="3"/>
                </a:lnTo>
                <a:lnTo>
                  <a:pt x="185" y="5"/>
                </a:lnTo>
                <a:lnTo>
                  <a:pt x="211" y="14"/>
                </a:lnTo>
                <a:lnTo>
                  <a:pt x="235" y="23"/>
                </a:lnTo>
                <a:lnTo>
                  <a:pt x="261" y="34"/>
                </a:lnTo>
                <a:lnTo>
                  <a:pt x="287" y="43"/>
                </a:lnTo>
                <a:lnTo>
                  <a:pt x="317" y="44"/>
                </a:lnTo>
                <a:lnTo>
                  <a:pt x="351" y="46"/>
                </a:lnTo>
                <a:lnTo>
                  <a:pt x="380" y="35"/>
                </a:lnTo>
                <a:lnTo>
                  <a:pt x="415"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26" name="未知"/>
          <p:cNvSpPr/>
          <p:nvPr/>
        </p:nvSpPr>
        <p:spPr bwMode="auto">
          <a:xfrm>
            <a:off x="3752851" y="5599114"/>
            <a:ext cx="587375" cy="73025"/>
          </a:xfrm>
          <a:custGeom>
            <a:avLst/>
            <a:gdLst>
              <a:gd name="T0" fmla="*/ 0 w 416"/>
              <a:gd name="T1" fmla="*/ 29 h 46"/>
              <a:gd name="T2" fmla="*/ 34 w 416"/>
              <a:gd name="T3" fmla="*/ 32 h 46"/>
              <a:gd name="T4" fmla="*/ 52 w 416"/>
              <a:gd name="T5" fmla="*/ 18 h 46"/>
              <a:gd name="T6" fmla="*/ 78 w 416"/>
              <a:gd name="T7" fmla="*/ 5 h 46"/>
              <a:gd name="T8" fmla="*/ 121 w 416"/>
              <a:gd name="T9" fmla="*/ 0 h 46"/>
              <a:gd name="T10" fmla="*/ 152 w 416"/>
              <a:gd name="T11" fmla="*/ 3 h 46"/>
              <a:gd name="T12" fmla="*/ 185 w 416"/>
              <a:gd name="T13" fmla="*/ 5 h 46"/>
              <a:gd name="T14" fmla="*/ 211 w 416"/>
              <a:gd name="T15" fmla="*/ 14 h 46"/>
              <a:gd name="T16" fmla="*/ 235 w 416"/>
              <a:gd name="T17" fmla="*/ 22 h 46"/>
              <a:gd name="T18" fmla="*/ 261 w 416"/>
              <a:gd name="T19" fmla="*/ 33 h 46"/>
              <a:gd name="T20" fmla="*/ 287 w 416"/>
              <a:gd name="T21" fmla="*/ 42 h 46"/>
              <a:gd name="T22" fmla="*/ 317 w 416"/>
              <a:gd name="T23" fmla="*/ 43 h 46"/>
              <a:gd name="T24" fmla="*/ 351 w 416"/>
              <a:gd name="T25" fmla="*/ 45 h 46"/>
              <a:gd name="T26" fmla="*/ 380 w 416"/>
              <a:gd name="T27" fmla="*/ 34 h 46"/>
              <a:gd name="T28" fmla="*/ 415 w 416"/>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6" h="46">
                <a:moveTo>
                  <a:pt x="0" y="29"/>
                </a:moveTo>
                <a:lnTo>
                  <a:pt x="34" y="32"/>
                </a:lnTo>
                <a:lnTo>
                  <a:pt x="52" y="18"/>
                </a:lnTo>
                <a:lnTo>
                  <a:pt x="78" y="5"/>
                </a:lnTo>
                <a:lnTo>
                  <a:pt x="121" y="0"/>
                </a:lnTo>
                <a:lnTo>
                  <a:pt x="152" y="3"/>
                </a:lnTo>
                <a:lnTo>
                  <a:pt x="185" y="5"/>
                </a:lnTo>
                <a:lnTo>
                  <a:pt x="211" y="14"/>
                </a:lnTo>
                <a:lnTo>
                  <a:pt x="235" y="22"/>
                </a:lnTo>
                <a:lnTo>
                  <a:pt x="261" y="33"/>
                </a:lnTo>
                <a:lnTo>
                  <a:pt x="287" y="42"/>
                </a:lnTo>
                <a:lnTo>
                  <a:pt x="317" y="43"/>
                </a:lnTo>
                <a:lnTo>
                  <a:pt x="351" y="45"/>
                </a:lnTo>
                <a:lnTo>
                  <a:pt x="380" y="34"/>
                </a:lnTo>
                <a:lnTo>
                  <a:pt x="415"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27" name="未知"/>
          <p:cNvSpPr/>
          <p:nvPr/>
        </p:nvSpPr>
        <p:spPr bwMode="auto">
          <a:xfrm>
            <a:off x="3935414" y="5872163"/>
            <a:ext cx="585787" cy="74612"/>
          </a:xfrm>
          <a:custGeom>
            <a:avLst/>
            <a:gdLst>
              <a:gd name="T0" fmla="*/ 0 w 415"/>
              <a:gd name="T1" fmla="*/ 30 h 47"/>
              <a:gd name="T2" fmla="*/ 34 w 415"/>
              <a:gd name="T3" fmla="*/ 33 h 47"/>
              <a:gd name="T4" fmla="*/ 52 w 415"/>
              <a:gd name="T5" fmla="*/ 18 h 47"/>
              <a:gd name="T6" fmla="*/ 78 w 415"/>
              <a:gd name="T7" fmla="*/ 5 h 47"/>
              <a:gd name="T8" fmla="*/ 120 w 415"/>
              <a:gd name="T9" fmla="*/ 0 h 47"/>
              <a:gd name="T10" fmla="*/ 152 w 415"/>
              <a:gd name="T11" fmla="*/ 3 h 47"/>
              <a:gd name="T12" fmla="*/ 184 w 415"/>
              <a:gd name="T13" fmla="*/ 5 h 47"/>
              <a:gd name="T14" fmla="*/ 211 w 415"/>
              <a:gd name="T15" fmla="*/ 14 h 47"/>
              <a:gd name="T16" fmla="*/ 235 w 415"/>
              <a:gd name="T17" fmla="*/ 23 h 47"/>
              <a:gd name="T18" fmla="*/ 260 w 415"/>
              <a:gd name="T19" fmla="*/ 34 h 47"/>
              <a:gd name="T20" fmla="*/ 285 w 415"/>
              <a:gd name="T21" fmla="*/ 43 h 47"/>
              <a:gd name="T22" fmla="*/ 317 w 415"/>
              <a:gd name="T23" fmla="*/ 44 h 47"/>
              <a:gd name="T24" fmla="*/ 350 w 415"/>
              <a:gd name="T25" fmla="*/ 46 h 47"/>
              <a:gd name="T26" fmla="*/ 379 w 415"/>
              <a:gd name="T27" fmla="*/ 35 h 47"/>
              <a:gd name="T28" fmla="*/ 414 w 415"/>
              <a:gd name="T2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5" h="47">
                <a:moveTo>
                  <a:pt x="0" y="30"/>
                </a:moveTo>
                <a:lnTo>
                  <a:pt x="34" y="33"/>
                </a:lnTo>
                <a:lnTo>
                  <a:pt x="52" y="18"/>
                </a:lnTo>
                <a:lnTo>
                  <a:pt x="78" y="5"/>
                </a:lnTo>
                <a:lnTo>
                  <a:pt x="120" y="0"/>
                </a:lnTo>
                <a:lnTo>
                  <a:pt x="152" y="3"/>
                </a:lnTo>
                <a:lnTo>
                  <a:pt x="184" y="5"/>
                </a:lnTo>
                <a:lnTo>
                  <a:pt x="211" y="14"/>
                </a:lnTo>
                <a:lnTo>
                  <a:pt x="235" y="23"/>
                </a:lnTo>
                <a:lnTo>
                  <a:pt x="260" y="34"/>
                </a:lnTo>
                <a:lnTo>
                  <a:pt x="285" y="43"/>
                </a:lnTo>
                <a:lnTo>
                  <a:pt x="317" y="44"/>
                </a:lnTo>
                <a:lnTo>
                  <a:pt x="350" y="46"/>
                </a:lnTo>
                <a:lnTo>
                  <a:pt x="379" y="35"/>
                </a:lnTo>
                <a:lnTo>
                  <a:pt x="414"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28" name="未知"/>
          <p:cNvSpPr/>
          <p:nvPr/>
        </p:nvSpPr>
        <p:spPr bwMode="auto">
          <a:xfrm>
            <a:off x="2503489" y="5856288"/>
            <a:ext cx="585787" cy="76200"/>
          </a:xfrm>
          <a:custGeom>
            <a:avLst/>
            <a:gdLst>
              <a:gd name="T0" fmla="*/ 0 w 415"/>
              <a:gd name="T1" fmla="*/ 31 h 48"/>
              <a:gd name="T2" fmla="*/ 34 w 415"/>
              <a:gd name="T3" fmla="*/ 33 h 48"/>
              <a:gd name="T4" fmla="*/ 52 w 415"/>
              <a:gd name="T5" fmla="*/ 19 h 48"/>
              <a:gd name="T6" fmla="*/ 78 w 415"/>
              <a:gd name="T7" fmla="*/ 5 h 48"/>
              <a:gd name="T8" fmla="*/ 120 w 415"/>
              <a:gd name="T9" fmla="*/ 0 h 48"/>
              <a:gd name="T10" fmla="*/ 152 w 415"/>
              <a:gd name="T11" fmla="*/ 3 h 48"/>
              <a:gd name="T12" fmla="*/ 184 w 415"/>
              <a:gd name="T13" fmla="*/ 5 h 48"/>
              <a:gd name="T14" fmla="*/ 211 w 415"/>
              <a:gd name="T15" fmla="*/ 15 h 48"/>
              <a:gd name="T16" fmla="*/ 235 w 415"/>
              <a:gd name="T17" fmla="*/ 24 h 48"/>
              <a:gd name="T18" fmla="*/ 260 w 415"/>
              <a:gd name="T19" fmla="*/ 35 h 48"/>
              <a:gd name="T20" fmla="*/ 285 w 415"/>
              <a:gd name="T21" fmla="*/ 44 h 48"/>
              <a:gd name="T22" fmla="*/ 317 w 415"/>
              <a:gd name="T23" fmla="*/ 45 h 48"/>
              <a:gd name="T24" fmla="*/ 350 w 415"/>
              <a:gd name="T25" fmla="*/ 47 h 48"/>
              <a:gd name="T26" fmla="*/ 379 w 415"/>
              <a:gd name="T27" fmla="*/ 36 h 48"/>
              <a:gd name="T28" fmla="*/ 414 w 415"/>
              <a:gd name="T29"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5" h="48">
                <a:moveTo>
                  <a:pt x="0" y="31"/>
                </a:moveTo>
                <a:lnTo>
                  <a:pt x="34" y="33"/>
                </a:lnTo>
                <a:lnTo>
                  <a:pt x="52" y="19"/>
                </a:lnTo>
                <a:lnTo>
                  <a:pt x="78" y="5"/>
                </a:lnTo>
                <a:lnTo>
                  <a:pt x="120" y="0"/>
                </a:lnTo>
                <a:lnTo>
                  <a:pt x="152" y="3"/>
                </a:lnTo>
                <a:lnTo>
                  <a:pt x="184" y="5"/>
                </a:lnTo>
                <a:lnTo>
                  <a:pt x="211" y="15"/>
                </a:lnTo>
                <a:lnTo>
                  <a:pt x="235" y="24"/>
                </a:lnTo>
                <a:lnTo>
                  <a:pt x="260" y="35"/>
                </a:lnTo>
                <a:lnTo>
                  <a:pt x="285" y="44"/>
                </a:lnTo>
                <a:lnTo>
                  <a:pt x="317" y="45"/>
                </a:lnTo>
                <a:lnTo>
                  <a:pt x="350" y="47"/>
                </a:lnTo>
                <a:lnTo>
                  <a:pt x="379" y="36"/>
                </a:lnTo>
                <a:lnTo>
                  <a:pt x="414"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29" name="未知"/>
          <p:cNvSpPr/>
          <p:nvPr/>
        </p:nvSpPr>
        <p:spPr bwMode="auto">
          <a:xfrm>
            <a:off x="2963864" y="5586414"/>
            <a:ext cx="585787" cy="73025"/>
          </a:xfrm>
          <a:custGeom>
            <a:avLst/>
            <a:gdLst>
              <a:gd name="T0" fmla="*/ 0 w 416"/>
              <a:gd name="T1" fmla="*/ 29 h 46"/>
              <a:gd name="T2" fmla="*/ 34 w 416"/>
              <a:gd name="T3" fmla="*/ 32 h 46"/>
              <a:gd name="T4" fmla="*/ 52 w 416"/>
              <a:gd name="T5" fmla="*/ 18 h 46"/>
              <a:gd name="T6" fmla="*/ 78 w 416"/>
              <a:gd name="T7" fmla="*/ 5 h 46"/>
              <a:gd name="T8" fmla="*/ 121 w 416"/>
              <a:gd name="T9" fmla="*/ 0 h 46"/>
              <a:gd name="T10" fmla="*/ 152 w 416"/>
              <a:gd name="T11" fmla="*/ 3 h 46"/>
              <a:gd name="T12" fmla="*/ 185 w 416"/>
              <a:gd name="T13" fmla="*/ 5 h 46"/>
              <a:gd name="T14" fmla="*/ 211 w 416"/>
              <a:gd name="T15" fmla="*/ 14 h 46"/>
              <a:gd name="T16" fmla="*/ 235 w 416"/>
              <a:gd name="T17" fmla="*/ 22 h 46"/>
              <a:gd name="T18" fmla="*/ 261 w 416"/>
              <a:gd name="T19" fmla="*/ 33 h 46"/>
              <a:gd name="T20" fmla="*/ 287 w 416"/>
              <a:gd name="T21" fmla="*/ 42 h 46"/>
              <a:gd name="T22" fmla="*/ 317 w 416"/>
              <a:gd name="T23" fmla="*/ 43 h 46"/>
              <a:gd name="T24" fmla="*/ 351 w 416"/>
              <a:gd name="T25" fmla="*/ 45 h 46"/>
              <a:gd name="T26" fmla="*/ 380 w 416"/>
              <a:gd name="T27" fmla="*/ 34 h 46"/>
              <a:gd name="T28" fmla="*/ 415 w 416"/>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6" h="46">
                <a:moveTo>
                  <a:pt x="0" y="29"/>
                </a:moveTo>
                <a:lnTo>
                  <a:pt x="34" y="32"/>
                </a:lnTo>
                <a:lnTo>
                  <a:pt x="52" y="18"/>
                </a:lnTo>
                <a:lnTo>
                  <a:pt x="78" y="5"/>
                </a:lnTo>
                <a:lnTo>
                  <a:pt x="121" y="0"/>
                </a:lnTo>
                <a:lnTo>
                  <a:pt x="152" y="3"/>
                </a:lnTo>
                <a:lnTo>
                  <a:pt x="185" y="5"/>
                </a:lnTo>
                <a:lnTo>
                  <a:pt x="211" y="14"/>
                </a:lnTo>
                <a:lnTo>
                  <a:pt x="235" y="22"/>
                </a:lnTo>
                <a:lnTo>
                  <a:pt x="261" y="33"/>
                </a:lnTo>
                <a:lnTo>
                  <a:pt x="287" y="42"/>
                </a:lnTo>
                <a:lnTo>
                  <a:pt x="317" y="43"/>
                </a:lnTo>
                <a:lnTo>
                  <a:pt x="351" y="45"/>
                </a:lnTo>
                <a:lnTo>
                  <a:pt x="380" y="34"/>
                </a:lnTo>
                <a:lnTo>
                  <a:pt x="415"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30" name="未知"/>
          <p:cNvSpPr/>
          <p:nvPr/>
        </p:nvSpPr>
        <p:spPr bwMode="auto">
          <a:xfrm>
            <a:off x="7146925" y="5572126"/>
            <a:ext cx="585788" cy="73025"/>
          </a:xfrm>
          <a:custGeom>
            <a:avLst/>
            <a:gdLst>
              <a:gd name="T0" fmla="*/ 0 w 416"/>
              <a:gd name="T1" fmla="*/ 29 h 46"/>
              <a:gd name="T2" fmla="*/ 34 w 416"/>
              <a:gd name="T3" fmla="*/ 32 h 46"/>
              <a:gd name="T4" fmla="*/ 52 w 416"/>
              <a:gd name="T5" fmla="*/ 18 h 46"/>
              <a:gd name="T6" fmla="*/ 78 w 416"/>
              <a:gd name="T7" fmla="*/ 5 h 46"/>
              <a:gd name="T8" fmla="*/ 121 w 416"/>
              <a:gd name="T9" fmla="*/ 0 h 46"/>
              <a:gd name="T10" fmla="*/ 152 w 416"/>
              <a:gd name="T11" fmla="*/ 3 h 46"/>
              <a:gd name="T12" fmla="*/ 185 w 416"/>
              <a:gd name="T13" fmla="*/ 5 h 46"/>
              <a:gd name="T14" fmla="*/ 211 w 416"/>
              <a:gd name="T15" fmla="*/ 14 h 46"/>
              <a:gd name="T16" fmla="*/ 235 w 416"/>
              <a:gd name="T17" fmla="*/ 22 h 46"/>
              <a:gd name="T18" fmla="*/ 261 w 416"/>
              <a:gd name="T19" fmla="*/ 33 h 46"/>
              <a:gd name="T20" fmla="*/ 287 w 416"/>
              <a:gd name="T21" fmla="*/ 42 h 46"/>
              <a:gd name="T22" fmla="*/ 317 w 416"/>
              <a:gd name="T23" fmla="*/ 43 h 46"/>
              <a:gd name="T24" fmla="*/ 351 w 416"/>
              <a:gd name="T25" fmla="*/ 45 h 46"/>
              <a:gd name="T26" fmla="*/ 380 w 416"/>
              <a:gd name="T27" fmla="*/ 34 h 46"/>
              <a:gd name="T28" fmla="*/ 415 w 416"/>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6" h="46">
                <a:moveTo>
                  <a:pt x="0" y="29"/>
                </a:moveTo>
                <a:lnTo>
                  <a:pt x="34" y="32"/>
                </a:lnTo>
                <a:lnTo>
                  <a:pt x="52" y="18"/>
                </a:lnTo>
                <a:lnTo>
                  <a:pt x="78" y="5"/>
                </a:lnTo>
                <a:lnTo>
                  <a:pt x="121" y="0"/>
                </a:lnTo>
                <a:lnTo>
                  <a:pt x="152" y="3"/>
                </a:lnTo>
                <a:lnTo>
                  <a:pt x="185" y="5"/>
                </a:lnTo>
                <a:lnTo>
                  <a:pt x="211" y="14"/>
                </a:lnTo>
                <a:lnTo>
                  <a:pt x="235" y="22"/>
                </a:lnTo>
                <a:lnTo>
                  <a:pt x="261" y="33"/>
                </a:lnTo>
                <a:lnTo>
                  <a:pt x="287" y="42"/>
                </a:lnTo>
                <a:lnTo>
                  <a:pt x="317" y="43"/>
                </a:lnTo>
                <a:lnTo>
                  <a:pt x="351" y="45"/>
                </a:lnTo>
                <a:lnTo>
                  <a:pt x="380" y="34"/>
                </a:lnTo>
                <a:lnTo>
                  <a:pt x="415"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31" name="未知"/>
          <p:cNvSpPr/>
          <p:nvPr/>
        </p:nvSpPr>
        <p:spPr bwMode="auto">
          <a:xfrm>
            <a:off x="7280275" y="5900739"/>
            <a:ext cx="584200" cy="73025"/>
          </a:xfrm>
          <a:custGeom>
            <a:avLst/>
            <a:gdLst>
              <a:gd name="T0" fmla="*/ 0 w 414"/>
              <a:gd name="T1" fmla="*/ 29 h 46"/>
              <a:gd name="T2" fmla="*/ 34 w 414"/>
              <a:gd name="T3" fmla="*/ 32 h 46"/>
              <a:gd name="T4" fmla="*/ 51 w 414"/>
              <a:gd name="T5" fmla="*/ 18 h 46"/>
              <a:gd name="T6" fmla="*/ 78 w 414"/>
              <a:gd name="T7" fmla="*/ 5 h 46"/>
              <a:gd name="T8" fmla="*/ 120 w 414"/>
              <a:gd name="T9" fmla="*/ 0 h 46"/>
              <a:gd name="T10" fmla="*/ 152 w 414"/>
              <a:gd name="T11" fmla="*/ 3 h 46"/>
              <a:gd name="T12" fmla="*/ 183 w 414"/>
              <a:gd name="T13" fmla="*/ 5 h 46"/>
              <a:gd name="T14" fmla="*/ 211 w 414"/>
              <a:gd name="T15" fmla="*/ 14 h 46"/>
              <a:gd name="T16" fmla="*/ 235 w 414"/>
              <a:gd name="T17" fmla="*/ 22 h 46"/>
              <a:gd name="T18" fmla="*/ 260 w 414"/>
              <a:gd name="T19" fmla="*/ 33 h 46"/>
              <a:gd name="T20" fmla="*/ 285 w 414"/>
              <a:gd name="T21" fmla="*/ 42 h 46"/>
              <a:gd name="T22" fmla="*/ 316 w 414"/>
              <a:gd name="T23" fmla="*/ 43 h 46"/>
              <a:gd name="T24" fmla="*/ 349 w 414"/>
              <a:gd name="T25" fmla="*/ 45 h 46"/>
              <a:gd name="T26" fmla="*/ 378 w 414"/>
              <a:gd name="T27" fmla="*/ 34 h 46"/>
              <a:gd name="T28" fmla="*/ 413 w 414"/>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4" h="46">
                <a:moveTo>
                  <a:pt x="0" y="29"/>
                </a:moveTo>
                <a:lnTo>
                  <a:pt x="34" y="32"/>
                </a:lnTo>
                <a:lnTo>
                  <a:pt x="51" y="18"/>
                </a:lnTo>
                <a:lnTo>
                  <a:pt x="78" y="5"/>
                </a:lnTo>
                <a:lnTo>
                  <a:pt x="120" y="0"/>
                </a:lnTo>
                <a:lnTo>
                  <a:pt x="152" y="3"/>
                </a:lnTo>
                <a:lnTo>
                  <a:pt x="183" y="5"/>
                </a:lnTo>
                <a:lnTo>
                  <a:pt x="211" y="14"/>
                </a:lnTo>
                <a:lnTo>
                  <a:pt x="235" y="22"/>
                </a:lnTo>
                <a:lnTo>
                  <a:pt x="260" y="33"/>
                </a:lnTo>
                <a:lnTo>
                  <a:pt x="285" y="42"/>
                </a:lnTo>
                <a:lnTo>
                  <a:pt x="316" y="43"/>
                </a:lnTo>
                <a:lnTo>
                  <a:pt x="349" y="45"/>
                </a:lnTo>
                <a:lnTo>
                  <a:pt x="378" y="34"/>
                </a:lnTo>
                <a:lnTo>
                  <a:pt x="413"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32" name="未知"/>
          <p:cNvSpPr/>
          <p:nvPr/>
        </p:nvSpPr>
        <p:spPr bwMode="auto">
          <a:xfrm>
            <a:off x="8129589" y="5913439"/>
            <a:ext cx="587375" cy="73025"/>
          </a:xfrm>
          <a:custGeom>
            <a:avLst/>
            <a:gdLst>
              <a:gd name="T0" fmla="*/ 0 w 416"/>
              <a:gd name="T1" fmla="*/ 29 h 46"/>
              <a:gd name="T2" fmla="*/ 34 w 416"/>
              <a:gd name="T3" fmla="*/ 32 h 46"/>
              <a:gd name="T4" fmla="*/ 52 w 416"/>
              <a:gd name="T5" fmla="*/ 18 h 46"/>
              <a:gd name="T6" fmla="*/ 78 w 416"/>
              <a:gd name="T7" fmla="*/ 5 h 46"/>
              <a:gd name="T8" fmla="*/ 121 w 416"/>
              <a:gd name="T9" fmla="*/ 0 h 46"/>
              <a:gd name="T10" fmla="*/ 152 w 416"/>
              <a:gd name="T11" fmla="*/ 3 h 46"/>
              <a:gd name="T12" fmla="*/ 185 w 416"/>
              <a:gd name="T13" fmla="*/ 5 h 46"/>
              <a:gd name="T14" fmla="*/ 211 w 416"/>
              <a:gd name="T15" fmla="*/ 14 h 46"/>
              <a:gd name="T16" fmla="*/ 235 w 416"/>
              <a:gd name="T17" fmla="*/ 22 h 46"/>
              <a:gd name="T18" fmla="*/ 261 w 416"/>
              <a:gd name="T19" fmla="*/ 33 h 46"/>
              <a:gd name="T20" fmla="*/ 287 w 416"/>
              <a:gd name="T21" fmla="*/ 42 h 46"/>
              <a:gd name="T22" fmla="*/ 317 w 416"/>
              <a:gd name="T23" fmla="*/ 43 h 46"/>
              <a:gd name="T24" fmla="*/ 351 w 416"/>
              <a:gd name="T25" fmla="*/ 45 h 46"/>
              <a:gd name="T26" fmla="*/ 380 w 416"/>
              <a:gd name="T27" fmla="*/ 34 h 46"/>
              <a:gd name="T28" fmla="*/ 415 w 416"/>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6" h="46">
                <a:moveTo>
                  <a:pt x="0" y="29"/>
                </a:moveTo>
                <a:lnTo>
                  <a:pt x="34" y="32"/>
                </a:lnTo>
                <a:lnTo>
                  <a:pt x="52" y="18"/>
                </a:lnTo>
                <a:lnTo>
                  <a:pt x="78" y="5"/>
                </a:lnTo>
                <a:lnTo>
                  <a:pt x="121" y="0"/>
                </a:lnTo>
                <a:lnTo>
                  <a:pt x="152" y="3"/>
                </a:lnTo>
                <a:lnTo>
                  <a:pt x="185" y="5"/>
                </a:lnTo>
                <a:lnTo>
                  <a:pt x="211" y="14"/>
                </a:lnTo>
                <a:lnTo>
                  <a:pt x="235" y="22"/>
                </a:lnTo>
                <a:lnTo>
                  <a:pt x="261" y="33"/>
                </a:lnTo>
                <a:lnTo>
                  <a:pt x="287" y="42"/>
                </a:lnTo>
                <a:lnTo>
                  <a:pt x="317" y="43"/>
                </a:lnTo>
                <a:lnTo>
                  <a:pt x="351" y="45"/>
                </a:lnTo>
                <a:lnTo>
                  <a:pt x="380" y="34"/>
                </a:lnTo>
                <a:lnTo>
                  <a:pt x="415"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33" name="未知"/>
          <p:cNvSpPr/>
          <p:nvPr/>
        </p:nvSpPr>
        <p:spPr bwMode="auto">
          <a:xfrm>
            <a:off x="9161464" y="5816601"/>
            <a:ext cx="585787" cy="73025"/>
          </a:xfrm>
          <a:custGeom>
            <a:avLst/>
            <a:gdLst>
              <a:gd name="T0" fmla="*/ 0 w 415"/>
              <a:gd name="T1" fmla="*/ 29 h 46"/>
              <a:gd name="T2" fmla="*/ 34 w 415"/>
              <a:gd name="T3" fmla="*/ 32 h 46"/>
              <a:gd name="T4" fmla="*/ 52 w 415"/>
              <a:gd name="T5" fmla="*/ 18 h 46"/>
              <a:gd name="T6" fmla="*/ 78 w 415"/>
              <a:gd name="T7" fmla="*/ 5 h 46"/>
              <a:gd name="T8" fmla="*/ 120 w 415"/>
              <a:gd name="T9" fmla="*/ 0 h 46"/>
              <a:gd name="T10" fmla="*/ 152 w 415"/>
              <a:gd name="T11" fmla="*/ 3 h 46"/>
              <a:gd name="T12" fmla="*/ 184 w 415"/>
              <a:gd name="T13" fmla="*/ 5 h 46"/>
              <a:gd name="T14" fmla="*/ 211 w 415"/>
              <a:gd name="T15" fmla="*/ 14 h 46"/>
              <a:gd name="T16" fmla="*/ 235 w 415"/>
              <a:gd name="T17" fmla="*/ 22 h 46"/>
              <a:gd name="T18" fmla="*/ 260 w 415"/>
              <a:gd name="T19" fmla="*/ 33 h 46"/>
              <a:gd name="T20" fmla="*/ 285 w 415"/>
              <a:gd name="T21" fmla="*/ 42 h 46"/>
              <a:gd name="T22" fmla="*/ 317 w 415"/>
              <a:gd name="T23" fmla="*/ 43 h 46"/>
              <a:gd name="T24" fmla="*/ 350 w 415"/>
              <a:gd name="T25" fmla="*/ 45 h 46"/>
              <a:gd name="T26" fmla="*/ 379 w 415"/>
              <a:gd name="T27" fmla="*/ 34 h 46"/>
              <a:gd name="T28" fmla="*/ 414 w 415"/>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5" h="46">
                <a:moveTo>
                  <a:pt x="0" y="29"/>
                </a:moveTo>
                <a:lnTo>
                  <a:pt x="34" y="32"/>
                </a:lnTo>
                <a:lnTo>
                  <a:pt x="52" y="18"/>
                </a:lnTo>
                <a:lnTo>
                  <a:pt x="78" y="5"/>
                </a:lnTo>
                <a:lnTo>
                  <a:pt x="120" y="0"/>
                </a:lnTo>
                <a:lnTo>
                  <a:pt x="152" y="3"/>
                </a:lnTo>
                <a:lnTo>
                  <a:pt x="184" y="5"/>
                </a:lnTo>
                <a:lnTo>
                  <a:pt x="211" y="14"/>
                </a:lnTo>
                <a:lnTo>
                  <a:pt x="235" y="22"/>
                </a:lnTo>
                <a:lnTo>
                  <a:pt x="260" y="33"/>
                </a:lnTo>
                <a:lnTo>
                  <a:pt x="285" y="42"/>
                </a:lnTo>
                <a:lnTo>
                  <a:pt x="317" y="43"/>
                </a:lnTo>
                <a:lnTo>
                  <a:pt x="350" y="45"/>
                </a:lnTo>
                <a:lnTo>
                  <a:pt x="379" y="34"/>
                </a:lnTo>
                <a:lnTo>
                  <a:pt x="414"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34" name="未知"/>
          <p:cNvSpPr/>
          <p:nvPr/>
        </p:nvSpPr>
        <p:spPr bwMode="auto">
          <a:xfrm>
            <a:off x="3816350" y="6170613"/>
            <a:ext cx="584200" cy="76200"/>
          </a:xfrm>
          <a:custGeom>
            <a:avLst/>
            <a:gdLst>
              <a:gd name="T0" fmla="*/ 0 w 414"/>
              <a:gd name="T1" fmla="*/ 31 h 48"/>
              <a:gd name="T2" fmla="*/ 34 w 414"/>
              <a:gd name="T3" fmla="*/ 33 h 48"/>
              <a:gd name="T4" fmla="*/ 51 w 414"/>
              <a:gd name="T5" fmla="*/ 19 h 48"/>
              <a:gd name="T6" fmla="*/ 78 w 414"/>
              <a:gd name="T7" fmla="*/ 5 h 48"/>
              <a:gd name="T8" fmla="*/ 120 w 414"/>
              <a:gd name="T9" fmla="*/ 0 h 48"/>
              <a:gd name="T10" fmla="*/ 152 w 414"/>
              <a:gd name="T11" fmla="*/ 3 h 48"/>
              <a:gd name="T12" fmla="*/ 183 w 414"/>
              <a:gd name="T13" fmla="*/ 5 h 48"/>
              <a:gd name="T14" fmla="*/ 211 w 414"/>
              <a:gd name="T15" fmla="*/ 15 h 48"/>
              <a:gd name="T16" fmla="*/ 235 w 414"/>
              <a:gd name="T17" fmla="*/ 24 h 48"/>
              <a:gd name="T18" fmla="*/ 260 w 414"/>
              <a:gd name="T19" fmla="*/ 35 h 48"/>
              <a:gd name="T20" fmla="*/ 285 w 414"/>
              <a:gd name="T21" fmla="*/ 44 h 48"/>
              <a:gd name="T22" fmla="*/ 316 w 414"/>
              <a:gd name="T23" fmla="*/ 45 h 48"/>
              <a:gd name="T24" fmla="*/ 349 w 414"/>
              <a:gd name="T25" fmla="*/ 47 h 48"/>
              <a:gd name="T26" fmla="*/ 378 w 414"/>
              <a:gd name="T27" fmla="*/ 36 h 48"/>
              <a:gd name="T28" fmla="*/ 413 w 414"/>
              <a:gd name="T29"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4" h="48">
                <a:moveTo>
                  <a:pt x="0" y="31"/>
                </a:moveTo>
                <a:lnTo>
                  <a:pt x="34" y="33"/>
                </a:lnTo>
                <a:lnTo>
                  <a:pt x="51" y="19"/>
                </a:lnTo>
                <a:lnTo>
                  <a:pt x="78" y="5"/>
                </a:lnTo>
                <a:lnTo>
                  <a:pt x="120" y="0"/>
                </a:lnTo>
                <a:lnTo>
                  <a:pt x="152" y="3"/>
                </a:lnTo>
                <a:lnTo>
                  <a:pt x="183" y="5"/>
                </a:lnTo>
                <a:lnTo>
                  <a:pt x="211" y="15"/>
                </a:lnTo>
                <a:lnTo>
                  <a:pt x="235" y="24"/>
                </a:lnTo>
                <a:lnTo>
                  <a:pt x="260" y="35"/>
                </a:lnTo>
                <a:lnTo>
                  <a:pt x="285" y="44"/>
                </a:lnTo>
                <a:lnTo>
                  <a:pt x="316" y="45"/>
                </a:lnTo>
                <a:lnTo>
                  <a:pt x="349" y="47"/>
                </a:lnTo>
                <a:lnTo>
                  <a:pt x="378" y="36"/>
                </a:lnTo>
                <a:lnTo>
                  <a:pt x="413"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335" name="Group 95"/>
          <p:cNvGrpSpPr/>
          <p:nvPr/>
        </p:nvGrpSpPr>
        <p:grpSpPr bwMode="auto">
          <a:xfrm>
            <a:off x="6148389" y="3990975"/>
            <a:ext cx="257175" cy="77788"/>
            <a:chOff x="0" y="0"/>
            <a:chExt cx="182" cy="49"/>
          </a:xfrm>
        </p:grpSpPr>
        <p:sp>
          <p:nvSpPr>
            <p:cNvPr id="10336" name="Arc 96"/>
            <p:cNvSpPr/>
            <p:nvPr/>
          </p:nvSpPr>
          <p:spPr bwMode="auto">
            <a:xfrm>
              <a:off x="88" y="0"/>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37" name="Arc 97"/>
            <p:cNvSpPr/>
            <p:nvPr/>
          </p:nvSpPr>
          <p:spPr bwMode="auto">
            <a:xfrm>
              <a:off x="0" y="0"/>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338" name="Line 98"/>
          <p:cNvSpPr>
            <a:spLocks noChangeShapeType="1"/>
          </p:cNvSpPr>
          <p:nvPr/>
        </p:nvSpPr>
        <p:spPr bwMode="auto">
          <a:xfrm>
            <a:off x="6146800" y="4060825"/>
            <a:ext cx="255588" cy="1588"/>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39" name="Oval 99"/>
          <p:cNvSpPr>
            <a:spLocks noChangeArrowheads="1"/>
          </p:cNvSpPr>
          <p:nvPr/>
        </p:nvSpPr>
        <p:spPr bwMode="auto">
          <a:xfrm>
            <a:off x="6257926" y="4006850"/>
            <a:ext cx="28575" cy="793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340" name="Group 100"/>
          <p:cNvGrpSpPr/>
          <p:nvPr/>
        </p:nvGrpSpPr>
        <p:grpSpPr bwMode="auto">
          <a:xfrm>
            <a:off x="6418263" y="3990975"/>
            <a:ext cx="254000" cy="90488"/>
            <a:chOff x="0" y="0"/>
            <a:chExt cx="180" cy="57"/>
          </a:xfrm>
        </p:grpSpPr>
        <p:sp>
          <p:nvSpPr>
            <p:cNvPr id="10341" name="Arc 101"/>
            <p:cNvSpPr/>
            <p:nvPr/>
          </p:nvSpPr>
          <p:spPr bwMode="auto">
            <a:xfrm rot="300000">
              <a:off x="87" y="8"/>
              <a:ext cx="93" cy="49"/>
            </a:xfrm>
            <a:custGeom>
              <a:avLst/>
              <a:gdLst>
                <a:gd name="G0" fmla="+- 472 0 0"/>
                <a:gd name="G1" fmla="+- 21600 0 0"/>
                <a:gd name="G2" fmla="+- 21600 0 0"/>
                <a:gd name="T0" fmla="*/ 0 w 22072"/>
                <a:gd name="T1" fmla="*/ 6 h 21600"/>
                <a:gd name="T2" fmla="*/ 22072 w 22072"/>
                <a:gd name="T3" fmla="*/ 21600 h 21600"/>
                <a:gd name="T4" fmla="*/ 472 w 22072"/>
                <a:gd name="T5" fmla="*/ 21600 h 21600"/>
              </a:gdLst>
              <a:ahLst/>
              <a:cxnLst>
                <a:cxn ang="0">
                  <a:pos x="T0" y="T1"/>
                </a:cxn>
                <a:cxn ang="0">
                  <a:pos x="T2" y="T3"/>
                </a:cxn>
                <a:cxn ang="0">
                  <a:pos x="T4" y="T5"/>
                </a:cxn>
              </a:cxnLst>
              <a:rect l="0" t="0" r="r" b="b"/>
              <a:pathLst>
                <a:path w="22072" h="21600" fill="none" extrusionOk="0">
                  <a:moveTo>
                    <a:pt x="-1" y="5"/>
                  </a:moveTo>
                  <a:cubicBezTo>
                    <a:pt x="157" y="1"/>
                    <a:pt x="314" y="-1"/>
                    <a:pt x="472" y="0"/>
                  </a:cubicBezTo>
                  <a:cubicBezTo>
                    <a:pt x="12401" y="0"/>
                    <a:pt x="22072" y="9670"/>
                    <a:pt x="22072" y="21600"/>
                  </a:cubicBezTo>
                </a:path>
                <a:path w="22072" h="21600" stroke="0" extrusionOk="0">
                  <a:moveTo>
                    <a:pt x="-1" y="5"/>
                  </a:moveTo>
                  <a:cubicBezTo>
                    <a:pt x="157" y="1"/>
                    <a:pt x="314" y="-1"/>
                    <a:pt x="472" y="0"/>
                  </a:cubicBezTo>
                  <a:cubicBezTo>
                    <a:pt x="12401" y="0"/>
                    <a:pt x="22072" y="9670"/>
                    <a:pt x="22072" y="21600"/>
                  </a:cubicBezTo>
                  <a:lnTo>
                    <a:pt x="472"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42" name="Arc 102"/>
            <p:cNvSpPr/>
            <p:nvPr/>
          </p:nvSpPr>
          <p:spPr bwMode="auto">
            <a:xfrm rot="300000">
              <a:off x="0" y="0"/>
              <a:ext cx="93" cy="49"/>
            </a:xfrm>
            <a:custGeom>
              <a:avLst/>
              <a:gdLst>
                <a:gd name="G0" fmla="+- 21595 0 0"/>
                <a:gd name="G1" fmla="+- 21598 0 0"/>
                <a:gd name="G2" fmla="+- 21600 0 0"/>
                <a:gd name="T0" fmla="*/ 0 w 21595"/>
                <a:gd name="T1" fmla="*/ 21158 h 21598"/>
                <a:gd name="T2" fmla="*/ 21363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2"/>
                    <a:pt x="9695" y="124"/>
                    <a:pt x="21362" y="-1"/>
                  </a:cubicBezTo>
                </a:path>
                <a:path w="21595" h="21598" stroke="0" extrusionOk="0">
                  <a:moveTo>
                    <a:pt x="-1" y="21157"/>
                  </a:moveTo>
                  <a:cubicBezTo>
                    <a:pt x="237" y="9492"/>
                    <a:pt x="9695" y="124"/>
                    <a:pt x="21362"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343" name="Line 103"/>
          <p:cNvSpPr>
            <a:spLocks noChangeShapeType="1"/>
          </p:cNvSpPr>
          <p:nvPr/>
        </p:nvSpPr>
        <p:spPr bwMode="auto">
          <a:xfrm>
            <a:off x="6413500" y="4062413"/>
            <a:ext cx="255588" cy="11112"/>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44" name="Oval 104"/>
          <p:cNvSpPr>
            <a:spLocks noChangeArrowheads="1"/>
          </p:cNvSpPr>
          <p:nvPr/>
        </p:nvSpPr>
        <p:spPr bwMode="auto">
          <a:xfrm rot="300000">
            <a:off x="6526214" y="4011614"/>
            <a:ext cx="28575" cy="952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345" name="Group 105"/>
          <p:cNvGrpSpPr/>
          <p:nvPr/>
        </p:nvGrpSpPr>
        <p:grpSpPr bwMode="auto">
          <a:xfrm>
            <a:off x="6694488" y="4014788"/>
            <a:ext cx="252412" cy="95250"/>
            <a:chOff x="0" y="0"/>
            <a:chExt cx="179" cy="60"/>
          </a:xfrm>
        </p:grpSpPr>
        <p:sp>
          <p:nvSpPr>
            <p:cNvPr id="10346" name="Arc 106"/>
            <p:cNvSpPr/>
            <p:nvPr/>
          </p:nvSpPr>
          <p:spPr bwMode="auto">
            <a:xfrm rot="480000">
              <a:off x="86" y="12"/>
              <a:ext cx="93" cy="48"/>
            </a:xfrm>
            <a:custGeom>
              <a:avLst/>
              <a:gdLst>
                <a:gd name="G0" fmla="+- 472 0 0"/>
                <a:gd name="G1" fmla="+- 21600 0 0"/>
                <a:gd name="G2" fmla="+- 21600 0 0"/>
                <a:gd name="T0" fmla="*/ 0 w 22072"/>
                <a:gd name="T1" fmla="*/ 6 h 21600"/>
                <a:gd name="T2" fmla="*/ 22072 w 22072"/>
                <a:gd name="T3" fmla="*/ 21600 h 21600"/>
                <a:gd name="T4" fmla="*/ 472 w 22072"/>
                <a:gd name="T5" fmla="*/ 21600 h 21600"/>
              </a:gdLst>
              <a:ahLst/>
              <a:cxnLst>
                <a:cxn ang="0">
                  <a:pos x="T0" y="T1"/>
                </a:cxn>
                <a:cxn ang="0">
                  <a:pos x="T2" y="T3"/>
                </a:cxn>
                <a:cxn ang="0">
                  <a:pos x="T4" y="T5"/>
                </a:cxn>
              </a:cxnLst>
              <a:rect l="0" t="0" r="r" b="b"/>
              <a:pathLst>
                <a:path w="22072" h="21600" fill="none" extrusionOk="0">
                  <a:moveTo>
                    <a:pt x="-1" y="5"/>
                  </a:moveTo>
                  <a:cubicBezTo>
                    <a:pt x="157" y="1"/>
                    <a:pt x="314" y="-1"/>
                    <a:pt x="472" y="0"/>
                  </a:cubicBezTo>
                  <a:cubicBezTo>
                    <a:pt x="12401" y="0"/>
                    <a:pt x="22072" y="9670"/>
                    <a:pt x="22072" y="21600"/>
                  </a:cubicBezTo>
                </a:path>
                <a:path w="22072" h="21600" stroke="0" extrusionOk="0">
                  <a:moveTo>
                    <a:pt x="-1" y="5"/>
                  </a:moveTo>
                  <a:cubicBezTo>
                    <a:pt x="157" y="1"/>
                    <a:pt x="314" y="-1"/>
                    <a:pt x="472" y="0"/>
                  </a:cubicBezTo>
                  <a:cubicBezTo>
                    <a:pt x="12401" y="0"/>
                    <a:pt x="22072" y="9670"/>
                    <a:pt x="22072" y="21600"/>
                  </a:cubicBezTo>
                  <a:lnTo>
                    <a:pt x="472"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47" name="Arc 107"/>
            <p:cNvSpPr/>
            <p:nvPr/>
          </p:nvSpPr>
          <p:spPr bwMode="auto">
            <a:xfrm rot="480000">
              <a:off x="0" y="0"/>
              <a:ext cx="92" cy="47"/>
            </a:xfrm>
            <a:custGeom>
              <a:avLst/>
              <a:gdLst>
                <a:gd name="G0" fmla="+- 21595 0 0"/>
                <a:gd name="G1" fmla="+- 21598 0 0"/>
                <a:gd name="G2" fmla="+- 21600 0 0"/>
                <a:gd name="T0" fmla="*/ 0 w 21595"/>
                <a:gd name="T1" fmla="*/ 21139 h 21598"/>
                <a:gd name="T2" fmla="*/ 21361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38"/>
                  </a:moveTo>
                  <a:cubicBezTo>
                    <a:pt x="247" y="9482"/>
                    <a:pt x="9702" y="125"/>
                    <a:pt x="21360" y="-1"/>
                  </a:cubicBezTo>
                </a:path>
                <a:path w="21595" h="21598" stroke="0" extrusionOk="0">
                  <a:moveTo>
                    <a:pt x="-1" y="21138"/>
                  </a:moveTo>
                  <a:cubicBezTo>
                    <a:pt x="247" y="9482"/>
                    <a:pt x="9702" y="125"/>
                    <a:pt x="21360"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348" name="Line 108"/>
          <p:cNvSpPr>
            <a:spLocks noChangeShapeType="1"/>
          </p:cNvSpPr>
          <p:nvPr/>
        </p:nvSpPr>
        <p:spPr bwMode="auto">
          <a:xfrm>
            <a:off x="6686551" y="4084639"/>
            <a:ext cx="250825" cy="14287"/>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49" name="Oval 109"/>
          <p:cNvSpPr>
            <a:spLocks noChangeArrowheads="1"/>
          </p:cNvSpPr>
          <p:nvPr/>
        </p:nvSpPr>
        <p:spPr bwMode="auto">
          <a:xfrm rot="480000">
            <a:off x="6804025" y="4037014"/>
            <a:ext cx="26988" cy="952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350" name="Group 110"/>
          <p:cNvGrpSpPr/>
          <p:nvPr/>
        </p:nvGrpSpPr>
        <p:grpSpPr bwMode="auto">
          <a:xfrm>
            <a:off x="6983413" y="4056064"/>
            <a:ext cx="252412" cy="109537"/>
            <a:chOff x="0" y="0"/>
            <a:chExt cx="179" cy="69"/>
          </a:xfrm>
        </p:grpSpPr>
        <p:sp>
          <p:nvSpPr>
            <p:cNvPr id="10351" name="Arc 111"/>
            <p:cNvSpPr/>
            <p:nvPr/>
          </p:nvSpPr>
          <p:spPr bwMode="auto">
            <a:xfrm rot="720000">
              <a:off x="86" y="20"/>
              <a:ext cx="93" cy="49"/>
            </a:xfrm>
            <a:custGeom>
              <a:avLst/>
              <a:gdLst>
                <a:gd name="G0" fmla="+- 472 0 0"/>
                <a:gd name="G1" fmla="+- 21600 0 0"/>
                <a:gd name="G2" fmla="+- 21600 0 0"/>
                <a:gd name="T0" fmla="*/ 0 w 22072"/>
                <a:gd name="T1" fmla="*/ 6 h 21600"/>
                <a:gd name="T2" fmla="*/ 22072 w 22072"/>
                <a:gd name="T3" fmla="*/ 21600 h 21600"/>
                <a:gd name="T4" fmla="*/ 472 w 22072"/>
                <a:gd name="T5" fmla="*/ 21600 h 21600"/>
              </a:gdLst>
              <a:ahLst/>
              <a:cxnLst>
                <a:cxn ang="0">
                  <a:pos x="T0" y="T1"/>
                </a:cxn>
                <a:cxn ang="0">
                  <a:pos x="T2" y="T3"/>
                </a:cxn>
                <a:cxn ang="0">
                  <a:pos x="T4" y="T5"/>
                </a:cxn>
              </a:cxnLst>
              <a:rect l="0" t="0" r="r" b="b"/>
              <a:pathLst>
                <a:path w="22072" h="21600" fill="none" extrusionOk="0">
                  <a:moveTo>
                    <a:pt x="-1" y="5"/>
                  </a:moveTo>
                  <a:cubicBezTo>
                    <a:pt x="157" y="1"/>
                    <a:pt x="314" y="-1"/>
                    <a:pt x="472" y="0"/>
                  </a:cubicBezTo>
                  <a:cubicBezTo>
                    <a:pt x="12401" y="0"/>
                    <a:pt x="22072" y="9670"/>
                    <a:pt x="22072" y="21600"/>
                  </a:cubicBezTo>
                </a:path>
                <a:path w="22072" h="21600" stroke="0" extrusionOk="0">
                  <a:moveTo>
                    <a:pt x="-1" y="5"/>
                  </a:moveTo>
                  <a:cubicBezTo>
                    <a:pt x="157" y="1"/>
                    <a:pt x="314" y="-1"/>
                    <a:pt x="472" y="0"/>
                  </a:cubicBezTo>
                  <a:cubicBezTo>
                    <a:pt x="12401" y="0"/>
                    <a:pt x="22072" y="9670"/>
                    <a:pt x="22072" y="21600"/>
                  </a:cubicBezTo>
                  <a:lnTo>
                    <a:pt x="472"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52" name="Arc 112"/>
            <p:cNvSpPr/>
            <p:nvPr/>
          </p:nvSpPr>
          <p:spPr bwMode="auto">
            <a:xfrm rot="720000">
              <a:off x="0" y="0"/>
              <a:ext cx="93" cy="49"/>
            </a:xfrm>
            <a:custGeom>
              <a:avLst/>
              <a:gdLst>
                <a:gd name="G0" fmla="+- 21595 0 0"/>
                <a:gd name="G1" fmla="+- 21598 0 0"/>
                <a:gd name="G2" fmla="+- 21600 0 0"/>
                <a:gd name="T0" fmla="*/ 0 w 21595"/>
                <a:gd name="T1" fmla="*/ 21158 h 21598"/>
                <a:gd name="T2" fmla="*/ 21363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2"/>
                    <a:pt x="9695" y="124"/>
                    <a:pt x="21362" y="-1"/>
                  </a:cubicBezTo>
                </a:path>
                <a:path w="21595" h="21598" stroke="0" extrusionOk="0">
                  <a:moveTo>
                    <a:pt x="-1" y="21157"/>
                  </a:moveTo>
                  <a:cubicBezTo>
                    <a:pt x="237" y="9492"/>
                    <a:pt x="9695" y="124"/>
                    <a:pt x="21362"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353" name="Line 113"/>
          <p:cNvSpPr>
            <a:spLocks noChangeShapeType="1"/>
          </p:cNvSpPr>
          <p:nvPr/>
        </p:nvSpPr>
        <p:spPr bwMode="auto">
          <a:xfrm>
            <a:off x="6975475" y="4122738"/>
            <a:ext cx="247650" cy="36512"/>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54" name="Oval 114"/>
          <p:cNvSpPr>
            <a:spLocks noChangeArrowheads="1"/>
          </p:cNvSpPr>
          <p:nvPr/>
        </p:nvSpPr>
        <p:spPr bwMode="auto">
          <a:xfrm rot="720000">
            <a:off x="7092951" y="4087814"/>
            <a:ext cx="28575" cy="793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55" name="Line 115"/>
          <p:cNvSpPr>
            <a:spLocks noChangeShapeType="1"/>
          </p:cNvSpPr>
          <p:nvPr/>
        </p:nvSpPr>
        <p:spPr bwMode="auto">
          <a:xfrm>
            <a:off x="8286750" y="4625976"/>
            <a:ext cx="209550" cy="142875"/>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56" name="Line 116"/>
          <p:cNvSpPr>
            <a:spLocks noChangeShapeType="1"/>
          </p:cNvSpPr>
          <p:nvPr/>
        </p:nvSpPr>
        <p:spPr bwMode="auto">
          <a:xfrm>
            <a:off x="8523288" y="4802189"/>
            <a:ext cx="201612" cy="155575"/>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57" name="Line 117"/>
          <p:cNvSpPr>
            <a:spLocks noChangeShapeType="1"/>
          </p:cNvSpPr>
          <p:nvPr/>
        </p:nvSpPr>
        <p:spPr bwMode="auto">
          <a:xfrm>
            <a:off x="8702676" y="4976814"/>
            <a:ext cx="250825" cy="115887"/>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358" name="Group 118"/>
          <p:cNvGrpSpPr/>
          <p:nvPr/>
        </p:nvGrpSpPr>
        <p:grpSpPr bwMode="auto">
          <a:xfrm>
            <a:off x="9017000" y="5083176"/>
            <a:ext cx="242888" cy="131763"/>
            <a:chOff x="0" y="0"/>
            <a:chExt cx="172" cy="83"/>
          </a:xfrm>
        </p:grpSpPr>
        <p:sp>
          <p:nvSpPr>
            <p:cNvPr id="10359" name="Arc 119"/>
            <p:cNvSpPr/>
            <p:nvPr/>
          </p:nvSpPr>
          <p:spPr bwMode="auto">
            <a:xfrm rot="1320000">
              <a:off x="78" y="34"/>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60" name="Arc 120"/>
            <p:cNvSpPr/>
            <p:nvPr/>
          </p:nvSpPr>
          <p:spPr bwMode="auto">
            <a:xfrm rot="1320000">
              <a:off x="0" y="0"/>
              <a:ext cx="93" cy="47"/>
            </a:xfrm>
            <a:custGeom>
              <a:avLst/>
              <a:gdLst>
                <a:gd name="G0" fmla="+- 21595 0 0"/>
                <a:gd name="G1" fmla="+- 21598 0 0"/>
                <a:gd name="G2" fmla="+- 21600 0 0"/>
                <a:gd name="T0" fmla="*/ 0 w 21595"/>
                <a:gd name="T1" fmla="*/ 21139 h 21598"/>
                <a:gd name="T2" fmla="*/ 21363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38"/>
                  </a:moveTo>
                  <a:cubicBezTo>
                    <a:pt x="247" y="9481"/>
                    <a:pt x="9703" y="124"/>
                    <a:pt x="21362" y="-1"/>
                  </a:cubicBezTo>
                </a:path>
                <a:path w="21595" h="21598" stroke="0" extrusionOk="0">
                  <a:moveTo>
                    <a:pt x="-1" y="21138"/>
                  </a:moveTo>
                  <a:cubicBezTo>
                    <a:pt x="247" y="9481"/>
                    <a:pt x="9703" y="124"/>
                    <a:pt x="21362"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361" name="Line 121"/>
          <p:cNvSpPr>
            <a:spLocks noChangeShapeType="1"/>
          </p:cNvSpPr>
          <p:nvPr/>
        </p:nvSpPr>
        <p:spPr bwMode="auto">
          <a:xfrm>
            <a:off x="9040813" y="5143500"/>
            <a:ext cx="233362" cy="88900"/>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62" name="Oval 122"/>
          <p:cNvSpPr>
            <a:spLocks noChangeArrowheads="1"/>
          </p:cNvSpPr>
          <p:nvPr/>
        </p:nvSpPr>
        <p:spPr bwMode="auto">
          <a:xfrm rot="1320000">
            <a:off x="9120189" y="5122864"/>
            <a:ext cx="28575" cy="793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363" name="Group 123"/>
          <p:cNvGrpSpPr/>
          <p:nvPr/>
        </p:nvGrpSpPr>
        <p:grpSpPr bwMode="auto">
          <a:xfrm>
            <a:off x="9285289" y="5203825"/>
            <a:ext cx="242887" cy="141288"/>
            <a:chOff x="0" y="0"/>
            <a:chExt cx="172" cy="89"/>
          </a:xfrm>
        </p:grpSpPr>
        <p:sp>
          <p:nvSpPr>
            <p:cNvPr id="10364" name="Arc 124"/>
            <p:cNvSpPr/>
            <p:nvPr/>
          </p:nvSpPr>
          <p:spPr bwMode="auto">
            <a:xfrm rot="1440000">
              <a:off x="78" y="40"/>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65" name="Arc 125"/>
            <p:cNvSpPr/>
            <p:nvPr/>
          </p:nvSpPr>
          <p:spPr bwMode="auto">
            <a:xfrm rot="1440000">
              <a:off x="0" y="0"/>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366" name="Line 126"/>
          <p:cNvSpPr>
            <a:spLocks noChangeShapeType="1"/>
          </p:cNvSpPr>
          <p:nvPr/>
        </p:nvSpPr>
        <p:spPr bwMode="auto">
          <a:xfrm>
            <a:off x="9272589" y="5254626"/>
            <a:ext cx="230187" cy="98425"/>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67" name="Oval 127"/>
          <p:cNvSpPr>
            <a:spLocks noChangeArrowheads="1"/>
          </p:cNvSpPr>
          <p:nvPr/>
        </p:nvSpPr>
        <p:spPr bwMode="auto">
          <a:xfrm rot="1440000">
            <a:off x="9390064" y="5251450"/>
            <a:ext cx="26987" cy="793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368" name="Group 128"/>
          <p:cNvGrpSpPr/>
          <p:nvPr/>
        </p:nvGrpSpPr>
        <p:grpSpPr bwMode="auto">
          <a:xfrm>
            <a:off x="9529764" y="5324475"/>
            <a:ext cx="242887" cy="139700"/>
            <a:chOff x="0" y="0"/>
            <a:chExt cx="172" cy="88"/>
          </a:xfrm>
        </p:grpSpPr>
        <p:sp>
          <p:nvSpPr>
            <p:cNvPr id="10369" name="Arc 129"/>
            <p:cNvSpPr/>
            <p:nvPr/>
          </p:nvSpPr>
          <p:spPr bwMode="auto">
            <a:xfrm rot="1440000">
              <a:off x="78" y="39"/>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70" name="Arc 130"/>
            <p:cNvSpPr/>
            <p:nvPr/>
          </p:nvSpPr>
          <p:spPr bwMode="auto">
            <a:xfrm rot="1440000">
              <a:off x="0" y="0"/>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371" name="Line 131"/>
          <p:cNvSpPr>
            <a:spLocks noChangeShapeType="1"/>
          </p:cNvSpPr>
          <p:nvPr/>
        </p:nvSpPr>
        <p:spPr bwMode="auto">
          <a:xfrm>
            <a:off x="9517064" y="5376864"/>
            <a:ext cx="230187" cy="96837"/>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72" name="Oval 132"/>
          <p:cNvSpPr>
            <a:spLocks noChangeArrowheads="1"/>
          </p:cNvSpPr>
          <p:nvPr/>
        </p:nvSpPr>
        <p:spPr bwMode="auto">
          <a:xfrm rot="1440000">
            <a:off x="9636125" y="5370514"/>
            <a:ext cx="26988" cy="793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373" name="Group 133"/>
          <p:cNvGrpSpPr/>
          <p:nvPr/>
        </p:nvGrpSpPr>
        <p:grpSpPr bwMode="auto">
          <a:xfrm>
            <a:off x="5846763" y="3997325"/>
            <a:ext cx="279400" cy="77788"/>
            <a:chOff x="0" y="0"/>
            <a:chExt cx="199" cy="49"/>
          </a:xfrm>
        </p:grpSpPr>
        <p:grpSp>
          <p:nvGrpSpPr>
            <p:cNvPr id="10374" name="Group 134"/>
            <p:cNvGrpSpPr/>
            <p:nvPr/>
          </p:nvGrpSpPr>
          <p:grpSpPr bwMode="auto">
            <a:xfrm>
              <a:off x="12" y="0"/>
              <a:ext cx="183" cy="49"/>
              <a:chOff x="0" y="0"/>
              <a:chExt cx="183" cy="49"/>
            </a:xfrm>
          </p:grpSpPr>
          <p:sp>
            <p:nvSpPr>
              <p:cNvPr id="10375" name="Arc 135"/>
              <p:cNvSpPr/>
              <p:nvPr/>
            </p:nvSpPr>
            <p:spPr bwMode="auto">
              <a:xfrm>
                <a:off x="0" y="0"/>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76" name="Arc 136"/>
              <p:cNvSpPr/>
              <p:nvPr/>
            </p:nvSpPr>
            <p:spPr bwMode="auto">
              <a:xfrm>
                <a:off x="89" y="0"/>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377" name="Line 137"/>
            <p:cNvSpPr>
              <a:spLocks noChangeShapeType="1"/>
            </p:cNvSpPr>
            <p:nvPr/>
          </p:nvSpPr>
          <p:spPr bwMode="auto">
            <a:xfrm flipH="1">
              <a:off x="0" y="44"/>
              <a:ext cx="199" cy="0"/>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78" name="Oval 138"/>
            <p:cNvSpPr>
              <a:spLocks noChangeArrowheads="1"/>
            </p:cNvSpPr>
            <p:nvPr/>
          </p:nvSpPr>
          <p:spPr bwMode="auto">
            <a:xfrm>
              <a:off x="90" y="10"/>
              <a:ext cx="20"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379" name="Group 139"/>
          <p:cNvGrpSpPr/>
          <p:nvPr/>
        </p:nvGrpSpPr>
        <p:grpSpPr bwMode="auto">
          <a:xfrm>
            <a:off x="5568951" y="4003675"/>
            <a:ext cx="282575" cy="90488"/>
            <a:chOff x="0" y="0"/>
            <a:chExt cx="199" cy="57"/>
          </a:xfrm>
        </p:grpSpPr>
        <p:grpSp>
          <p:nvGrpSpPr>
            <p:cNvPr id="10380" name="Group 140"/>
            <p:cNvGrpSpPr/>
            <p:nvPr/>
          </p:nvGrpSpPr>
          <p:grpSpPr bwMode="auto">
            <a:xfrm>
              <a:off x="11" y="0"/>
              <a:ext cx="181" cy="57"/>
              <a:chOff x="0" y="0"/>
              <a:chExt cx="181" cy="57"/>
            </a:xfrm>
          </p:grpSpPr>
          <p:sp>
            <p:nvSpPr>
              <p:cNvPr id="10381" name="Arc 141"/>
              <p:cNvSpPr/>
              <p:nvPr/>
            </p:nvSpPr>
            <p:spPr bwMode="auto">
              <a:xfrm rot="21300000">
                <a:off x="0" y="8"/>
                <a:ext cx="93" cy="49"/>
              </a:xfrm>
              <a:custGeom>
                <a:avLst/>
                <a:gdLst>
                  <a:gd name="G0" fmla="+- 21595 0 0"/>
                  <a:gd name="G1" fmla="+- 21598 0 0"/>
                  <a:gd name="G2" fmla="+- 21600 0 0"/>
                  <a:gd name="T0" fmla="*/ 0 w 21595"/>
                  <a:gd name="T1" fmla="*/ 21158 h 21598"/>
                  <a:gd name="T2" fmla="*/ 21363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2"/>
                      <a:pt x="9695" y="124"/>
                      <a:pt x="21362" y="-1"/>
                    </a:cubicBezTo>
                  </a:path>
                  <a:path w="21595" h="21598" stroke="0" extrusionOk="0">
                    <a:moveTo>
                      <a:pt x="-1" y="21157"/>
                    </a:moveTo>
                    <a:cubicBezTo>
                      <a:pt x="237" y="9492"/>
                      <a:pt x="9695" y="124"/>
                      <a:pt x="21362"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82" name="Arc 142"/>
              <p:cNvSpPr/>
              <p:nvPr/>
            </p:nvSpPr>
            <p:spPr bwMode="auto">
              <a:xfrm rot="21300000">
                <a:off x="88" y="0"/>
                <a:ext cx="93" cy="49"/>
              </a:xfrm>
              <a:custGeom>
                <a:avLst/>
                <a:gdLst>
                  <a:gd name="G0" fmla="+- 472 0 0"/>
                  <a:gd name="G1" fmla="+- 21600 0 0"/>
                  <a:gd name="G2" fmla="+- 21600 0 0"/>
                  <a:gd name="T0" fmla="*/ 0 w 22072"/>
                  <a:gd name="T1" fmla="*/ 6 h 21600"/>
                  <a:gd name="T2" fmla="*/ 22072 w 22072"/>
                  <a:gd name="T3" fmla="*/ 21600 h 21600"/>
                  <a:gd name="T4" fmla="*/ 472 w 22072"/>
                  <a:gd name="T5" fmla="*/ 21600 h 21600"/>
                </a:gdLst>
                <a:ahLst/>
                <a:cxnLst>
                  <a:cxn ang="0">
                    <a:pos x="T0" y="T1"/>
                  </a:cxn>
                  <a:cxn ang="0">
                    <a:pos x="T2" y="T3"/>
                  </a:cxn>
                  <a:cxn ang="0">
                    <a:pos x="T4" y="T5"/>
                  </a:cxn>
                </a:cxnLst>
                <a:rect l="0" t="0" r="r" b="b"/>
                <a:pathLst>
                  <a:path w="22072" h="21600" fill="none" extrusionOk="0">
                    <a:moveTo>
                      <a:pt x="-1" y="5"/>
                    </a:moveTo>
                    <a:cubicBezTo>
                      <a:pt x="157" y="1"/>
                      <a:pt x="314" y="-1"/>
                      <a:pt x="472" y="0"/>
                    </a:cubicBezTo>
                    <a:cubicBezTo>
                      <a:pt x="12401" y="0"/>
                      <a:pt x="22072" y="9670"/>
                      <a:pt x="22072" y="21600"/>
                    </a:cubicBezTo>
                  </a:path>
                  <a:path w="22072" h="21600" stroke="0" extrusionOk="0">
                    <a:moveTo>
                      <a:pt x="-1" y="5"/>
                    </a:moveTo>
                    <a:cubicBezTo>
                      <a:pt x="157" y="1"/>
                      <a:pt x="314" y="-1"/>
                      <a:pt x="472" y="0"/>
                    </a:cubicBezTo>
                    <a:cubicBezTo>
                      <a:pt x="12401" y="0"/>
                      <a:pt x="22072" y="9670"/>
                      <a:pt x="22072" y="21600"/>
                    </a:cubicBezTo>
                    <a:lnTo>
                      <a:pt x="472"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383" name="Line 143"/>
            <p:cNvSpPr>
              <a:spLocks noChangeShapeType="1"/>
            </p:cNvSpPr>
            <p:nvPr/>
          </p:nvSpPr>
          <p:spPr bwMode="auto">
            <a:xfrm flipH="1">
              <a:off x="0" y="45"/>
              <a:ext cx="199" cy="7"/>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84" name="Oval 144"/>
            <p:cNvSpPr>
              <a:spLocks noChangeArrowheads="1"/>
            </p:cNvSpPr>
            <p:nvPr/>
          </p:nvSpPr>
          <p:spPr bwMode="auto">
            <a:xfrm rot="21300000">
              <a:off x="88" y="14"/>
              <a:ext cx="20"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385" name="Group 145"/>
          <p:cNvGrpSpPr/>
          <p:nvPr/>
        </p:nvGrpSpPr>
        <p:grpSpPr bwMode="auto">
          <a:xfrm>
            <a:off x="5300664" y="4024314"/>
            <a:ext cx="276225" cy="98425"/>
            <a:chOff x="0" y="0"/>
            <a:chExt cx="195" cy="62"/>
          </a:xfrm>
        </p:grpSpPr>
        <p:grpSp>
          <p:nvGrpSpPr>
            <p:cNvPr id="10386" name="Group 146"/>
            <p:cNvGrpSpPr/>
            <p:nvPr/>
          </p:nvGrpSpPr>
          <p:grpSpPr bwMode="auto">
            <a:xfrm>
              <a:off x="7" y="0"/>
              <a:ext cx="181" cy="62"/>
              <a:chOff x="0" y="0"/>
              <a:chExt cx="181" cy="62"/>
            </a:xfrm>
          </p:grpSpPr>
          <p:sp>
            <p:nvSpPr>
              <p:cNvPr id="10387" name="Arc 147"/>
              <p:cNvSpPr/>
              <p:nvPr/>
            </p:nvSpPr>
            <p:spPr bwMode="auto">
              <a:xfrm rot="21120000">
                <a:off x="0" y="13"/>
                <a:ext cx="93" cy="49"/>
              </a:xfrm>
              <a:custGeom>
                <a:avLst/>
                <a:gdLst>
                  <a:gd name="G0" fmla="+- 21595 0 0"/>
                  <a:gd name="G1" fmla="+- 21598 0 0"/>
                  <a:gd name="G2" fmla="+- 21600 0 0"/>
                  <a:gd name="T0" fmla="*/ 0 w 21595"/>
                  <a:gd name="T1" fmla="*/ 21158 h 21598"/>
                  <a:gd name="T2" fmla="*/ 21363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2"/>
                      <a:pt x="9695" y="124"/>
                      <a:pt x="21362" y="-1"/>
                    </a:cubicBezTo>
                  </a:path>
                  <a:path w="21595" h="21598" stroke="0" extrusionOk="0">
                    <a:moveTo>
                      <a:pt x="-1" y="21157"/>
                    </a:moveTo>
                    <a:cubicBezTo>
                      <a:pt x="237" y="9492"/>
                      <a:pt x="9695" y="124"/>
                      <a:pt x="21362"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88" name="Arc 148"/>
              <p:cNvSpPr/>
              <p:nvPr/>
            </p:nvSpPr>
            <p:spPr bwMode="auto">
              <a:xfrm rot="21120000">
                <a:off x="88" y="0"/>
                <a:ext cx="93" cy="49"/>
              </a:xfrm>
              <a:custGeom>
                <a:avLst/>
                <a:gdLst>
                  <a:gd name="G0" fmla="+- 472 0 0"/>
                  <a:gd name="G1" fmla="+- 21600 0 0"/>
                  <a:gd name="G2" fmla="+- 21600 0 0"/>
                  <a:gd name="T0" fmla="*/ 0 w 22067"/>
                  <a:gd name="T1" fmla="*/ 6 h 21600"/>
                  <a:gd name="T2" fmla="*/ 22067 w 22067"/>
                  <a:gd name="T3" fmla="*/ 21152 h 21600"/>
                  <a:gd name="T4" fmla="*/ 472 w 22067"/>
                  <a:gd name="T5" fmla="*/ 21600 h 21600"/>
                </a:gdLst>
                <a:ahLst/>
                <a:cxnLst>
                  <a:cxn ang="0">
                    <a:pos x="T0" y="T1"/>
                  </a:cxn>
                  <a:cxn ang="0">
                    <a:pos x="T2" y="T3"/>
                  </a:cxn>
                  <a:cxn ang="0">
                    <a:pos x="T4" y="T5"/>
                  </a:cxn>
                </a:cxnLst>
                <a:rect l="0" t="0" r="r" b="b"/>
                <a:pathLst>
                  <a:path w="22067" h="21600" fill="none" extrusionOk="0">
                    <a:moveTo>
                      <a:pt x="-1" y="5"/>
                    </a:moveTo>
                    <a:cubicBezTo>
                      <a:pt x="157" y="1"/>
                      <a:pt x="314" y="-1"/>
                      <a:pt x="472" y="0"/>
                    </a:cubicBezTo>
                    <a:cubicBezTo>
                      <a:pt x="12226" y="0"/>
                      <a:pt x="21823" y="9399"/>
                      <a:pt x="22067" y="21151"/>
                    </a:cubicBezTo>
                  </a:path>
                  <a:path w="22067" h="21600" stroke="0" extrusionOk="0">
                    <a:moveTo>
                      <a:pt x="-1" y="5"/>
                    </a:moveTo>
                    <a:cubicBezTo>
                      <a:pt x="157" y="1"/>
                      <a:pt x="314" y="-1"/>
                      <a:pt x="472" y="0"/>
                    </a:cubicBezTo>
                    <a:cubicBezTo>
                      <a:pt x="12226" y="0"/>
                      <a:pt x="21823" y="9399"/>
                      <a:pt x="22067" y="21151"/>
                    </a:cubicBezTo>
                    <a:lnTo>
                      <a:pt x="472"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389" name="Line 149"/>
            <p:cNvSpPr>
              <a:spLocks noChangeShapeType="1"/>
            </p:cNvSpPr>
            <p:nvPr/>
          </p:nvSpPr>
          <p:spPr bwMode="auto">
            <a:xfrm flipH="1">
              <a:off x="0" y="46"/>
              <a:ext cx="195" cy="8"/>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90" name="Oval 150"/>
            <p:cNvSpPr>
              <a:spLocks noChangeArrowheads="1"/>
            </p:cNvSpPr>
            <p:nvPr/>
          </p:nvSpPr>
          <p:spPr bwMode="auto">
            <a:xfrm rot="21120000">
              <a:off x="83" y="16"/>
              <a:ext cx="20"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391" name="Group 151"/>
          <p:cNvGrpSpPr/>
          <p:nvPr/>
        </p:nvGrpSpPr>
        <p:grpSpPr bwMode="auto">
          <a:xfrm>
            <a:off x="5013325" y="4068764"/>
            <a:ext cx="274638" cy="109537"/>
            <a:chOff x="0" y="0"/>
            <a:chExt cx="195" cy="69"/>
          </a:xfrm>
        </p:grpSpPr>
        <p:grpSp>
          <p:nvGrpSpPr>
            <p:cNvPr id="10392" name="Group 152"/>
            <p:cNvGrpSpPr/>
            <p:nvPr/>
          </p:nvGrpSpPr>
          <p:grpSpPr bwMode="auto">
            <a:xfrm>
              <a:off x="5" y="0"/>
              <a:ext cx="180" cy="69"/>
              <a:chOff x="0" y="0"/>
              <a:chExt cx="180" cy="69"/>
            </a:xfrm>
          </p:grpSpPr>
          <p:sp>
            <p:nvSpPr>
              <p:cNvPr id="10393" name="Arc 153"/>
              <p:cNvSpPr/>
              <p:nvPr/>
            </p:nvSpPr>
            <p:spPr bwMode="auto">
              <a:xfrm rot="20880000">
                <a:off x="0" y="20"/>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94" name="Arc 154"/>
              <p:cNvSpPr/>
              <p:nvPr/>
            </p:nvSpPr>
            <p:spPr bwMode="auto">
              <a:xfrm rot="20880000">
                <a:off x="86" y="0"/>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395" name="Line 155"/>
            <p:cNvSpPr>
              <a:spLocks noChangeShapeType="1"/>
            </p:cNvSpPr>
            <p:nvPr/>
          </p:nvSpPr>
          <p:spPr bwMode="auto">
            <a:xfrm flipH="1">
              <a:off x="0" y="42"/>
              <a:ext cx="195" cy="23"/>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96" name="Oval 156"/>
            <p:cNvSpPr>
              <a:spLocks noChangeArrowheads="1"/>
            </p:cNvSpPr>
            <p:nvPr/>
          </p:nvSpPr>
          <p:spPr bwMode="auto">
            <a:xfrm rot="20880000">
              <a:off x="81" y="20"/>
              <a:ext cx="20"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397" name="Group 157"/>
          <p:cNvGrpSpPr/>
          <p:nvPr/>
        </p:nvGrpSpPr>
        <p:grpSpPr bwMode="auto">
          <a:xfrm>
            <a:off x="4737101" y="4133851"/>
            <a:ext cx="271463" cy="117475"/>
            <a:chOff x="0" y="0"/>
            <a:chExt cx="193" cy="74"/>
          </a:xfrm>
        </p:grpSpPr>
        <p:grpSp>
          <p:nvGrpSpPr>
            <p:cNvPr id="10398" name="Group 158"/>
            <p:cNvGrpSpPr/>
            <p:nvPr/>
          </p:nvGrpSpPr>
          <p:grpSpPr bwMode="auto">
            <a:xfrm>
              <a:off x="5" y="0"/>
              <a:ext cx="177" cy="74"/>
              <a:chOff x="0" y="0"/>
              <a:chExt cx="177" cy="74"/>
            </a:xfrm>
          </p:grpSpPr>
          <p:sp>
            <p:nvSpPr>
              <p:cNvPr id="10399" name="Arc 159"/>
              <p:cNvSpPr/>
              <p:nvPr/>
            </p:nvSpPr>
            <p:spPr bwMode="auto">
              <a:xfrm rot="20700000">
                <a:off x="0" y="25"/>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00" name="Arc 160"/>
              <p:cNvSpPr/>
              <p:nvPr/>
            </p:nvSpPr>
            <p:spPr bwMode="auto">
              <a:xfrm rot="20700000">
                <a:off x="83" y="0"/>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401" name="Line 161"/>
            <p:cNvSpPr>
              <a:spLocks noChangeShapeType="1"/>
            </p:cNvSpPr>
            <p:nvPr/>
          </p:nvSpPr>
          <p:spPr bwMode="auto">
            <a:xfrm flipH="1">
              <a:off x="0" y="41"/>
              <a:ext cx="193" cy="32"/>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02" name="Oval 162"/>
            <p:cNvSpPr>
              <a:spLocks noChangeArrowheads="1"/>
            </p:cNvSpPr>
            <p:nvPr/>
          </p:nvSpPr>
          <p:spPr bwMode="auto">
            <a:xfrm rot="20700000">
              <a:off x="80" y="23"/>
              <a:ext cx="19"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3" name="Group 163"/>
          <p:cNvGrpSpPr/>
          <p:nvPr/>
        </p:nvGrpSpPr>
        <p:grpSpPr bwMode="auto">
          <a:xfrm>
            <a:off x="4479926" y="4214814"/>
            <a:ext cx="271463" cy="117475"/>
            <a:chOff x="0" y="0"/>
            <a:chExt cx="193" cy="74"/>
          </a:xfrm>
        </p:grpSpPr>
        <p:grpSp>
          <p:nvGrpSpPr>
            <p:cNvPr id="10404" name="Group 164"/>
            <p:cNvGrpSpPr/>
            <p:nvPr/>
          </p:nvGrpSpPr>
          <p:grpSpPr bwMode="auto">
            <a:xfrm>
              <a:off x="5" y="0"/>
              <a:ext cx="177" cy="74"/>
              <a:chOff x="0" y="0"/>
              <a:chExt cx="177" cy="74"/>
            </a:xfrm>
          </p:grpSpPr>
          <p:sp>
            <p:nvSpPr>
              <p:cNvPr id="10405" name="Arc 165"/>
              <p:cNvSpPr/>
              <p:nvPr/>
            </p:nvSpPr>
            <p:spPr bwMode="auto">
              <a:xfrm rot="20700000">
                <a:off x="0" y="25"/>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06" name="Arc 166"/>
              <p:cNvSpPr/>
              <p:nvPr/>
            </p:nvSpPr>
            <p:spPr bwMode="auto">
              <a:xfrm rot="20700000">
                <a:off x="83" y="0"/>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407" name="Line 167"/>
            <p:cNvSpPr>
              <a:spLocks noChangeShapeType="1"/>
            </p:cNvSpPr>
            <p:nvPr/>
          </p:nvSpPr>
          <p:spPr bwMode="auto">
            <a:xfrm flipH="1">
              <a:off x="0" y="41"/>
              <a:ext cx="193" cy="32"/>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08" name="Oval 168"/>
            <p:cNvSpPr>
              <a:spLocks noChangeArrowheads="1"/>
            </p:cNvSpPr>
            <p:nvPr/>
          </p:nvSpPr>
          <p:spPr bwMode="auto">
            <a:xfrm rot="20700000">
              <a:off x="80" y="23"/>
              <a:ext cx="19"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9" name="Group 169"/>
          <p:cNvGrpSpPr/>
          <p:nvPr/>
        </p:nvGrpSpPr>
        <p:grpSpPr bwMode="auto">
          <a:xfrm>
            <a:off x="4214813" y="4313239"/>
            <a:ext cx="260350" cy="142875"/>
            <a:chOff x="0" y="0"/>
            <a:chExt cx="185" cy="90"/>
          </a:xfrm>
        </p:grpSpPr>
        <p:grpSp>
          <p:nvGrpSpPr>
            <p:cNvPr id="10410" name="Group 170"/>
            <p:cNvGrpSpPr/>
            <p:nvPr/>
          </p:nvGrpSpPr>
          <p:grpSpPr bwMode="auto">
            <a:xfrm>
              <a:off x="0" y="0"/>
              <a:ext cx="174" cy="84"/>
              <a:chOff x="0" y="0"/>
              <a:chExt cx="174" cy="84"/>
            </a:xfrm>
          </p:grpSpPr>
          <p:sp>
            <p:nvSpPr>
              <p:cNvPr id="10411" name="Arc 171"/>
              <p:cNvSpPr/>
              <p:nvPr/>
            </p:nvSpPr>
            <p:spPr bwMode="auto">
              <a:xfrm rot="20280000">
                <a:off x="0" y="35"/>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12" name="Arc 172"/>
              <p:cNvSpPr/>
              <p:nvPr/>
            </p:nvSpPr>
            <p:spPr bwMode="auto">
              <a:xfrm rot="20280000">
                <a:off x="80" y="0"/>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413" name="Line 173"/>
            <p:cNvSpPr>
              <a:spLocks noChangeShapeType="1"/>
            </p:cNvSpPr>
            <p:nvPr/>
          </p:nvSpPr>
          <p:spPr bwMode="auto">
            <a:xfrm flipH="1">
              <a:off x="1" y="34"/>
              <a:ext cx="184" cy="56"/>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14" name="Oval 174"/>
            <p:cNvSpPr>
              <a:spLocks noChangeArrowheads="1"/>
            </p:cNvSpPr>
            <p:nvPr/>
          </p:nvSpPr>
          <p:spPr bwMode="auto">
            <a:xfrm rot="20280000">
              <a:off x="73" y="28"/>
              <a:ext cx="18"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5" name="Group 175"/>
          <p:cNvGrpSpPr/>
          <p:nvPr/>
        </p:nvGrpSpPr>
        <p:grpSpPr bwMode="auto">
          <a:xfrm>
            <a:off x="3971925" y="4443414"/>
            <a:ext cx="254000" cy="168275"/>
            <a:chOff x="0" y="0"/>
            <a:chExt cx="180" cy="106"/>
          </a:xfrm>
        </p:grpSpPr>
        <p:grpSp>
          <p:nvGrpSpPr>
            <p:cNvPr id="10416" name="Group 176"/>
            <p:cNvGrpSpPr/>
            <p:nvPr/>
          </p:nvGrpSpPr>
          <p:grpSpPr bwMode="auto">
            <a:xfrm>
              <a:off x="0" y="0"/>
              <a:ext cx="168" cy="98"/>
              <a:chOff x="0" y="0"/>
              <a:chExt cx="168" cy="98"/>
            </a:xfrm>
          </p:grpSpPr>
          <p:sp>
            <p:nvSpPr>
              <p:cNvPr id="10417" name="Arc 177"/>
              <p:cNvSpPr/>
              <p:nvPr/>
            </p:nvSpPr>
            <p:spPr bwMode="auto">
              <a:xfrm rot="19800000">
                <a:off x="0" y="50"/>
                <a:ext cx="93" cy="48"/>
              </a:xfrm>
              <a:custGeom>
                <a:avLst/>
                <a:gdLst>
                  <a:gd name="G0" fmla="+- 21595 0 0"/>
                  <a:gd name="G1" fmla="+- 21598 0 0"/>
                  <a:gd name="G2" fmla="+- 21600 0 0"/>
                  <a:gd name="T0" fmla="*/ 0 w 21595"/>
                  <a:gd name="T1" fmla="*/ 21149 h 21598"/>
                  <a:gd name="T2" fmla="*/ 21363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48"/>
                    </a:moveTo>
                    <a:cubicBezTo>
                      <a:pt x="242" y="9487"/>
                      <a:pt x="9699" y="124"/>
                      <a:pt x="21362" y="-1"/>
                    </a:cubicBezTo>
                  </a:path>
                  <a:path w="21595" h="21598" stroke="0" extrusionOk="0">
                    <a:moveTo>
                      <a:pt x="-1" y="21148"/>
                    </a:moveTo>
                    <a:cubicBezTo>
                      <a:pt x="242" y="9487"/>
                      <a:pt x="9699" y="124"/>
                      <a:pt x="21362"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18" name="Arc 178"/>
              <p:cNvSpPr/>
              <p:nvPr/>
            </p:nvSpPr>
            <p:spPr bwMode="auto">
              <a:xfrm rot="19800000">
                <a:off x="74" y="0"/>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419" name="Line 179"/>
            <p:cNvSpPr>
              <a:spLocks noChangeShapeType="1"/>
            </p:cNvSpPr>
            <p:nvPr/>
          </p:nvSpPr>
          <p:spPr bwMode="auto">
            <a:xfrm flipH="1">
              <a:off x="7" y="25"/>
              <a:ext cx="173" cy="81"/>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20" name="Oval 180"/>
            <p:cNvSpPr>
              <a:spLocks noChangeArrowheads="1"/>
            </p:cNvSpPr>
            <p:nvPr/>
          </p:nvSpPr>
          <p:spPr bwMode="auto">
            <a:xfrm rot="19800000">
              <a:off x="69" y="35"/>
              <a:ext cx="19"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1" name="Group 181"/>
          <p:cNvGrpSpPr/>
          <p:nvPr/>
        </p:nvGrpSpPr>
        <p:grpSpPr bwMode="auto">
          <a:xfrm>
            <a:off x="3725864" y="4603750"/>
            <a:ext cx="250825" cy="177800"/>
            <a:chOff x="0" y="0"/>
            <a:chExt cx="177" cy="112"/>
          </a:xfrm>
        </p:grpSpPr>
        <p:grpSp>
          <p:nvGrpSpPr>
            <p:cNvPr id="10422" name="Group 182"/>
            <p:cNvGrpSpPr/>
            <p:nvPr/>
          </p:nvGrpSpPr>
          <p:grpSpPr bwMode="auto">
            <a:xfrm>
              <a:off x="0" y="0"/>
              <a:ext cx="165" cy="101"/>
              <a:chOff x="0" y="0"/>
              <a:chExt cx="165" cy="101"/>
            </a:xfrm>
          </p:grpSpPr>
          <p:sp>
            <p:nvSpPr>
              <p:cNvPr id="10423" name="Arc 183"/>
              <p:cNvSpPr/>
              <p:nvPr/>
            </p:nvSpPr>
            <p:spPr bwMode="auto">
              <a:xfrm rot="19620000">
                <a:off x="0" y="53"/>
                <a:ext cx="94" cy="48"/>
              </a:xfrm>
              <a:custGeom>
                <a:avLst/>
                <a:gdLst>
                  <a:gd name="G0" fmla="+- 21595 0 0"/>
                  <a:gd name="G1" fmla="+- 21598 0 0"/>
                  <a:gd name="G2" fmla="+- 21600 0 0"/>
                  <a:gd name="T0" fmla="*/ 0 w 21595"/>
                  <a:gd name="T1" fmla="*/ 21149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48"/>
                    </a:moveTo>
                    <a:cubicBezTo>
                      <a:pt x="242" y="9486"/>
                      <a:pt x="9701" y="122"/>
                      <a:pt x="21365" y="-1"/>
                    </a:cubicBezTo>
                  </a:path>
                  <a:path w="21595" h="21598" stroke="0" extrusionOk="0">
                    <a:moveTo>
                      <a:pt x="-1" y="21148"/>
                    </a:moveTo>
                    <a:cubicBezTo>
                      <a:pt x="242" y="9486"/>
                      <a:pt x="9701"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24" name="Arc 184"/>
              <p:cNvSpPr/>
              <p:nvPr/>
            </p:nvSpPr>
            <p:spPr bwMode="auto">
              <a:xfrm rot="19620000">
                <a:off x="71" y="0"/>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425" name="Line 185"/>
            <p:cNvSpPr>
              <a:spLocks noChangeShapeType="1"/>
            </p:cNvSpPr>
            <p:nvPr/>
          </p:nvSpPr>
          <p:spPr bwMode="auto">
            <a:xfrm flipH="1">
              <a:off x="11" y="22"/>
              <a:ext cx="166" cy="90"/>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26" name="Oval 186"/>
            <p:cNvSpPr>
              <a:spLocks noChangeArrowheads="1"/>
            </p:cNvSpPr>
            <p:nvPr/>
          </p:nvSpPr>
          <p:spPr bwMode="auto">
            <a:xfrm rot="19620000">
              <a:off x="68" y="37"/>
              <a:ext cx="19"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7" name="Group 187"/>
          <p:cNvGrpSpPr/>
          <p:nvPr/>
        </p:nvGrpSpPr>
        <p:grpSpPr bwMode="auto">
          <a:xfrm>
            <a:off x="3495676" y="4783139"/>
            <a:ext cx="244475" cy="187325"/>
            <a:chOff x="0" y="0"/>
            <a:chExt cx="174" cy="118"/>
          </a:xfrm>
        </p:grpSpPr>
        <p:grpSp>
          <p:nvGrpSpPr>
            <p:cNvPr id="10428" name="Group 188"/>
            <p:cNvGrpSpPr/>
            <p:nvPr/>
          </p:nvGrpSpPr>
          <p:grpSpPr bwMode="auto">
            <a:xfrm>
              <a:off x="0" y="0"/>
              <a:ext cx="162" cy="106"/>
              <a:chOff x="0" y="0"/>
              <a:chExt cx="162" cy="106"/>
            </a:xfrm>
          </p:grpSpPr>
          <p:sp>
            <p:nvSpPr>
              <p:cNvPr id="10429" name="Arc 189"/>
              <p:cNvSpPr/>
              <p:nvPr/>
            </p:nvSpPr>
            <p:spPr bwMode="auto">
              <a:xfrm rot="19440000">
                <a:off x="0" y="58"/>
                <a:ext cx="93" cy="48"/>
              </a:xfrm>
              <a:custGeom>
                <a:avLst/>
                <a:gdLst>
                  <a:gd name="G0" fmla="+- 21595 0 0"/>
                  <a:gd name="G1" fmla="+- 21598 0 0"/>
                  <a:gd name="G2" fmla="+- 21600 0 0"/>
                  <a:gd name="T0" fmla="*/ 0 w 21595"/>
                  <a:gd name="T1" fmla="*/ 21149 h 21598"/>
                  <a:gd name="T2" fmla="*/ 21363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48"/>
                    </a:moveTo>
                    <a:cubicBezTo>
                      <a:pt x="242" y="9487"/>
                      <a:pt x="9699" y="124"/>
                      <a:pt x="21362" y="-1"/>
                    </a:cubicBezTo>
                  </a:path>
                  <a:path w="21595" h="21598" stroke="0" extrusionOk="0">
                    <a:moveTo>
                      <a:pt x="-1" y="21148"/>
                    </a:moveTo>
                    <a:cubicBezTo>
                      <a:pt x="242" y="9487"/>
                      <a:pt x="9699" y="124"/>
                      <a:pt x="21362"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30" name="Arc 190"/>
              <p:cNvSpPr/>
              <p:nvPr/>
            </p:nvSpPr>
            <p:spPr bwMode="auto">
              <a:xfrm rot="19440000">
                <a:off x="68" y="0"/>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431" name="Line 191"/>
            <p:cNvSpPr>
              <a:spLocks noChangeShapeType="1"/>
            </p:cNvSpPr>
            <p:nvPr/>
          </p:nvSpPr>
          <p:spPr bwMode="auto">
            <a:xfrm flipH="1">
              <a:off x="12" y="20"/>
              <a:ext cx="162" cy="98"/>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32" name="Oval 192"/>
            <p:cNvSpPr>
              <a:spLocks noChangeArrowheads="1"/>
            </p:cNvSpPr>
            <p:nvPr/>
          </p:nvSpPr>
          <p:spPr bwMode="auto">
            <a:xfrm rot="19440000">
              <a:off x="64" y="39"/>
              <a:ext cx="20"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3" name="Group 193"/>
          <p:cNvGrpSpPr/>
          <p:nvPr/>
        </p:nvGrpSpPr>
        <p:grpSpPr bwMode="auto">
          <a:xfrm>
            <a:off x="3254375" y="4964113"/>
            <a:ext cx="261938" cy="152400"/>
            <a:chOff x="0" y="0"/>
            <a:chExt cx="186" cy="96"/>
          </a:xfrm>
        </p:grpSpPr>
        <p:grpSp>
          <p:nvGrpSpPr>
            <p:cNvPr id="10434" name="Group 194"/>
            <p:cNvGrpSpPr/>
            <p:nvPr/>
          </p:nvGrpSpPr>
          <p:grpSpPr bwMode="auto">
            <a:xfrm>
              <a:off x="0" y="0"/>
              <a:ext cx="172" cy="91"/>
              <a:chOff x="0" y="0"/>
              <a:chExt cx="172" cy="91"/>
            </a:xfrm>
          </p:grpSpPr>
          <p:sp>
            <p:nvSpPr>
              <p:cNvPr id="10435" name="Arc 195"/>
              <p:cNvSpPr/>
              <p:nvPr/>
            </p:nvSpPr>
            <p:spPr bwMode="auto">
              <a:xfrm rot="20100000">
                <a:off x="0" y="44"/>
                <a:ext cx="93" cy="47"/>
              </a:xfrm>
              <a:custGeom>
                <a:avLst/>
                <a:gdLst>
                  <a:gd name="G0" fmla="+- 21595 0 0"/>
                  <a:gd name="G1" fmla="+- 21598 0 0"/>
                  <a:gd name="G2" fmla="+- 21600 0 0"/>
                  <a:gd name="T0" fmla="*/ 0 w 21595"/>
                  <a:gd name="T1" fmla="*/ 21139 h 21598"/>
                  <a:gd name="T2" fmla="*/ 21363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38"/>
                    </a:moveTo>
                    <a:cubicBezTo>
                      <a:pt x="247" y="9481"/>
                      <a:pt x="9703" y="124"/>
                      <a:pt x="21362" y="-1"/>
                    </a:cubicBezTo>
                  </a:path>
                  <a:path w="21595" h="21598" stroke="0" extrusionOk="0">
                    <a:moveTo>
                      <a:pt x="-1" y="21138"/>
                    </a:moveTo>
                    <a:cubicBezTo>
                      <a:pt x="247" y="9481"/>
                      <a:pt x="9703" y="124"/>
                      <a:pt x="21362"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36" name="Arc 196"/>
              <p:cNvSpPr/>
              <p:nvPr/>
            </p:nvSpPr>
            <p:spPr bwMode="auto">
              <a:xfrm rot="20100000">
                <a:off x="79" y="0"/>
                <a:ext cx="93" cy="49"/>
              </a:xfrm>
              <a:custGeom>
                <a:avLst/>
                <a:gdLst>
                  <a:gd name="G0" fmla="+- 472 0 0"/>
                  <a:gd name="G1" fmla="+- 21600 0 0"/>
                  <a:gd name="G2" fmla="+- 21600 0 0"/>
                  <a:gd name="T0" fmla="*/ 0 w 22072"/>
                  <a:gd name="T1" fmla="*/ 6 h 21600"/>
                  <a:gd name="T2" fmla="*/ 22072 w 22072"/>
                  <a:gd name="T3" fmla="*/ 21600 h 21600"/>
                  <a:gd name="T4" fmla="*/ 472 w 22072"/>
                  <a:gd name="T5" fmla="*/ 21600 h 21600"/>
                </a:gdLst>
                <a:ahLst/>
                <a:cxnLst>
                  <a:cxn ang="0">
                    <a:pos x="T0" y="T1"/>
                  </a:cxn>
                  <a:cxn ang="0">
                    <a:pos x="T2" y="T3"/>
                  </a:cxn>
                  <a:cxn ang="0">
                    <a:pos x="T4" y="T5"/>
                  </a:cxn>
                </a:cxnLst>
                <a:rect l="0" t="0" r="r" b="b"/>
                <a:pathLst>
                  <a:path w="22072" h="21600" fill="none" extrusionOk="0">
                    <a:moveTo>
                      <a:pt x="-1" y="5"/>
                    </a:moveTo>
                    <a:cubicBezTo>
                      <a:pt x="157" y="1"/>
                      <a:pt x="314" y="-1"/>
                      <a:pt x="472" y="0"/>
                    </a:cubicBezTo>
                    <a:cubicBezTo>
                      <a:pt x="12401" y="0"/>
                      <a:pt x="22072" y="9670"/>
                      <a:pt x="22072" y="21600"/>
                    </a:cubicBezTo>
                  </a:path>
                  <a:path w="22072" h="21600" stroke="0" extrusionOk="0">
                    <a:moveTo>
                      <a:pt x="-1" y="5"/>
                    </a:moveTo>
                    <a:cubicBezTo>
                      <a:pt x="157" y="1"/>
                      <a:pt x="314" y="-1"/>
                      <a:pt x="472" y="0"/>
                    </a:cubicBezTo>
                    <a:cubicBezTo>
                      <a:pt x="12401" y="0"/>
                      <a:pt x="22072" y="9670"/>
                      <a:pt x="22072" y="21600"/>
                    </a:cubicBezTo>
                    <a:lnTo>
                      <a:pt x="472"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437" name="Line 197"/>
            <p:cNvSpPr>
              <a:spLocks noChangeShapeType="1"/>
            </p:cNvSpPr>
            <p:nvPr/>
          </p:nvSpPr>
          <p:spPr bwMode="auto">
            <a:xfrm flipH="1">
              <a:off x="5" y="30"/>
              <a:ext cx="181" cy="66"/>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38" name="Oval 198"/>
            <p:cNvSpPr>
              <a:spLocks noChangeArrowheads="1"/>
            </p:cNvSpPr>
            <p:nvPr/>
          </p:nvSpPr>
          <p:spPr bwMode="auto">
            <a:xfrm rot="20100000">
              <a:off x="73" y="32"/>
              <a:ext cx="18"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9" name="Group 199"/>
          <p:cNvGrpSpPr/>
          <p:nvPr/>
        </p:nvGrpSpPr>
        <p:grpSpPr bwMode="auto">
          <a:xfrm>
            <a:off x="2998789" y="5092700"/>
            <a:ext cx="261937" cy="141288"/>
            <a:chOff x="0" y="0"/>
            <a:chExt cx="185" cy="89"/>
          </a:xfrm>
        </p:grpSpPr>
        <p:grpSp>
          <p:nvGrpSpPr>
            <p:cNvPr id="10440" name="Group 200"/>
            <p:cNvGrpSpPr/>
            <p:nvPr/>
          </p:nvGrpSpPr>
          <p:grpSpPr bwMode="auto">
            <a:xfrm>
              <a:off x="0" y="0"/>
              <a:ext cx="172" cy="85"/>
              <a:chOff x="0" y="0"/>
              <a:chExt cx="172" cy="85"/>
            </a:xfrm>
          </p:grpSpPr>
          <p:sp>
            <p:nvSpPr>
              <p:cNvPr id="10441" name="Arc 201"/>
              <p:cNvSpPr/>
              <p:nvPr/>
            </p:nvSpPr>
            <p:spPr bwMode="auto">
              <a:xfrm rot="20280000">
                <a:off x="0" y="36"/>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42" name="Arc 202"/>
              <p:cNvSpPr/>
              <p:nvPr/>
            </p:nvSpPr>
            <p:spPr bwMode="auto">
              <a:xfrm rot="20280000">
                <a:off x="78" y="0"/>
                <a:ext cx="94" cy="49"/>
              </a:xfrm>
              <a:custGeom>
                <a:avLst/>
                <a:gdLst>
                  <a:gd name="G0" fmla="+- 0 0 0"/>
                  <a:gd name="G1" fmla="+- 21600 0 0"/>
                  <a:gd name="G2" fmla="+- 21600 0 0"/>
                  <a:gd name="T0" fmla="*/ 0 w 21595"/>
                  <a:gd name="T1" fmla="*/ 0 h 21600"/>
                  <a:gd name="T2" fmla="*/ 21595 w 21595"/>
                  <a:gd name="T3" fmla="*/ 21155 h 21600"/>
                  <a:gd name="T4" fmla="*/ 0 w 21595"/>
                  <a:gd name="T5" fmla="*/ 21600 h 21600"/>
                </a:gdLst>
                <a:ahLst/>
                <a:cxnLst>
                  <a:cxn ang="0">
                    <a:pos x="T0" y="T1"/>
                  </a:cxn>
                  <a:cxn ang="0">
                    <a:pos x="T2" y="T3"/>
                  </a:cxn>
                  <a:cxn ang="0">
                    <a:pos x="T4" y="T5"/>
                  </a:cxn>
                </a:cxnLst>
                <a:rect l="0" t="0" r="r" b="b"/>
                <a:pathLst>
                  <a:path w="21595" h="21600" fill="none" extrusionOk="0">
                    <a:moveTo>
                      <a:pt x="0" y="0"/>
                    </a:moveTo>
                    <a:cubicBezTo>
                      <a:pt x="11755" y="0"/>
                      <a:pt x="21353" y="9401"/>
                      <a:pt x="21595" y="21154"/>
                    </a:cubicBezTo>
                  </a:path>
                  <a:path w="21595" h="21600" stroke="0" extrusionOk="0">
                    <a:moveTo>
                      <a:pt x="0" y="0"/>
                    </a:moveTo>
                    <a:cubicBezTo>
                      <a:pt x="11755" y="0"/>
                      <a:pt x="21353" y="9401"/>
                      <a:pt x="21595" y="21154"/>
                    </a:cubicBezTo>
                    <a:lnTo>
                      <a:pt x="0"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443" name="Line 203"/>
            <p:cNvSpPr>
              <a:spLocks noChangeShapeType="1"/>
            </p:cNvSpPr>
            <p:nvPr/>
          </p:nvSpPr>
          <p:spPr bwMode="auto">
            <a:xfrm flipH="1">
              <a:off x="1" y="33"/>
              <a:ext cx="184" cy="56"/>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44" name="Oval 204"/>
            <p:cNvSpPr>
              <a:spLocks noChangeArrowheads="1"/>
            </p:cNvSpPr>
            <p:nvPr/>
          </p:nvSpPr>
          <p:spPr bwMode="auto">
            <a:xfrm rot="20280000">
              <a:off x="73" y="27"/>
              <a:ext cx="20"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5" name="Group 205"/>
          <p:cNvGrpSpPr/>
          <p:nvPr/>
        </p:nvGrpSpPr>
        <p:grpSpPr bwMode="auto">
          <a:xfrm>
            <a:off x="2730500" y="5216526"/>
            <a:ext cx="260350" cy="149225"/>
            <a:chOff x="0" y="0"/>
            <a:chExt cx="185" cy="94"/>
          </a:xfrm>
        </p:grpSpPr>
        <p:grpSp>
          <p:nvGrpSpPr>
            <p:cNvPr id="10446" name="Group 206"/>
            <p:cNvGrpSpPr/>
            <p:nvPr/>
          </p:nvGrpSpPr>
          <p:grpSpPr bwMode="auto">
            <a:xfrm>
              <a:off x="0" y="0"/>
              <a:ext cx="173" cy="88"/>
              <a:chOff x="0" y="0"/>
              <a:chExt cx="173" cy="88"/>
            </a:xfrm>
          </p:grpSpPr>
          <p:sp>
            <p:nvSpPr>
              <p:cNvPr id="10447" name="Arc 207"/>
              <p:cNvSpPr/>
              <p:nvPr/>
            </p:nvSpPr>
            <p:spPr bwMode="auto">
              <a:xfrm rot="20160000">
                <a:off x="0" y="39"/>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48" name="Arc 208"/>
              <p:cNvSpPr/>
              <p:nvPr/>
            </p:nvSpPr>
            <p:spPr bwMode="auto">
              <a:xfrm rot="20160000">
                <a:off x="79" y="0"/>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449" name="Line 209"/>
            <p:cNvSpPr>
              <a:spLocks noChangeShapeType="1"/>
            </p:cNvSpPr>
            <p:nvPr/>
          </p:nvSpPr>
          <p:spPr bwMode="auto">
            <a:xfrm flipH="1">
              <a:off x="4" y="32"/>
              <a:ext cx="181" cy="62"/>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50" name="Oval 210"/>
            <p:cNvSpPr>
              <a:spLocks noChangeArrowheads="1"/>
            </p:cNvSpPr>
            <p:nvPr/>
          </p:nvSpPr>
          <p:spPr bwMode="auto">
            <a:xfrm rot="20160000">
              <a:off x="72" y="29"/>
              <a:ext cx="19" cy="6"/>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1" name="Group 211"/>
          <p:cNvGrpSpPr/>
          <p:nvPr/>
        </p:nvGrpSpPr>
        <p:grpSpPr bwMode="auto">
          <a:xfrm>
            <a:off x="2486025" y="5337176"/>
            <a:ext cx="260350" cy="149225"/>
            <a:chOff x="0" y="0"/>
            <a:chExt cx="185" cy="94"/>
          </a:xfrm>
        </p:grpSpPr>
        <p:grpSp>
          <p:nvGrpSpPr>
            <p:cNvPr id="10452" name="Group 212"/>
            <p:cNvGrpSpPr/>
            <p:nvPr/>
          </p:nvGrpSpPr>
          <p:grpSpPr bwMode="auto">
            <a:xfrm>
              <a:off x="0" y="0"/>
              <a:ext cx="173" cy="88"/>
              <a:chOff x="0" y="0"/>
              <a:chExt cx="173" cy="88"/>
            </a:xfrm>
          </p:grpSpPr>
          <p:sp>
            <p:nvSpPr>
              <p:cNvPr id="10453" name="Arc 213"/>
              <p:cNvSpPr/>
              <p:nvPr/>
            </p:nvSpPr>
            <p:spPr bwMode="auto">
              <a:xfrm rot="20160000">
                <a:off x="0" y="39"/>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54" name="Arc 214"/>
              <p:cNvSpPr/>
              <p:nvPr/>
            </p:nvSpPr>
            <p:spPr bwMode="auto">
              <a:xfrm rot="20160000">
                <a:off x="79" y="0"/>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455" name="Line 215"/>
            <p:cNvSpPr>
              <a:spLocks noChangeShapeType="1"/>
            </p:cNvSpPr>
            <p:nvPr/>
          </p:nvSpPr>
          <p:spPr bwMode="auto">
            <a:xfrm flipH="1">
              <a:off x="4" y="33"/>
              <a:ext cx="181" cy="61"/>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56" name="Oval 216"/>
            <p:cNvSpPr>
              <a:spLocks noChangeArrowheads="1"/>
            </p:cNvSpPr>
            <p:nvPr/>
          </p:nvSpPr>
          <p:spPr bwMode="auto">
            <a:xfrm rot="20160000">
              <a:off x="72" y="29"/>
              <a:ext cx="19" cy="6"/>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457" name="Rectangle 217"/>
          <p:cNvSpPr>
            <a:spLocks noChangeArrowheads="1"/>
          </p:cNvSpPr>
          <p:nvPr/>
        </p:nvSpPr>
        <p:spPr bwMode="auto">
          <a:xfrm>
            <a:off x="5410201" y="6248401"/>
            <a:ext cx="1236663" cy="327025"/>
          </a:xfrm>
          <a:prstGeom prst="rect">
            <a:avLst/>
          </a:prstGeom>
          <a:solidFill>
            <a:srgbClr val="FFFFFF"/>
          </a:solidFill>
          <a:ln w="12700" cmpd="sng">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9850" tIns="34925" rIns="69850" bIns="34925">
            <a:spAutoFit/>
          </a:bodyPr>
          <a:lstStyle>
            <a:lvl1pPr defTabSz="514350">
              <a:defRPr>
                <a:solidFill>
                  <a:schemeClr val="tx1"/>
                </a:solidFill>
                <a:latin typeface="Arial" panose="020B0604020202020204" pitchFamily="34" charset="0"/>
                <a:ea typeface="宋体" panose="02010600030101010101" pitchFamily="2" charset="-122"/>
              </a:defRPr>
            </a:lvl1pPr>
            <a:lvl2pPr marL="342900" defTabSz="514350">
              <a:defRPr>
                <a:solidFill>
                  <a:schemeClr val="tx1"/>
                </a:solidFill>
                <a:latin typeface="Arial" panose="020B0604020202020204" pitchFamily="34" charset="0"/>
                <a:ea typeface="宋体" panose="02010600030101010101" pitchFamily="2" charset="-122"/>
              </a:defRPr>
            </a:lvl2pPr>
            <a:lvl3pPr marL="685800" defTabSz="514350">
              <a:defRPr>
                <a:solidFill>
                  <a:schemeClr val="tx1"/>
                </a:solidFill>
                <a:latin typeface="Arial" panose="020B0604020202020204" pitchFamily="34" charset="0"/>
                <a:ea typeface="宋体" panose="02010600030101010101" pitchFamily="2" charset="-122"/>
              </a:defRPr>
            </a:lvl3pPr>
            <a:lvl4pPr marL="1028700" defTabSz="514350">
              <a:defRPr>
                <a:solidFill>
                  <a:schemeClr val="tx1"/>
                </a:solidFill>
                <a:latin typeface="Arial" panose="020B0604020202020204" pitchFamily="34" charset="0"/>
                <a:ea typeface="宋体" panose="02010600030101010101" pitchFamily="2" charset="-122"/>
              </a:defRPr>
            </a:lvl4pPr>
            <a:lvl5pPr marL="1371600" defTabSz="514350">
              <a:defRPr>
                <a:solidFill>
                  <a:schemeClr val="tx1"/>
                </a:solidFill>
                <a:latin typeface="Arial" panose="020B0604020202020204" pitchFamily="34" charset="0"/>
                <a:ea typeface="宋体" panose="02010600030101010101" pitchFamily="2" charset="-122"/>
              </a:defRPr>
            </a:lvl5pPr>
            <a:lvl6pPr marL="18288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860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432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004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000000"/>
                </a:solidFill>
                <a:ea typeface="黑体" panose="02010609060101010101" pitchFamily="49" charset="-122"/>
              </a:rPr>
              <a:t>外膜</a:t>
            </a:r>
          </a:p>
        </p:txBody>
      </p:sp>
      <p:grpSp>
        <p:nvGrpSpPr>
          <p:cNvPr id="10458" name="Group 218"/>
          <p:cNvGrpSpPr/>
          <p:nvPr/>
        </p:nvGrpSpPr>
        <p:grpSpPr bwMode="auto">
          <a:xfrm>
            <a:off x="8113714" y="5178426"/>
            <a:ext cx="325437" cy="227013"/>
            <a:chOff x="0" y="0"/>
            <a:chExt cx="231" cy="143"/>
          </a:xfrm>
        </p:grpSpPr>
        <p:sp>
          <p:nvSpPr>
            <p:cNvPr id="10459"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60" name="Oval 220"/>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61" name="Oval 221"/>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62" name="Oval 222"/>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63" name="Oval 223"/>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4" name="Group 224"/>
          <p:cNvGrpSpPr/>
          <p:nvPr/>
        </p:nvGrpSpPr>
        <p:grpSpPr bwMode="auto">
          <a:xfrm>
            <a:off x="7858125" y="4826000"/>
            <a:ext cx="325438" cy="228600"/>
            <a:chOff x="0" y="0"/>
            <a:chExt cx="231" cy="144"/>
          </a:xfrm>
        </p:grpSpPr>
        <p:sp>
          <p:nvSpPr>
            <p:cNvPr id="10465" name="未知"/>
            <p:cNvSpPr/>
            <p:nvPr/>
          </p:nvSpPr>
          <p:spPr bwMode="auto">
            <a:xfrm>
              <a:off x="0" y="0"/>
              <a:ext cx="231" cy="144"/>
            </a:xfrm>
            <a:custGeom>
              <a:avLst/>
              <a:gdLst>
                <a:gd name="T0" fmla="*/ 63 w 231"/>
                <a:gd name="T1" fmla="*/ 16 h 144"/>
                <a:gd name="T2" fmla="*/ 48 w 231"/>
                <a:gd name="T3" fmla="*/ 24 h 144"/>
                <a:gd name="T4" fmla="*/ 32 w 231"/>
                <a:gd name="T5" fmla="*/ 24 h 144"/>
                <a:gd name="T6" fmla="*/ 24 w 231"/>
                <a:gd name="T7" fmla="*/ 40 h 144"/>
                <a:gd name="T8" fmla="*/ 40 w 231"/>
                <a:gd name="T9" fmla="*/ 40 h 144"/>
                <a:gd name="T10" fmla="*/ 48 w 231"/>
                <a:gd name="T11" fmla="*/ 55 h 144"/>
                <a:gd name="T12" fmla="*/ 32 w 231"/>
                <a:gd name="T13" fmla="*/ 55 h 144"/>
                <a:gd name="T14" fmla="*/ 16 w 231"/>
                <a:gd name="T15" fmla="*/ 63 h 144"/>
                <a:gd name="T16" fmla="*/ 0 w 231"/>
                <a:gd name="T17" fmla="*/ 71 h 144"/>
                <a:gd name="T18" fmla="*/ 8 w 231"/>
                <a:gd name="T19" fmla="*/ 87 h 144"/>
                <a:gd name="T20" fmla="*/ 24 w 231"/>
                <a:gd name="T21" fmla="*/ 87 h 144"/>
                <a:gd name="T22" fmla="*/ 40 w 231"/>
                <a:gd name="T23" fmla="*/ 87 h 144"/>
                <a:gd name="T24" fmla="*/ 24 w 231"/>
                <a:gd name="T25" fmla="*/ 95 h 144"/>
                <a:gd name="T26" fmla="*/ 16 w 231"/>
                <a:gd name="T27" fmla="*/ 111 h 144"/>
                <a:gd name="T28" fmla="*/ 0 w 231"/>
                <a:gd name="T29" fmla="*/ 119 h 144"/>
                <a:gd name="T30" fmla="*/ 8 w 231"/>
                <a:gd name="T31" fmla="*/ 135 h 144"/>
                <a:gd name="T32" fmla="*/ 24 w 231"/>
                <a:gd name="T33" fmla="*/ 143 h 144"/>
                <a:gd name="T34" fmla="*/ 40 w 231"/>
                <a:gd name="T35" fmla="*/ 143 h 144"/>
                <a:gd name="T36" fmla="*/ 55 w 231"/>
                <a:gd name="T37" fmla="*/ 135 h 144"/>
                <a:gd name="T38" fmla="*/ 71 w 231"/>
                <a:gd name="T39" fmla="*/ 135 h 144"/>
                <a:gd name="T40" fmla="*/ 87 w 231"/>
                <a:gd name="T41" fmla="*/ 143 h 144"/>
                <a:gd name="T42" fmla="*/ 103 w 231"/>
                <a:gd name="T43" fmla="*/ 143 h 144"/>
                <a:gd name="T44" fmla="*/ 119 w 231"/>
                <a:gd name="T45" fmla="*/ 143 h 144"/>
                <a:gd name="T46" fmla="*/ 135 w 231"/>
                <a:gd name="T47" fmla="*/ 135 h 144"/>
                <a:gd name="T48" fmla="*/ 150 w 231"/>
                <a:gd name="T49" fmla="*/ 127 h 144"/>
                <a:gd name="T50" fmla="*/ 166 w 231"/>
                <a:gd name="T51" fmla="*/ 127 h 144"/>
                <a:gd name="T52" fmla="*/ 182 w 231"/>
                <a:gd name="T53" fmla="*/ 127 h 144"/>
                <a:gd name="T54" fmla="*/ 166 w 231"/>
                <a:gd name="T55" fmla="*/ 119 h 144"/>
                <a:gd name="T56" fmla="*/ 150 w 231"/>
                <a:gd name="T57" fmla="*/ 111 h 144"/>
                <a:gd name="T58" fmla="*/ 135 w 231"/>
                <a:gd name="T59" fmla="*/ 111 h 144"/>
                <a:gd name="T60" fmla="*/ 135 w 231"/>
                <a:gd name="T61" fmla="*/ 95 h 144"/>
                <a:gd name="T62" fmla="*/ 150 w 231"/>
                <a:gd name="T63" fmla="*/ 87 h 144"/>
                <a:gd name="T64" fmla="*/ 174 w 231"/>
                <a:gd name="T65" fmla="*/ 87 h 144"/>
                <a:gd name="T66" fmla="*/ 198 w 231"/>
                <a:gd name="T67" fmla="*/ 87 h 144"/>
                <a:gd name="T68" fmla="*/ 214 w 231"/>
                <a:gd name="T69" fmla="*/ 87 h 144"/>
                <a:gd name="T70" fmla="*/ 230 w 231"/>
                <a:gd name="T71" fmla="*/ 87 h 144"/>
                <a:gd name="T72" fmla="*/ 214 w 231"/>
                <a:gd name="T73" fmla="*/ 79 h 144"/>
                <a:gd name="T74" fmla="*/ 198 w 231"/>
                <a:gd name="T75" fmla="*/ 71 h 144"/>
                <a:gd name="T76" fmla="*/ 182 w 231"/>
                <a:gd name="T77" fmla="*/ 63 h 144"/>
                <a:gd name="T78" fmla="*/ 198 w 231"/>
                <a:gd name="T79" fmla="*/ 55 h 144"/>
                <a:gd name="T80" fmla="*/ 206 w 231"/>
                <a:gd name="T81" fmla="*/ 40 h 144"/>
                <a:gd name="T82" fmla="*/ 190 w 231"/>
                <a:gd name="T83" fmla="*/ 40 h 144"/>
                <a:gd name="T84" fmla="*/ 174 w 231"/>
                <a:gd name="T85" fmla="*/ 40 h 144"/>
                <a:gd name="T86" fmla="*/ 158 w 231"/>
                <a:gd name="T87" fmla="*/ 32 h 144"/>
                <a:gd name="T88" fmla="*/ 174 w 231"/>
                <a:gd name="T89" fmla="*/ 24 h 144"/>
                <a:gd name="T90" fmla="*/ 182 w 231"/>
                <a:gd name="T91" fmla="*/ 8 h 144"/>
                <a:gd name="T92" fmla="*/ 166 w 231"/>
                <a:gd name="T93" fmla="*/ 0 h 144"/>
                <a:gd name="T94" fmla="*/ 150 w 231"/>
                <a:gd name="T95" fmla="*/ 0 h 144"/>
                <a:gd name="T96" fmla="*/ 135 w 231"/>
                <a:gd name="T97" fmla="*/ 8 h 144"/>
                <a:gd name="T98" fmla="*/ 119 w 231"/>
                <a:gd name="T99" fmla="*/ 16 h 144"/>
                <a:gd name="T100" fmla="*/ 103 w 231"/>
                <a:gd name="T101" fmla="*/ 24 h 144"/>
                <a:gd name="T102" fmla="*/ 87 w 231"/>
                <a:gd name="T103" fmla="*/ 24 h 144"/>
                <a:gd name="T104" fmla="*/ 71 w 231"/>
                <a:gd name="T105" fmla="*/ 24 h 144"/>
                <a:gd name="T106" fmla="*/ 55 w 231"/>
                <a:gd name="T107" fmla="*/ 24 h 144"/>
                <a:gd name="T108" fmla="*/ 63 w 231"/>
                <a:gd name="T109" fmla="*/ 1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4">
                  <a:moveTo>
                    <a:pt x="63" y="16"/>
                  </a:moveTo>
                  <a:lnTo>
                    <a:pt x="48" y="24"/>
                  </a:lnTo>
                  <a:lnTo>
                    <a:pt x="32" y="24"/>
                  </a:lnTo>
                  <a:lnTo>
                    <a:pt x="24" y="40"/>
                  </a:lnTo>
                  <a:lnTo>
                    <a:pt x="40" y="40"/>
                  </a:lnTo>
                  <a:lnTo>
                    <a:pt x="48" y="55"/>
                  </a:lnTo>
                  <a:lnTo>
                    <a:pt x="32" y="55"/>
                  </a:lnTo>
                  <a:lnTo>
                    <a:pt x="16" y="63"/>
                  </a:lnTo>
                  <a:lnTo>
                    <a:pt x="0" y="71"/>
                  </a:lnTo>
                  <a:lnTo>
                    <a:pt x="8" y="87"/>
                  </a:lnTo>
                  <a:lnTo>
                    <a:pt x="24" y="87"/>
                  </a:lnTo>
                  <a:lnTo>
                    <a:pt x="40" y="87"/>
                  </a:lnTo>
                  <a:lnTo>
                    <a:pt x="24" y="95"/>
                  </a:lnTo>
                  <a:lnTo>
                    <a:pt x="16" y="111"/>
                  </a:lnTo>
                  <a:lnTo>
                    <a:pt x="0" y="119"/>
                  </a:lnTo>
                  <a:lnTo>
                    <a:pt x="8" y="135"/>
                  </a:lnTo>
                  <a:lnTo>
                    <a:pt x="24" y="143"/>
                  </a:lnTo>
                  <a:lnTo>
                    <a:pt x="40" y="143"/>
                  </a:lnTo>
                  <a:lnTo>
                    <a:pt x="55" y="135"/>
                  </a:lnTo>
                  <a:lnTo>
                    <a:pt x="71" y="135"/>
                  </a:lnTo>
                  <a:lnTo>
                    <a:pt x="87" y="143"/>
                  </a:lnTo>
                  <a:lnTo>
                    <a:pt x="103" y="143"/>
                  </a:lnTo>
                  <a:lnTo>
                    <a:pt x="119" y="143"/>
                  </a:lnTo>
                  <a:lnTo>
                    <a:pt x="135" y="135"/>
                  </a:lnTo>
                  <a:lnTo>
                    <a:pt x="150" y="127"/>
                  </a:lnTo>
                  <a:lnTo>
                    <a:pt x="166" y="127"/>
                  </a:lnTo>
                  <a:lnTo>
                    <a:pt x="182" y="127"/>
                  </a:lnTo>
                  <a:lnTo>
                    <a:pt x="166" y="119"/>
                  </a:lnTo>
                  <a:lnTo>
                    <a:pt x="150" y="111"/>
                  </a:lnTo>
                  <a:lnTo>
                    <a:pt x="135" y="111"/>
                  </a:lnTo>
                  <a:lnTo>
                    <a:pt x="135" y="95"/>
                  </a:lnTo>
                  <a:lnTo>
                    <a:pt x="150" y="87"/>
                  </a:lnTo>
                  <a:lnTo>
                    <a:pt x="174" y="87"/>
                  </a:lnTo>
                  <a:lnTo>
                    <a:pt x="198" y="87"/>
                  </a:lnTo>
                  <a:lnTo>
                    <a:pt x="214" y="87"/>
                  </a:lnTo>
                  <a:lnTo>
                    <a:pt x="230" y="87"/>
                  </a:lnTo>
                  <a:lnTo>
                    <a:pt x="214" y="79"/>
                  </a:lnTo>
                  <a:lnTo>
                    <a:pt x="198" y="71"/>
                  </a:lnTo>
                  <a:lnTo>
                    <a:pt x="182" y="63"/>
                  </a:lnTo>
                  <a:lnTo>
                    <a:pt x="198" y="55"/>
                  </a:lnTo>
                  <a:lnTo>
                    <a:pt x="206" y="40"/>
                  </a:lnTo>
                  <a:lnTo>
                    <a:pt x="190" y="40"/>
                  </a:lnTo>
                  <a:lnTo>
                    <a:pt x="174" y="40"/>
                  </a:lnTo>
                  <a:lnTo>
                    <a:pt x="158" y="32"/>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66" name="Oval 226"/>
            <p:cNvSpPr>
              <a:spLocks noChangeArrowheads="1"/>
            </p:cNvSpPr>
            <p:nvPr/>
          </p:nvSpPr>
          <p:spPr bwMode="auto">
            <a:xfrm>
              <a:off x="54" y="108"/>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67" name="Oval 227"/>
            <p:cNvSpPr>
              <a:spLocks noChangeArrowheads="1"/>
            </p:cNvSpPr>
            <p:nvPr/>
          </p:nvSpPr>
          <p:spPr bwMode="auto">
            <a:xfrm>
              <a:off x="54" y="53"/>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68" name="Oval 228"/>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69" name="Oval 229"/>
            <p:cNvSpPr>
              <a:spLocks noChangeArrowheads="1"/>
            </p:cNvSpPr>
            <p:nvPr/>
          </p:nvSpPr>
          <p:spPr bwMode="auto">
            <a:xfrm>
              <a:off x="94" y="8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0" name="Group 230"/>
          <p:cNvGrpSpPr/>
          <p:nvPr/>
        </p:nvGrpSpPr>
        <p:grpSpPr bwMode="auto">
          <a:xfrm>
            <a:off x="7943851" y="4938713"/>
            <a:ext cx="327025" cy="228600"/>
            <a:chOff x="0" y="0"/>
            <a:chExt cx="231" cy="144"/>
          </a:xfrm>
        </p:grpSpPr>
        <p:sp>
          <p:nvSpPr>
            <p:cNvPr id="10471" name="未知"/>
            <p:cNvSpPr/>
            <p:nvPr/>
          </p:nvSpPr>
          <p:spPr bwMode="auto">
            <a:xfrm>
              <a:off x="0" y="0"/>
              <a:ext cx="231" cy="144"/>
            </a:xfrm>
            <a:custGeom>
              <a:avLst/>
              <a:gdLst>
                <a:gd name="T0" fmla="*/ 63 w 231"/>
                <a:gd name="T1" fmla="*/ 16 h 144"/>
                <a:gd name="T2" fmla="*/ 48 w 231"/>
                <a:gd name="T3" fmla="*/ 24 h 144"/>
                <a:gd name="T4" fmla="*/ 32 w 231"/>
                <a:gd name="T5" fmla="*/ 24 h 144"/>
                <a:gd name="T6" fmla="*/ 24 w 231"/>
                <a:gd name="T7" fmla="*/ 40 h 144"/>
                <a:gd name="T8" fmla="*/ 40 w 231"/>
                <a:gd name="T9" fmla="*/ 40 h 144"/>
                <a:gd name="T10" fmla="*/ 48 w 231"/>
                <a:gd name="T11" fmla="*/ 55 h 144"/>
                <a:gd name="T12" fmla="*/ 32 w 231"/>
                <a:gd name="T13" fmla="*/ 55 h 144"/>
                <a:gd name="T14" fmla="*/ 16 w 231"/>
                <a:gd name="T15" fmla="*/ 63 h 144"/>
                <a:gd name="T16" fmla="*/ 0 w 231"/>
                <a:gd name="T17" fmla="*/ 71 h 144"/>
                <a:gd name="T18" fmla="*/ 8 w 231"/>
                <a:gd name="T19" fmla="*/ 87 h 144"/>
                <a:gd name="T20" fmla="*/ 24 w 231"/>
                <a:gd name="T21" fmla="*/ 87 h 144"/>
                <a:gd name="T22" fmla="*/ 40 w 231"/>
                <a:gd name="T23" fmla="*/ 87 h 144"/>
                <a:gd name="T24" fmla="*/ 24 w 231"/>
                <a:gd name="T25" fmla="*/ 95 h 144"/>
                <a:gd name="T26" fmla="*/ 16 w 231"/>
                <a:gd name="T27" fmla="*/ 111 h 144"/>
                <a:gd name="T28" fmla="*/ 0 w 231"/>
                <a:gd name="T29" fmla="*/ 119 h 144"/>
                <a:gd name="T30" fmla="*/ 8 w 231"/>
                <a:gd name="T31" fmla="*/ 135 h 144"/>
                <a:gd name="T32" fmla="*/ 24 w 231"/>
                <a:gd name="T33" fmla="*/ 143 h 144"/>
                <a:gd name="T34" fmla="*/ 40 w 231"/>
                <a:gd name="T35" fmla="*/ 143 h 144"/>
                <a:gd name="T36" fmla="*/ 55 w 231"/>
                <a:gd name="T37" fmla="*/ 135 h 144"/>
                <a:gd name="T38" fmla="*/ 71 w 231"/>
                <a:gd name="T39" fmla="*/ 135 h 144"/>
                <a:gd name="T40" fmla="*/ 87 w 231"/>
                <a:gd name="T41" fmla="*/ 143 h 144"/>
                <a:gd name="T42" fmla="*/ 103 w 231"/>
                <a:gd name="T43" fmla="*/ 143 h 144"/>
                <a:gd name="T44" fmla="*/ 119 w 231"/>
                <a:gd name="T45" fmla="*/ 143 h 144"/>
                <a:gd name="T46" fmla="*/ 135 w 231"/>
                <a:gd name="T47" fmla="*/ 135 h 144"/>
                <a:gd name="T48" fmla="*/ 150 w 231"/>
                <a:gd name="T49" fmla="*/ 127 h 144"/>
                <a:gd name="T50" fmla="*/ 166 w 231"/>
                <a:gd name="T51" fmla="*/ 127 h 144"/>
                <a:gd name="T52" fmla="*/ 182 w 231"/>
                <a:gd name="T53" fmla="*/ 127 h 144"/>
                <a:gd name="T54" fmla="*/ 166 w 231"/>
                <a:gd name="T55" fmla="*/ 119 h 144"/>
                <a:gd name="T56" fmla="*/ 150 w 231"/>
                <a:gd name="T57" fmla="*/ 111 h 144"/>
                <a:gd name="T58" fmla="*/ 135 w 231"/>
                <a:gd name="T59" fmla="*/ 111 h 144"/>
                <a:gd name="T60" fmla="*/ 135 w 231"/>
                <a:gd name="T61" fmla="*/ 95 h 144"/>
                <a:gd name="T62" fmla="*/ 150 w 231"/>
                <a:gd name="T63" fmla="*/ 87 h 144"/>
                <a:gd name="T64" fmla="*/ 174 w 231"/>
                <a:gd name="T65" fmla="*/ 87 h 144"/>
                <a:gd name="T66" fmla="*/ 198 w 231"/>
                <a:gd name="T67" fmla="*/ 87 h 144"/>
                <a:gd name="T68" fmla="*/ 214 w 231"/>
                <a:gd name="T69" fmla="*/ 87 h 144"/>
                <a:gd name="T70" fmla="*/ 230 w 231"/>
                <a:gd name="T71" fmla="*/ 87 h 144"/>
                <a:gd name="T72" fmla="*/ 214 w 231"/>
                <a:gd name="T73" fmla="*/ 79 h 144"/>
                <a:gd name="T74" fmla="*/ 198 w 231"/>
                <a:gd name="T75" fmla="*/ 71 h 144"/>
                <a:gd name="T76" fmla="*/ 182 w 231"/>
                <a:gd name="T77" fmla="*/ 63 h 144"/>
                <a:gd name="T78" fmla="*/ 198 w 231"/>
                <a:gd name="T79" fmla="*/ 55 h 144"/>
                <a:gd name="T80" fmla="*/ 206 w 231"/>
                <a:gd name="T81" fmla="*/ 40 h 144"/>
                <a:gd name="T82" fmla="*/ 190 w 231"/>
                <a:gd name="T83" fmla="*/ 40 h 144"/>
                <a:gd name="T84" fmla="*/ 174 w 231"/>
                <a:gd name="T85" fmla="*/ 40 h 144"/>
                <a:gd name="T86" fmla="*/ 158 w 231"/>
                <a:gd name="T87" fmla="*/ 32 h 144"/>
                <a:gd name="T88" fmla="*/ 174 w 231"/>
                <a:gd name="T89" fmla="*/ 24 h 144"/>
                <a:gd name="T90" fmla="*/ 182 w 231"/>
                <a:gd name="T91" fmla="*/ 8 h 144"/>
                <a:gd name="T92" fmla="*/ 166 w 231"/>
                <a:gd name="T93" fmla="*/ 0 h 144"/>
                <a:gd name="T94" fmla="*/ 150 w 231"/>
                <a:gd name="T95" fmla="*/ 0 h 144"/>
                <a:gd name="T96" fmla="*/ 135 w 231"/>
                <a:gd name="T97" fmla="*/ 8 h 144"/>
                <a:gd name="T98" fmla="*/ 119 w 231"/>
                <a:gd name="T99" fmla="*/ 16 h 144"/>
                <a:gd name="T100" fmla="*/ 103 w 231"/>
                <a:gd name="T101" fmla="*/ 24 h 144"/>
                <a:gd name="T102" fmla="*/ 87 w 231"/>
                <a:gd name="T103" fmla="*/ 24 h 144"/>
                <a:gd name="T104" fmla="*/ 71 w 231"/>
                <a:gd name="T105" fmla="*/ 24 h 144"/>
                <a:gd name="T106" fmla="*/ 55 w 231"/>
                <a:gd name="T107" fmla="*/ 24 h 144"/>
                <a:gd name="T108" fmla="*/ 63 w 231"/>
                <a:gd name="T109" fmla="*/ 1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4">
                  <a:moveTo>
                    <a:pt x="63" y="16"/>
                  </a:moveTo>
                  <a:lnTo>
                    <a:pt x="48" y="24"/>
                  </a:lnTo>
                  <a:lnTo>
                    <a:pt x="32" y="24"/>
                  </a:lnTo>
                  <a:lnTo>
                    <a:pt x="24" y="40"/>
                  </a:lnTo>
                  <a:lnTo>
                    <a:pt x="40" y="40"/>
                  </a:lnTo>
                  <a:lnTo>
                    <a:pt x="48" y="55"/>
                  </a:lnTo>
                  <a:lnTo>
                    <a:pt x="32" y="55"/>
                  </a:lnTo>
                  <a:lnTo>
                    <a:pt x="16" y="63"/>
                  </a:lnTo>
                  <a:lnTo>
                    <a:pt x="0" y="71"/>
                  </a:lnTo>
                  <a:lnTo>
                    <a:pt x="8" y="87"/>
                  </a:lnTo>
                  <a:lnTo>
                    <a:pt x="24" y="87"/>
                  </a:lnTo>
                  <a:lnTo>
                    <a:pt x="40" y="87"/>
                  </a:lnTo>
                  <a:lnTo>
                    <a:pt x="24" y="95"/>
                  </a:lnTo>
                  <a:lnTo>
                    <a:pt x="16" y="111"/>
                  </a:lnTo>
                  <a:lnTo>
                    <a:pt x="0" y="119"/>
                  </a:lnTo>
                  <a:lnTo>
                    <a:pt x="8" y="135"/>
                  </a:lnTo>
                  <a:lnTo>
                    <a:pt x="24" y="143"/>
                  </a:lnTo>
                  <a:lnTo>
                    <a:pt x="40" y="143"/>
                  </a:lnTo>
                  <a:lnTo>
                    <a:pt x="55" y="135"/>
                  </a:lnTo>
                  <a:lnTo>
                    <a:pt x="71" y="135"/>
                  </a:lnTo>
                  <a:lnTo>
                    <a:pt x="87" y="143"/>
                  </a:lnTo>
                  <a:lnTo>
                    <a:pt x="103" y="143"/>
                  </a:lnTo>
                  <a:lnTo>
                    <a:pt x="119" y="143"/>
                  </a:lnTo>
                  <a:lnTo>
                    <a:pt x="135" y="135"/>
                  </a:lnTo>
                  <a:lnTo>
                    <a:pt x="150" y="127"/>
                  </a:lnTo>
                  <a:lnTo>
                    <a:pt x="166" y="127"/>
                  </a:lnTo>
                  <a:lnTo>
                    <a:pt x="182" y="127"/>
                  </a:lnTo>
                  <a:lnTo>
                    <a:pt x="166" y="119"/>
                  </a:lnTo>
                  <a:lnTo>
                    <a:pt x="150" y="111"/>
                  </a:lnTo>
                  <a:lnTo>
                    <a:pt x="135" y="111"/>
                  </a:lnTo>
                  <a:lnTo>
                    <a:pt x="135" y="95"/>
                  </a:lnTo>
                  <a:lnTo>
                    <a:pt x="150" y="87"/>
                  </a:lnTo>
                  <a:lnTo>
                    <a:pt x="174" y="87"/>
                  </a:lnTo>
                  <a:lnTo>
                    <a:pt x="198" y="87"/>
                  </a:lnTo>
                  <a:lnTo>
                    <a:pt x="214" y="87"/>
                  </a:lnTo>
                  <a:lnTo>
                    <a:pt x="230" y="87"/>
                  </a:lnTo>
                  <a:lnTo>
                    <a:pt x="214" y="79"/>
                  </a:lnTo>
                  <a:lnTo>
                    <a:pt x="198" y="71"/>
                  </a:lnTo>
                  <a:lnTo>
                    <a:pt x="182" y="63"/>
                  </a:lnTo>
                  <a:lnTo>
                    <a:pt x="198" y="55"/>
                  </a:lnTo>
                  <a:lnTo>
                    <a:pt x="206" y="40"/>
                  </a:lnTo>
                  <a:lnTo>
                    <a:pt x="190" y="40"/>
                  </a:lnTo>
                  <a:lnTo>
                    <a:pt x="174" y="40"/>
                  </a:lnTo>
                  <a:lnTo>
                    <a:pt x="158" y="32"/>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72" name="Oval 232"/>
            <p:cNvSpPr>
              <a:spLocks noChangeArrowheads="1"/>
            </p:cNvSpPr>
            <p:nvPr/>
          </p:nvSpPr>
          <p:spPr bwMode="auto">
            <a:xfrm>
              <a:off x="54" y="108"/>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73" name="Oval 233"/>
            <p:cNvSpPr>
              <a:spLocks noChangeArrowheads="1"/>
            </p:cNvSpPr>
            <p:nvPr/>
          </p:nvSpPr>
          <p:spPr bwMode="auto">
            <a:xfrm>
              <a:off x="54" y="53"/>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74" name="Oval 234"/>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75" name="Oval 235"/>
            <p:cNvSpPr>
              <a:spLocks noChangeArrowheads="1"/>
            </p:cNvSpPr>
            <p:nvPr/>
          </p:nvSpPr>
          <p:spPr bwMode="auto">
            <a:xfrm>
              <a:off x="94" y="8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6" name="Group 236"/>
          <p:cNvGrpSpPr/>
          <p:nvPr/>
        </p:nvGrpSpPr>
        <p:grpSpPr bwMode="auto">
          <a:xfrm>
            <a:off x="7934325" y="5178426"/>
            <a:ext cx="325438" cy="227013"/>
            <a:chOff x="0" y="0"/>
            <a:chExt cx="231" cy="143"/>
          </a:xfrm>
        </p:grpSpPr>
        <p:sp>
          <p:nvSpPr>
            <p:cNvPr id="10477"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78" name="Oval 238"/>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79" name="Oval 239"/>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80" name="Oval 240"/>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81" name="Oval 241"/>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2" name="Group 242"/>
          <p:cNvGrpSpPr/>
          <p:nvPr/>
        </p:nvGrpSpPr>
        <p:grpSpPr bwMode="auto">
          <a:xfrm>
            <a:off x="8147051" y="4989513"/>
            <a:ext cx="327025" cy="228600"/>
            <a:chOff x="0" y="0"/>
            <a:chExt cx="231" cy="144"/>
          </a:xfrm>
        </p:grpSpPr>
        <p:sp>
          <p:nvSpPr>
            <p:cNvPr id="10483" name="未知"/>
            <p:cNvSpPr/>
            <p:nvPr/>
          </p:nvSpPr>
          <p:spPr bwMode="auto">
            <a:xfrm>
              <a:off x="0" y="0"/>
              <a:ext cx="231" cy="144"/>
            </a:xfrm>
            <a:custGeom>
              <a:avLst/>
              <a:gdLst>
                <a:gd name="T0" fmla="*/ 63 w 231"/>
                <a:gd name="T1" fmla="*/ 16 h 144"/>
                <a:gd name="T2" fmla="*/ 48 w 231"/>
                <a:gd name="T3" fmla="*/ 24 h 144"/>
                <a:gd name="T4" fmla="*/ 32 w 231"/>
                <a:gd name="T5" fmla="*/ 24 h 144"/>
                <a:gd name="T6" fmla="*/ 24 w 231"/>
                <a:gd name="T7" fmla="*/ 40 h 144"/>
                <a:gd name="T8" fmla="*/ 40 w 231"/>
                <a:gd name="T9" fmla="*/ 40 h 144"/>
                <a:gd name="T10" fmla="*/ 48 w 231"/>
                <a:gd name="T11" fmla="*/ 55 h 144"/>
                <a:gd name="T12" fmla="*/ 32 w 231"/>
                <a:gd name="T13" fmla="*/ 55 h 144"/>
                <a:gd name="T14" fmla="*/ 16 w 231"/>
                <a:gd name="T15" fmla="*/ 63 h 144"/>
                <a:gd name="T16" fmla="*/ 0 w 231"/>
                <a:gd name="T17" fmla="*/ 71 h 144"/>
                <a:gd name="T18" fmla="*/ 8 w 231"/>
                <a:gd name="T19" fmla="*/ 87 h 144"/>
                <a:gd name="T20" fmla="*/ 24 w 231"/>
                <a:gd name="T21" fmla="*/ 87 h 144"/>
                <a:gd name="T22" fmla="*/ 40 w 231"/>
                <a:gd name="T23" fmla="*/ 87 h 144"/>
                <a:gd name="T24" fmla="*/ 24 w 231"/>
                <a:gd name="T25" fmla="*/ 95 h 144"/>
                <a:gd name="T26" fmla="*/ 16 w 231"/>
                <a:gd name="T27" fmla="*/ 111 h 144"/>
                <a:gd name="T28" fmla="*/ 0 w 231"/>
                <a:gd name="T29" fmla="*/ 119 h 144"/>
                <a:gd name="T30" fmla="*/ 8 w 231"/>
                <a:gd name="T31" fmla="*/ 135 h 144"/>
                <a:gd name="T32" fmla="*/ 24 w 231"/>
                <a:gd name="T33" fmla="*/ 143 h 144"/>
                <a:gd name="T34" fmla="*/ 40 w 231"/>
                <a:gd name="T35" fmla="*/ 143 h 144"/>
                <a:gd name="T36" fmla="*/ 55 w 231"/>
                <a:gd name="T37" fmla="*/ 135 h 144"/>
                <a:gd name="T38" fmla="*/ 71 w 231"/>
                <a:gd name="T39" fmla="*/ 135 h 144"/>
                <a:gd name="T40" fmla="*/ 87 w 231"/>
                <a:gd name="T41" fmla="*/ 143 h 144"/>
                <a:gd name="T42" fmla="*/ 103 w 231"/>
                <a:gd name="T43" fmla="*/ 143 h 144"/>
                <a:gd name="T44" fmla="*/ 119 w 231"/>
                <a:gd name="T45" fmla="*/ 143 h 144"/>
                <a:gd name="T46" fmla="*/ 135 w 231"/>
                <a:gd name="T47" fmla="*/ 135 h 144"/>
                <a:gd name="T48" fmla="*/ 150 w 231"/>
                <a:gd name="T49" fmla="*/ 127 h 144"/>
                <a:gd name="T50" fmla="*/ 166 w 231"/>
                <a:gd name="T51" fmla="*/ 127 h 144"/>
                <a:gd name="T52" fmla="*/ 182 w 231"/>
                <a:gd name="T53" fmla="*/ 127 h 144"/>
                <a:gd name="T54" fmla="*/ 166 w 231"/>
                <a:gd name="T55" fmla="*/ 119 h 144"/>
                <a:gd name="T56" fmla="*/ 150 w 231"/>
                <a:gd name="T57" fmla="*/ 111 h 144"/>
                <a:gd name="T58" fmla="*/ 135 w 231"/>
                <a:gd name="T59" fmla="*/ 111 h 144"/>
                <a:gd name="T60" fmla="*/ 135 w 231"/>
                <a:gd name="T61" fmla="*/ 95 h 144"/>
                <a:gd name="T62" fmla="*/ 150 w 231"/>
                <a:gd name="T63" fmla="*/ 87 h 144"/>
                <a:gd name="T64" fmla="*/ 174 w 231"/>
                <a:gd name="T65" fmla="*/ 87 h 144"/>
                <a:gd name="T66" fmla="*/ 198 w 231"/>
                <a:gd name="T67" fmla="*/ 87 h 144"/>
                <a:gd name="T68" fmla="*/ 214 w 231"/>
                <a:gd name="T69" fmla="*/ 87 h 144"/>
                <a:gd name="T70" fmla="*/ 230 w 231"/>
                <a:gd name="T71" fmla="*/ 87 h 144"/>
                <a:gd name="T72" fmla="*/ 214 w 231"/>
                <a:gd name="T73" fmla="*/ 79 h 144"/>
                <a:gd name="T74" fmla="*/ 198 w 231"/>
                <a:gd name="T75" fmla="*/ 71 h 144"/>
                <a:gd name="T76" fmla="*/ 182 w 231"/>
                <a:gd name="T77" fmla="*/ 63 h 144"/>
                <a:gd name="T78" fmla="*/ 198 w 231"/>
                <a:gd name="T79" fmla="*/ 55 h 144"/>
                <a:gd name="T80" fmla="*/ 206 w 231"/>
                <a:gd name="T81" fmla="*/ 40 h 144"/>
                <a:gd name="T82" fmla="*/ 190 w 231"/>
                <a:gd name="T83" fmla="*/ 40 h 144"/>
                <a:gd name="T84" fmla="*/ 174 w 231"/>
                <a:gd name="T85" fmla="*/ 40 h 144"/>
                <a:gd name="T86" fmla="*/ 158 w 231"/>
                <a:gd name="T87" fmla="*/ 32 h 144"/>
                <a:gd name="T88" fmla="*/ 174 w 231"/>
                <a:gd name="T89" fmla="*/ 24 h 144"/>
                <a:gd name="T90" fmla="*/ 182 w 231"/>
                <a:gd name="T91" fmla="*/ 8 h 144"/>
                <a:gd name="T92" fmla="*/ 166 w 231"/>
                <a:gd name="T93" fmla="*/ 0 h 144"/>
                <a:gd name="T94" fmla="*/ 150 w 231"/>
                <a:gd name="T95" fmla="*/ 0 h 144"/>
                <a:gd name="T96" fmla="*/ 135 w 231"/>
                <a:gd name="T97" fmla="*/ 8 h 144"/>
                <a:gd name="T98" fmla="*/ 119 w 231"/>
                <a:gd name="T99" fmla="*/ 16 h 144"/>
                <a:gd name="T100" fmla="*/ 103 w 231"/>
                <a:gd name="T101" fmla="*/ 24 h 144"/>
                <a:gd name="T102" fmla="*/ 87 w 231"/>
                <a:gd name="T103" fmla="*/ 24 h 144"/>
                <a:gd name="T104" fmla="*/ 71 w 231"/>
                <a:gd name="T105" fmla="*/ 24 h 144"/>
                <a:gd name="T106" fmla="*/ 55 w 231"/>
                <a:gd name="T107" fmla="*/ 24 h 144"/>
                <a:gd name="T108" fmla="*/ 63 w 231"/>
                <a:gd name="T109" fmla="*/ 1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4">
                  <a:moveTo>
                    <a:pt x="63" y="16"/>
                  </a:moveTo>
                  <a:lnTo>
                    <a:pt x="48" y="24"/>
                  </a:lnTo>
                  <a:lnTo>
                    <a:pt x="32" y="24"/>
                  </a:lnTo>
                  <a:lnTo>
                    <a:pt x="24" y="40"/>
                  </a:lnTo>
                  <a:lnTo>
                    <a:pt x="40" y="40"/>
                  </a:lnTo>
                  <a:lnTo>
                    <a:pt x="48" y="55"/>
                  </a:lnTo>
                  <a:lnTo>
                    <a:pt x="32" y="55"/>
                  </a:lnTo>
                  <a:lnTo>
                    <a:pt x="16" y="63"/>
                  </a:lnTo>
                  <a:lnTo>
                    <a:pt x="0" y="71"/>
                  </a:lnTo>
                  <a:lnTo>
                    <a:pt x="8" y="87"/>
                  </a:lnTo>
                  <a:lnTo>
                    <a:pt x="24" y="87"/>
                  </a:lnTo>
                  <a:lnTo>
                    <a:pt x="40" y="87"/>
                  </a:lnTo>
                  <a:lnTo>
                    <a:pt x="24" y="95"/>
                  </a:lnTo>
                  <a:lnTo>
                    <a:pt x="16" y="111"/>
                  </a:lnTo>
                  <a:lnTo>
                    <a:pt x="0" y="119"/>
                  </a:lnTo>
                  <a:lnTo>
                    <a:pt x="8" y="135"/>
                  </a:lnTo>
                  <a:lnTo>
                    <a:pt x="24" y="143"/>
                  </a:lnTo>
                  <a:lnTo>
                    <a:pt x="40" y="143"/>
                  </a:lnTo>
                  <a:lnTo>
                    <a:pt x="55" y="135"/>
                  </a:lnTo>
                  <a:lnTo>
                    <a:pt x="71" y="135"/>
                  </a:lnTo>
                  <a:lnTo>
                    <a:pt x="87" y="143"/>
                  </a:lnTo>
                  <a:lnTo>
                    <a:pt x="103" y="143"/>
                  </a:lnTo>
                  <a:lnTo>
                    <a:pt x="119" y="143"/>
                  </a:lnTo>
                  <a:lnTo>
                    <a:pt x="135" y="135"/>
                  </a:lnTo>
                  <a:lnTo>
                    <a:pt x="150" y="127"/>
                  </a:lnTo>
                  <a:lnTo>
                    <a:pt x="166" y="127"/>
                  </a:lnTo>
                  <a:lnTo>
                    <a:pt x="182" y="127"/>
                  </a:lnTo>
                  <a:lnTo>
                    <a:pt x="166" y="119"/>
                  </a:lnTo>
                  <a:lnTo>
                    <a:pt x="150" y="111"/>
                  </a:lnTo>
                  <a:lnTo>
                    <a:pt x="135" y="111"/>
                  </a:lnTo>
                  <a:lnTo>
                    <a:pt x="135" y="95"/>
                  </a:lnTo>
                  <a:lnTo>
                    <a:pt x="150" y="87"/>
                  </a:lnTo>
                  <a:lnTo>
                    <a:pt x="174" y="87"/>
                  </a:lnTo>
                  <a:lnTo>
                    <a:pt x="198" y="87"/>
                  </a:lnTo>
                  <a:lnTo>
                    <a:pt x="214" y="87"/>
                  </a:lnTo>
                  <a:lnTo>
                    <a:pt x="230" y="87"/>
                  </a:lnTo>
                  <a:lnTo>
                    <a:pt x="214" y="79"/>
                  </a:lnTo>
                  <a:lnTo>
                    <a:pt x="198" y="71"/>
                  </a:lnTo>
                  <a:lnTo>
                    <a:pt x="182" y="63"/>
                  </a:lnTo>
                  <a:lnTo>
                    <a:pt x="198" y="55"/>
                  </a:lnTo>
                  <a:lnTo>
                    <a:pt x="206" y="40"/>
                  </a:lnTo>
                  <a:lnTo>
                    <a:pt x="190" y="40"/>
                  </a:lnTo>
                  <a:lnTo>
                    <a:pt x="174" y="40"/>
                  </a:lnTo>
                  <a:lnTo>
                    <a:pt x="158" y="32"/>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84" name="Oval 244"/>
            <p:cNvSpPr>
              <a:spLocks noChangeArrowheads="1"/>
            </p:cNvSpPr>
            <p:nvPr/>
          </p:nvSpPr>
          <p:spPr bwMode="auto">
            <a:xfrm>
              <a:off x="54" y="108"/>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85" name="Oval 245"/>
            <p:cNvSpPr>
              <a:spLocks noChangeArrowheads="1"/>
            </p:cNvSpPr>
            <p:nvPr/>
          </p:nvSpPr>
          <p:spPr bwMode="auto">
            <a:xfrm>
              <a:off x="54" y="53"/>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86" name="Oval 246"/>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87" name="Oval 247"/>
            <p:cNvSpPr>
              <a:spLocks noChangeArrowheads="1"/>
            </p:cNvSpPr>
            <p:nvPr/>
          </p:nvSpPr>
          <p:spPr bwMode="auto">
            <a:xfrm>
              <a:off x="94" y="8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8" name="Group 248"/>
          <p:cNvGrpSpPr/>
          <p:nvPr/>
        </p:nvGrpSpPr>
        <p:grpSpPr bwMode="auto">
          <a:xfrm>
            <a:off x="3822701" y="4851401"/>
            <a:ext cx="327025" cy="227013"/>
            <a:chOff x="0" y="0"/>
            <a:chExt cx="231" cy="143"/>
          </a:xfrm>
        </p:grpSpPr>
        <p:sp>
          <p:nvSpPr>
            <p:cNvPr id="10489"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90" name="Oval 250"/>
            <p:cNvSpPr>
              <a:spLocks noChangeArrowheads="1"/>
            </p:cNvSpPr>
            <p:nvPr/>
          </p:nvSpPr>
          <p:spPr bwMode="auto">
            <a:xfrm>
              <a:off x="53" y="108"/>
              <a:ext cx="18"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91" name="Oval 251"/>
            <p:cNvSpPr>
              <a:spLocks noChangeArrowheads="1"/>
            </p:cNvSpPr>
            <p:nvPr/>
          </p:nvSpPr>
          <p:spPr bwMode="auto">
            <a:xfrm>
              <a:off x="53" y="52"/>
              <a:ext cx="18"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92" name="Oval 252"/>
            <p:cNvSpPr>
              <a:spLocks noChangeArrowheads="1"/>
            </p:cNvSpPr>
            <p:nvPr/>
          </p:nvSpPr>
          <p:spPr bwMode="auto">
            <a:xfrm>
              <a:off x="100" y="45"/>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93" name="Oval 253"/>
            <p:cNvSpPr>
              <a:spLocks noChangeArrowheads="1"/>
            </p:cNvSpPr>
            <p:nvPr/>
          </p:nvSpPr>
          <p:spPr bwMode="auto">
            <a:xfrm>
              <a:off x="92" y="84"/>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494" name="Oval 254"/>
          <p:cNvSpPr>
            <a:spLocks noChangeArrowheads="1"/>
          </p:cNvSpPr>
          <p:nvPr/>
        </p:nvSpPr>
        <p:spPr bwMode="auto">
          <a:xfrm>
            <a:off x="4032251" y="4875214"/>
            <a:ext cx="98425" cy="96837"/>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95" name="Oval 255"/>
          <p:cNvSpPr>
            <a:spLocks noChangeArrowheads="1"/>
          </p:cNvSpPr>
          <p:nvPr/>
        </p:nvSpPr>
        <p:spPr bwMode="auto">
          <a:xfrm>
            <a:off x="4167189" y="5026025"/>
            <a:ext cx="96837" cy="96838"/>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96" name="Oval 256"/>
          <p:cNvSpPr>
            <a:spLocks noChangeArrowheads="1"/>
          </p:cNvSpPr>
          <p:nvPr/>
        </p:nvSpPr>
        <p:spPr bwMode="auto">
          <a:xfrm>
            <a:off x="3841751" y="5178425"/>
            <a:ext cx="98425" cy="95250"/>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97" name="Oval 257"/>
          <p:cNvSpPr>
            <a:spLocks noChangeArrowheads="1"/>
          </p:cNvSpPr>
          <p:nvPr/>
        </p:nvSpPr>
        <p:spPr bwMode="auto">
          <a:xfrm>
            <a:off x="4448175" y="5076825"/>
            <a:ext cx="96838" cy="96838"/>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98" name="Oval 258"/>
          <p:cNvSpPr>
            <a:spLocks noChangeArrowheads="1"/>
          </p:cNvSpPr>
          <p:nvPr/>
        </p:nvSpPr>
        <p:spPr bwMode="auto">
          <a:xfrm>
            <a:off x="4359275" y="4775200"/>
            <a:ext cx="96838" cy="96838"/>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99" name="Oval 259"/>
          <p:cNvSpPr>
            <a:spLocks noChangeArrowheads="1"/>
          </p:cNvSpPr>
          <p:nvPr/>
        </p:nvSpPr>
        <p:spPr bwMode="auto">
          <a:xfrm>
            <a:off x="4270375" y="5278439"/>
            <a:ext cx="95250" cy="96837"/>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00" name="Oval 260"/>
          <p:cNvSpPr>
            <a:spLocks noChangeArrowheads="1"/>
          </p:cNvSpPr>
          <p:nvPr/>
        </p:nvSpPr>
        <p:spPr bwMode="auto">
          <a:xfrm>
            <a:off x="7845425" y="5076825"/>
            <a:ext cx="96838" cy="96838"/>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01" name="Oval 261"/>
          <p:cNvSpPr>
            <a:spLocks noChangeArrowheads="1"/>
          </p:cNvSpPr>
          <p:nvPr/>
        </p:nvSpPr>
        <p:spPr bwMode="auto">
          <a:xfrm>
            <a:off x="8024813" y="4875214"/>
            <a:ext cx="95250" cy="96837"/>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02" name="Oval 262"/>
          <p:cNvSpPr>
            <a:spLocks noChangeArrowheads="1"/>
          </p:cNvSpPr>
          <p:nvPr/>
        </p:nvSpPr>
        <p:spPr bwMode="auto">
          <a:xfrm>
            <a:off x="7845425" y="4875214"/>
            <a:ext cx="96838" cy="96837"/>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03" name="Oval 263"/>
          <p:cNvSpPr>
            <a:spLocks noChangeArrowheads="1"/>
          </p:cNvSpPr>
          <p:nvPr/>
        </p:nvSpPr>
        <p:spPr bwMode="auto">
          <a:xfrm>
            <a:off x="8113714" y="4976814"/>
            <a:ext cx="96837" cy="96837"/>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04" name="Oval 264"/>
          <p:cNvSpPr>
            <a:spLocks noChangeArrowheads="1"/>
          </p:cNvSpPr>
          <p:nvPr/>
        </p:nvSpPr>
        <p:spPr bwMode="auto">
          <a:xfrm>
            <a:off x="8247063" y="5240339"/>
            <a:ext cx="95250" cy="96837"/>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05" name="Oval 265"/>
          <p:cNvSpPr>
            <a:spLocks noChangeArrowheads="1"/>
          </p:cNvSpPr>
          <p:nvPr/>
        </p:nvSpPr>
        <p:spPr bwMode="auto">
          <a:xfrm>
            <a:off x="8582025" y="5202239"/>
            <a:ext cx="96838" cy="96837"/>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06" name="Rectangle 266"/>
          <p:cNvSpPr>
            <a:spLocks noChangeArrowheads="1"/>
          </p:cNvSpPr>
          <p:nvPr/>
        </p:nvSpPr>
        <p:spPr bwMode="auto">
          <a:xfrm>
            <a:off x="5516563" y="4768850"/>
            <a:ext cx="1054100" cy="34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850" tIns="34925" rIns="69850" bIns="34925">
            <a:spAutoFit/>
          </a:bodyPr>
          <a:lstStyle>
            <a:lvl1pPr defTabSz="514350">
              <a:defRPr>
                <a:solidFill>
                  <a:schemeClr val="tx1"/>
                </a:solidFill>
                <a:latin typeface="Arial" panose="020B0604020202020204" pitchFamily="34" charset="0"/>
                <a:ea typeface="宋体" panose="02010600030101010101" pitchFamily="2" charset="-122"/>
              </a:defRPr>
            </a:lvl1pPr>
            <a:lvl2pPr marL="342900" defTabSz="514350">
              <a:defRPr>
                <a:solidFill>
                  <a:schemeClr val="tx1"/>
                </a:solidFill>
                <a:latin typeface="Arial" panose="020B0604020202020204" pitchFamily="34" charset="0"/>
                <a:ea typeface="宋体" panose="02010600030101010101" pitchFamily="2" charset="-122"/>
              </a:defRPr>
            </a:lvl2pPr>
            <a:lvl3pPr marL="685800" defTabSz="514350">
              <a:defRPr>
                <a:solidFill>
                  <a:schemeClr val="tx1"/>
                </a:solidFill>
                <a:latin typeface="Arial" panose="020B0604020202020204" pitchFamily="34" charset="0"/>
                <a:ea typeface="宋体" panose="02010600030101010101" pitchFamily="2" charset="-122"/>
              </a:defRPr>
            </a:lvl3pPr>
            <a:lvl4pPr marL="1028700" defTabSz="514350">
              <a:defRPr>
                <a:solidFill>
                  <a:schemeClr val="tx1"/>
                </a:solidFill>
                <a:latin typeface="Arial" panose="020B0604020202020204" pitchFamily="34" charset="0"/>
                <a:ea typeface="宋体" panose="02010600030101010101" pitchFamily="2" charset="-122"/>
              </a:defRPr>
            </a:lvl4pPr>
            <a:lvl5pPr marL="1371600" defTabSz="514350">
              <a:defRPr>
                <a:solidFill>
                  <a:schemeClr val="tx1"/>
                </a:solidFill>
                <a:latin typeface="Arial" panose="020B0604020202020204" pitchFamily="34" charset="0"/>
                <a:ea typeface="宋体" panose="02010600030101010101" pitchFamily="2" charset="-122"/>
              </a:defRPr>
            </a:lvl5pPr>
            <a:lvl6pPr marL="18288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860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432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004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GB" altLang="en-US">
                <a:solidFill>
                  <a:srgbClr val="000000"/>
                </a:solidFill>
                <a:ea typeface="黑体" panose="02010609060101010101" pitchFamily="49" charset="-122"/>
              </a:rPr>
              <a:t>lipid core</a:t>
            </a:r>
          </a:p>
        </p:txBody>
      </p:sp>
      <p:grpSp>
        <p:nvGrpSpPr>
          <p:cNvPr id="10507" name="Group 267"/>
          <p:cNvGrpSpPr/>
          <p:nvPr/>
        </p:nvGrpSpPr>
        <p:grpSpPr bwMode="auto">
          <a:xfrm>
            <a:off x="8023225" y="4425950"/>
            <a:ext cx="241300" cy="134938"/>
            <a:chOff x="0" y="0"/>
            <a:chExt cx="172" cy="85"/>
          </a:xfrm>
        </p:grpSpPr>
        <p:grpSp>
          <p:nvGrpSpPr>
            <p:cNvPr id="10508" name="Group 268"/>
            <p:cNvGrpSpPr/>
            <p:nvPr/>
          </p:nvGrpSpPr>
          <p:grpSpPr bwMode="auto">
            <a:xfrm>
              <a:off x="0" y="0"/>
              <a:ext cx="172" cy="85"/>
              <a:chOff x="0" y="0"/>
              <a:chExt cx="172" cy="85"/>
            </a:xfrm>
          </p:grpSpPr>
          <p:sp>
            <p:nvSpPr>
              <p:cNvPr id="10509" name="Arc 269"/>
              <p:cNvSpPr/>
              <p:nvPr/>
            </p:nvSpPr>
            <p:spPr bwMode="auto">
              <a:xfrm rot="1320000">
                <a:off x="78" y="36"/>
                <a:ext cx="94" cy="49"/>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10" name="Arc 270"/>
              <p:cNvSpPr/>
              <p:nvPr/>
            </p:nvSpPr>
            <p:spPr bwMode="auto">
              <a:xfrm rot="1320000">
                <a:off x="0" y="0"/>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511" name="Oval 271"/>
            <p:cNvSpPr>
              <a:spLocks noChangeArrowheads="1"/>
            </p:cNvSpPr>
            <p:nvPr/>
          </p:nvSpPr>
          <p:spPr bwMode="auto">
            <a:xfrm rot="1320000">
              <a:off x="77" y="37"/>
              <a:ext cx="20"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2" name="Group 272"/>
          <p:cNvGrpSpPr/>
          <p:nvPr/>
        </p:nvGrpSpPr>
        <p:grpSpPr bwMode="auto">
          <a:xfrm>
            <a:off x="8226426" y="4562475"/>
            <a:ext cx="233363" cy="153988"/>
            <a:chOff x="0" y="0"/>
            <a:chExt cx="166" cy="97"/>
          </a:xfrm>
        </p:grpSpPr>
        <p:grpSp>
          <p:nvGrpSpPr>
            <p:cNvPr id="10513" name="Group 273"/>
            <p:cNvGrpSpPr/>
            <p:nvPr/>
          </p:nvGrpSpPr>
          <p:grpSpPr bwMode="auto">
            <a:xfrm>
              <a:off x="0" y="0"/>
              <a:ext cx="166" cy="97"/>
              <a:chOff x="0" y="0"/>
              <a:chExt cx="166" cy="97"/>
            </a:xfrm>
          </p:grpSpPr>
          <p:sp>
            <p:nvSpPr>
              <p:cNvPr id="10514" name="Arc 274"/>
              <p:cNvSpPr/>
              <p:nvPr/>
            </p:nvSpPr>
            <p:spPr bwMode="auto">
              <a:xfrm rot="1800000">
                <a:off x="72" y="48"/>
                <a:ext cx="94" cy="49"/>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15" name="Arc 275"/>
              <p:cNvSpPr/>
              <p:nvPr/>
            </p:nvSpPr>
            <p:spPr bwMode="auto">
              <a:xfrm rot="1800000">
                <a:off x="0" y="0"/>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516" name="Oval 276"/>
            <p:cNvSpPr>
              <a:spLocks noChangeArrowheads="1"/>
            </p:cNvSpPr>
            <p:nvPr/>
          </p:nvSpPr>
          <p:spPr bwMode="auto">
            <a:xfrm rot="1800000">
              <a:off x="74" y="43"/>
              <a:ext cx="20"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7" name="Group 277"/>
          <p:cNvGrpSpPr/>
          <p:nvPr/>
        </p:nvGrpSpPr>
        <p:grpSpPr bwMode="auto">
          <a:xfrm>
            <a:off x="8439150" y="4713289"/>
            <a:ext cx="234950" cy="153987"/>
            <a:chOff x="0" y="0"/>
            <a:chExt cx="166" cy="97"/>
          </a:xfrm>
        </p:grpSpPr>
        <p:grpSp>
          <p:nvGrpSpPr>
            <p:cNvPr id="10518" name="Group 278"/>
            <p:cNvGrpSpPr/>
            <p:nvPr/>
          </p:nvGrpSpPr>
          <p:grpSpPr bwMode="auto">
            <a:xfrm>
              <a:off x="0" y="0"/>
              <a:ext cx="166" cy="97"/>
              <a:chOff x="0" y="0"/>
              <a:chExt cx="166" cy="97"/>
            </a:xfrm>
          </p:grpSpPr>
          <p:sp>
            <p:nvSpPr>
              <p:cNvPr id="10519" name="Arc 279"/>
              <p:cNvSpPr/>
              <p:nvPr/>
            </p:nvSpPr>
            <p:spPr bwMode="auto">
              <a:xfrm rot="1800000">
                <a:off x="72" y="48"/>
                <a:ext cx="94" cy="49"/>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20" name="Arc 280"/>
              <p:cNvSpPr/>
              <p:nvPr/>
            </p:nvSpPr>
            <p:spPr bwMode="auto">
              <a:xfrm rot="1800000">
                <a:off x="0" y="0"/>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521" name="Oval 281"/>
            <p:cNvSpPr>
              <a:spLocks noChangeArrowheads="1"/>
            </p:cNvSpPr>
            <p:nvPr/>
          </p:nvSpPr>
          <p:spPr bwMode="auto">
            <a:xfrm rot="1800000">
              <a:off x="74" y="43"/>
              <a:ext cx="20"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22" name="Group 282"/>
          <p:cNvGrpSpPr/>
          <p:nvPr/>
        </p:nvGrpSpPr>
        <p:grpSpPr bwMode="auto">
          <a:xfrm>
            <a:off x="8678863" y="4864100"/>
            <a:ext cx="234950" cy="153988"/>
            <a:chOff x="0" y="0"/>
            <a:chExt cx="166" cy="97"/>
          </a:xfrm>
        </p:grpSpPr>
        <p:grpSp>
          <p:nvGrpSpPr>
            <p:cNvPr id="10523" name="Group 283"/>
            <p:cNvGrpSpPr/>
            <p:nvPr/>
          </p:nvGrpSpPr>
          <p:grpSpPr bwMode="auto">
            <a:xfrm>
              <a:off x="0" y="0"/>
              <a:ext cx="166" cy="97"/>
              <a:chOff x="0" y="0"/>
              <a:chExt cx="166" cy="97"/>
            </a:xfrm>
          </p:grpSpPr>
          <p:sp>
            <p:nvSpPr>
              <p:cNvPr id="10524" name="Arc 284"/>
              <p:cNvSpPr/>
              <p:nvPr/>
            </p:nvSpPr>
            <p:spPr bwMode="auto">
              <a:xfrm rot="1800000">
                <a:off x="72" y="48"/>
                <a:ext cx="94" cy="49"/>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25" name="Arc 285"/>
              <p:cNvSpPr/>
              <p:nvPr/>
            </p:nvSpPr>
            <p:spPr bwMode="auto">
              <a:xfrm rot="1800000">
                <a:off x="0" y="0"/>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526" name="Oval 286"/>
            <p:cNvSpPr>
              <a:spLocks noChangeArrowheads="1"/>
            </p:cNvSpPr>
            <p:nvPr/>
          </p:nvSpPr>
          <p:spPr bwMode="auto">
            <a:xfrm rot="1800000">
              <a:off x="74" y="43"/>
              <a:ext cx="20"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27" name="Group 287"/>
          <p:cNvGrpSpPr/>
          <p:nvPr/>
        </p:nvGrpSpPr>
        <p:grpSpPr bwMode="auto">
          <a:xfrm>
            <a:off x="8845551" y="4965700"/>
            <a:ext cx="233363" cy="153988"/>
            <a:chOff x="0" y="0"/>
            <a:chExt cx="165" cy="97"/>
          </a:xfrm>
        </p:grpSpPr>
        <p:grpSp>
          <p:nvGrpSpPr>
            <p:cNvPr id="10528" name="Group 288"/>
            <p:cNvGrpSpPr/>
            <p:nvPr/>
          </p:nvGrpSpPr>
          <p:grpSpPr bwMode="auto">
            <a:xfrm>
              <a:off x="0" y="0"/>
              <a:ext cx="165" cy="97"/>
              <a:chOff x="0" y="0"/>
              <a:chExt cx="165" cy="97"/>
            </a:xfrm>
          </p:grpSpPr>
          <p:sp>
            <p:nvSpPr>
              <p:cNvPr id="10529" name="Arc 289"/>
              <p:cNvSpPr/>
              <p:nvPr/>
            </p:nvSpPr>
            <p:spPr bwMode="auto">
              <a:xfrm rot="1800000">
                <a:off x="72" y="48"/>
                <a:ext cx="93" cy="49"/>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0" name="Arc 290"/>
              <p:cNvSpPr/>
              <p:nvPr/>
            </p:nvSpPr>
            <p:spPr bwMode="auto">
              <a:xfrm rot="1800000">
                <a:off x="0" y="0"/>
                <a:ext cx="93" cy="49"/>
              </a:xfrm>
              <a:custGeom>
                <a:avLst/>
                <a:gdLst>
                  <a:gd name="G0" fmla="+- 21595 0 0"/>
                  <a:gd name="G1" fmla="+- 21598 0 0"/>
                  <a:gd name="G2" fmla="+- 21600 0 0"/>
                  <a:gd name="T0" fmla="*/ 0 w 21595"/>
                  <a:gd name="T1" fmla="*/ 21158 h 21598"/>
                  <a:gd name="T2" fmla="*/ 21363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2"/>
                      <a:pt x="9695" y="124"/>
                      <a:pt x="21362" y="-1"/>
                    </a:cubicBezTo>
                  </a:path>
                  <a:path w="21595" h="21598" stroke="0" extrusionOk="0">
                    <a:moveTo>
                      <a:pt x="-1" y="21157"/>
                    </a:moveTo>
                    <a:cubicBezTo>
                      <a:pt x="237" y="9492"/>
                      <a:pt x="9695" y="124"/>
                      <a:pt x="21362"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531" name="Oval 291"/>
            <p:cNvSpPr>
              <a:spLocks noChangeArrowheads="1"/>
            </p:cNvSpPr>
            <p:nvPr/>
          </p:nvSpPr>
          <p:spPr bwMode="auto">
            <a:xfrm rot="1800000">
              <a:off x="73" y="43"/>
              <a:ext cx="20"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32" name="Group 292"/>
          <p:cNvGrpSpPr/>
          <p:nvPr/>
        </p:nvGrpSpPr>
        <p:grpSpPr bwMode="auto">
          <a:xfrm>
            <a:off x="7662864" y="4695826"/>
            <a:ext cx="327025" cy="227013"/>
            <a:chOff x="0" y="0"/>
            <a:chExt cx="231" cy="143"/>
          </a:xfrm>
        </p:grpSpPr>
        <p:sp>
          <p:nvSpPr>
            <p:cNvPr id="10533"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34" name="Oval 294"/>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5" name="Oval 295"/>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6" name="Oval 296"/>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7" name="Oval 297"/>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38" name="Group 298"/>
          <p:cNvGrpSpPr/>
          <p:nvPr/>
        </p:nvGrpSpPr>
        <p:grpSpPr bwMode="auto">
          <a:xfrm>
            <a:off x="7675564" y="4989513"/>
            <a:ext cx="325437" cy="227012"/>
            <a:chOff x="0" y="0"/>
            <a:chExt cx="231" cy="143"/>
          </a:xfrm>
        </p:grpSpPr>
        <p:sp>
          <p:nvSpPr>
            <p:cNvPr id="10539"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40" name="Oval 300"/>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1" name="Oval 301"/>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2" name="Oval 302"/>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3" name="Oval 303"/>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44" name="Group 304"/>
          <p:cNvGrpSpPr/>
          <p:nvPr/>
        </p:nvGrpSpPr>
        <p:grpSpPr bwMode="auto">
          <a:xfrm>
            <a:off x="7326314" y="4518026"/>
            <a:ext cx="325437" cy="227013"/>
            <a:chOff x="0" y="0"/>
            <a:chExt cx="231" cy="143"/>
          </a:xfrm>
        </p:grpSpPr>
        <p:sp>
          <p:nvSpPr>
            <p:cNvPr id="10545"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46" name="Oval 306"/>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7" name="Oval 307"/>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8" name="Oval 308"/>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9" name="Oval 309"/>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50" name="Group 310"/>
          <p:cNvGrpSpPr/>
          <p:nvPr/>
        </p:nvGrpSpPr>
        <p:grpSpPr bwMode="auto">
          <a:xfrm>
            <a:off x="8069264" y="5153026"/>
            <a:ext cx="327025" cy="227013"/>
            <a:chOff x="0" y="0"/>
            <a:chExt cx="231" cy="143"/>
          </a:xfrm>
        </p:grpSpPr>
        <p:sp>
          <p:nvSpPr>
            <p:cNvPr id="10551"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52" name="Oval 312"/>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3" name="Oval 313"/>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4" name="Oval 314"/>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5" name="Oval 315"/>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56" name="Group 316"/>
          <p:cNvGrpSpPr/>
          <p:nvPr/>
        </p:nvGrpSpPr>
        <p:grpSpPr bwMode="auto">
          <a:xfrm>
            <a:off x="5495925" y="4284663"/>
            <a:ext cx="508000" cy="176212"/>
            <a:chOff x="0" y="0"/>
            <a:chExt cx="359" cy="111"/>
          </a:xfrm>
        </p:grpSpPr>
        <p:sp>
          <p:nvSpPr>
            <p:cNvPr id="10557" name="未知"/>
            <p:cNvSpPr/>
            <p:nvPr/>
          </p:nvSpPr>
          <p:spPr bwMode="auto">
            <a:xfrm>
              <a:off x="0" y="0"/>
              <a:ext cx="359" cy="111"/>
            </a:xfrm>
            <a:custGeom>
              <a:avLst/>
              <a:gdLst>
                <a:gd name="T0" fmla="*/ 16 w 359"/>
                <a:gd name="T1" fmla="*/ 50 h 111"/>
                <a:gd name="T2" fmla="*/ 37 w 359"/>
                <a:gd name="T3" fmla="*/ 44 h 111"/>
                <a:gd name="T4" fmla="*/ 59 w 359"/>
                <a:gd name="T5" fmla="*/ 36 h 111"/>
                <a:gd name="T6" fmla="*/ 88 w 359"/>
                <a:gd name="T7" fmla="*/ 24 h 111"/>
                <a:gd name="T8" fmla="*/ 111 w 359"/>
                <a:gd name="T9" fmla="*/ 15 h 111"/>
                <a:gd name="T10" fmla="*/ 132 w 359"/>
                <a:gd name="T11" fmla="*/ 4 h 111"/>
                <a:gd name="T12" fmla="*/ 153 w 359"/>
                <a:gd name="T13" fmla="*/ 1 h 111"/>
                <a:gd name="T14" fmla="*/ 178 w 359"/>
                <a:gd name="T15" fmla="*/ 0 h 111"/>
                <a:gd name="T16" fmla="*/ 206 w 359"/>
                <a:gd name="T17" fmla="*/ 11 h 111"/>
                <a:gd name="T18" fmla="*/ 228 w 359"/>
                <a:gd name="T19" fmla="*/ 9 h 111"/>
                <a:gd name="T20" fmla="*/ 251 w 359"/>
                <a:gd name="T21" fmla="*/ 22 h 111"/>
                <a:gd name="T22" fmla="*/ 273 w 359"/>
                <a:gd name="T23" fmla="*/ 36 h 111"/>
                <a:gd name="T24" fmla="*/ 297 w 359"/>
                <a:gd name="T25" fmla="*/ 46 h 111"/>
                <a:gd name="T26" fmla="*/ 325 w 359"/>
                <a:gd name="T27" fmla="*/ 57 h 111"/>
                <a:gd name="T28" fmla="*/ 352 w 359"/>
                <a:gd name="T29" fmla="*/ 62 h 111"/>
                <a:gd name="T30" fmla="*/ 358 w 359"/>
                <a:gd name="T31" fmla="*/ 62 h 111"/>
                <a:gd name="T32" fmla="*/ 335 w 359"/>
                <a:gd name="T33" fmla="*/ 77 h 111"/>
                <a:gd name="T34" fmla="*/ 314 w 359"/>
                <a:gd name="T35" fmla="*/ 82 h 111"/>
                <a:gd name="T36" fmla="*/ 292 w 359"/>
                <a:gd name="T37" fmla="*/ 90 h 111"/>
                <a:gd name="T38" fmla="*/ 271 w 359"/>
                <a:gd name="T39" fmla="*/ 96 h 111"/>
                <a:gd name="T40" fmla="*/ 248 w 359"/>
                <a:gd name="T41" fmla="*/ 103 h 111"/>
                <a:gd name="T42" fmla="*/ 226 w 359"/>
                <a:gd name="T43" fmla="*/ 110 h 111"/>
                <a:gd name="T44" fmla="*/ 205 w 359"/>
                <a:gd name="T45" fmla="*/ 106 h 111"/>
                <a:gd name="T46" fmla="*/ 182 w 359"/>
                <a:gd name="T47" fmla="*/ 104 h 111"/>
                <a:gd name="T48" fmla="*/ 157 w 359"/>
                <a:gd name="T49" fmla="*/ 100 h 111"/>
                <a:gd name="T50" fmla="*/ 135 w 359"/>
                <a:gd name="T51" fmla="*/ 95 h 111"/>
                <a:gd name="T52" fmla="*/ 114 w 359"/>
                <a:gd name="T53" fmla="*/ 91 h 111"/>
                <a:gd name="T54" fmla="*/ 84 w 359"/>
                <a:gd name="T55" fmla="*/ 79 h 111"/>
                <a:gd name="T56" fmla="*/ 55 w 359"/>
                <a:gd name="T57" fmla="*/ 74 h 111"/>
                <a:gd name="T58" fmla="*/ 34 w 359"/>
                <a:gd name="T59" fmla="*/ 67 h 111"/>
                <a:gd name="T60" fmla="*/ 11 w 359"/>
                <a:gd name="T61" fmla="*/ 63 h 111"/>
                <a:gd name="T62" fmla="*/ 9 w 359"/>
                <a:gd name="T63" fmla="*/ 5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9" h="111">
                  <a:moveTo>
                    <a:pt x="5" y="57"/>
                  </a:moveTo>
                  <a:lnTo>
                    <a:pt x="16" y="50"/>
                  </a:lnTo>
                  <a:lnTo>
                    <a:pt x="26" y="49"/>
                  </a:lnTo>
                  <a:lnTo>
                    <a:pt x="37" y="44"/>
                  </a:lnTo>
                  <a:lnTo>
                    <a:pt x="49" y="44"/>
                  </a:lnTo>
                  <a:lnTo>
                    <a:pt x="59" y="36"/>
                  </a:lnTo>
                  <a:lnTo>
                    <a:pt x="71" y="29"/>
                  </a:lnTo>
                  <a:lnTo>
                    <a:pt x="88" y="24"/>
                  </a:lnTo>
                  <a:lnTo>
                    <a:pt x="99" y="16"/>
                  </a:lnTo>
                  <a:lnTo>
                    <a:pt x="111" y="15"/>
                  </a:lnTo>
                  <a:lnTo>
                    <a:pt x="120" y="4"/>
                  </a:lnTo>
                  <a:lnTo>
                    <a:pt x="132" y="4"/>
                  </a:lnTo>
                  <a:lnTo>
                    <a:pt x="143" y="3"/>
                  </a:lnTo>
                  <a:lnTo>
                    <a:pt x="153" y="1"/>
                  </a:lnTo>
                  <a:lnTo>
                    <a:pt x="165" y="1"/>
                  </a:lnTo>
                  <a:lnTo>
                    <a:pt x="178" y="0"/>
                  </a:lnTo>
                  <a:lnTo>
                    <a:pt x="187" y="7"/>
                  </a:lnTo>
                  <a:lnTo>
                    <a:pt x="206" y="11"/>
                  </a:lnTo>
                  <a:lnTo>
                    <a:pt x="218" y="11"/>
                  </a:lnTo>
                  <a:lnTo>
                    <a:pt x="228" y="9"/>
                  </a:lnTo>
                  <a:lnTo>
                    <a:pt x="239" y="17"/>
                  </a:lnTo>
                  <a:lnTo>
                    <a:pt x="251" y="22"/>
                  </a:lnTo>
                  <a:lnTo>
                    <a:pt x="261" y="28"/>
                  </a:lnTo>
                  <a:lnTo>
                    <a:pt x="273" y="36"/>
                  </a:lnTo>
                  <a:lnTo>
                    <a:pt x="286" y="41"/>
                  </a:lnTo>
                  <a:lnTo>
                    <a:pt x="297" y="46"/>
                  </a:lnTo>
                  <a:lnTo>
                    <a:pt x="313" y="52"/>
                  </a:lnTo>
                  <a:lnTo>
                    <a:pt x="325" y="57"/>
                  </a:lnTo>
                  <a:lnTo>
                    <a:pt x="335" y="57"/>
                  </a:lnTo>
                  <a:lnTo>
                    <a:pt x="352" y="62"/>
                  </a:lnTo>
                  <a:lnTo>
                    <a:pt x="347" y="79"/>
                  </a:lnTo>
                  <a:lnTo>
                    <a:pt x="358" y="62"/>
                  </a:lnTo>
                  <a:lnTo>
                    <a:pt x="348" y="69"/>
                  </a:lnTo>
                  <a:lnTo>
                    <a:pt x="335" y="77"/>
                  </a:lnTo>
                  <a:lnTo>
                    <a:pt x="325" y="74"/>
                  </a:lnTo>
                  <a:lnTo>
                    <a:pt x="314" y="82"/>
                  </a:lnTo>
                  <a:lnTo>
                    <a:pt x="302" y="83"/>
                  </a:lnTo>
                  <a:lnTo>
                    <a:pt x="292" y="90"/>
                  </a:lnTo>
                  <a:lnTo>
                    <a:pt x="280" y="90"/>
                  </a:lnTo>
                  <a:lnTo>
                    <a:pt x="271" y="96"/>
                  </a:lnTo>
                  <a:lnTo>
                    <a:pt x="259" y="102"/>
                  </a:lnTo>
                  <a:lnTo>
                    <a:pt x="248" y="103"/>
                  </a:lnTo>
                  <a:lnTo>
                    <a:pt x="236" y="103"/>
                  </a:lnTo>
                  <a:lnTo>
                    <a:pt x="226" y="110"/>
                  </a:lnTo>
                  <a:lnTo>
                    <a:pt x="214" y="106"/>
                  </a:lnTo>
                  <a:lnTo>
                    <a:pt x="205" y="106"/>
                  </a:lnTo>
                  <a:lnTo>
                    <a:pt x="191" y="106"/>
                  </a:lnTo>
                  <a:lnTo>
                    <a:pt x="182" y="104"/>
                  </a:lnTo>
                  <a:lnTo>
                    <a:pt x="169" y="106"/>
                  </a:lnTo>
                  <a:lnTo>
                    <a:pt x="157" y="100"/>
                  </a:lnTo>
                  <a:lnTo>
                    <a:pt x="145" y="95"/>
                  </a:lnTo>
                  <a:lnTo>
                    <a:pt x="135" y="95"/>
                  </a:lnTo>
                  <a:lnTo>
                    <a:pt x="123" y="90"/>
                  </a:lnTo>
                  <a:lnTo>
                    <a:pt x="114" y="91"/>
                  </a:lnTo>
                  <a:lnTo>
                    <a:pt x="95" y="85"/>
                  </a:lnTo>
                  <a:lnTo>
                    <a:pt x="84" y="79"/>
                  </a:lnTo>
                  <a:lnTo>
                    <a:pt x="66" y="74"/>
                  </a:lnTo>
                  <a:lnTo>
                    <a:pt x="55" y="74"/>
                  </a:lnTo>
                  <a:lnTo>
                    <a:pt x="45" y="67"/>
                  </a:lnTo>
                  <a:lnTo>
                    <a:pt x="34" y="67"/>
                  </a:lnTo>
                  <a:lnTo>
                    <a:pt x="22" y="69"/>
                  </a:lnTo>
                  <a:lnTo>
                    <a:pt x="11" y="63"/>
                  </a:lnTo>
                  <a:lnTo>
                    <a:pt x="0" y="63"/>
                  </a:lnTo>
                  <a:lnTo>
                    <a:pt x="9" y="57"/>
                  </a:lnTo>
                  <a:lnTo>
                    <a:pt x="5" y="5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58" name="Oval 318"/>
            <p:cNvSpPr>
              <a:spLocks noChangeArrowheads="1"/>
            </p:cNvSpPr>
            <p:nvPr/>
          </p:nvSpPr>
          <p:spPr bwMode="auto">
            <a:xfrm rot="21480000">
              <a:off x="146" y="39"/>
              <a:ext cx="52" cy="2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59" name="Group 319"/>
          <p:cNvGrpSpPr/>
          <p:nvPr/>
        </p:nvGrpSpPr>
        <p:grpSpPr bwMode="auto">
          <a:xfrm>
            <a:off x="4581526" y="4530726"/>
            <a:ext cx="511175" cy="163513"/>
            <a:chOff x="0" y="0"/>
            <a:chExt cx="363" cy="103"/>
          </a:xfrm>
        </p:grpSpPr>
        <p:sp>
          <p:nvSpPr>
            <p:cNvPr id="10560" name="未知"/>
            <p:cNvSpPr/>
            <p:nvPr/>
          </p:nvSpPr>
          <p:spPr bwMode="auto">
            <a:xfrm>
              <a:off x="0" y="0"/>
              <a:ext cx="363" cy="103"/>
            </a:xfrm>
            <a:custGeom>
              <a:avLst/>
              <a:gdLst>
                <a:gd name="T0" fmla="*/ 16 w 363"/>
                <a:gd name="T1" fmla="*/ 77 h 103"/>
                <a:gd name="T2" fmla="*/ 36 w 363"/>
                <a:gd name="T3" fmla="*/ 65 h 103"/>
                <a:gd name="T4" fmla="*/ 58 w 363"/>
                <a:gd name="T5" fmla="*/ 54 h 103"/>
                <a:gd name="T6" fmla="*/ 85 w 363"/>
                <a:gd name="T7" fmla="*/ 36 h 103"/>
                <a:gd name="T8" fmla="*/ 107 w 363"/>
                <a:gd name="T9" fmla="*/ 25 h 103"/>
                <a:gd name="T10" fmla="*/ 127 w 363"/>
                <a:gd name="T11" fmla="*/ 10 h 103"/>
                <a:gd name="T12" fmla="*/ 149 w 363"/>
                <a:gd name="T13" fmla="*/ 4 h 103"/>
                <a:gd name="T14" fmla="*/ 173 w 363"/>
                <a:gd name="T15" fmla="*/ 0 h 103"/>
                <a:gd name="T16" fmla="*/ 203 w 363"/>
                <a:gd name="T17" fmla="*/ 5 h 103"/>
                <a:gd name="T18" fmla="*/ 225 w 363"/>
                <a:gd name="T19" fmla="*/ 1 h 103"/>
                <a:gd name="T20" fmla="*/ 249 w 363"/>
                <a:gd name="T21" fmla="*/ 8 h 103"/>
                <a:gd name="T22" fmla="*/ 274 w 363"/>
                <a:gd name="T23" fmla="*/ 15 h 103"/>
                <a:gd name="T24" fmla="*/ 297 w 363"/>
                <a:gd name="T25" fmla="*/ 22 h 103"/>
                <a:gd name="T26" fmla="*/ 327 w 363"/>
                <a:gd name="T27" fmla="*/ 28 h 103"/>
                <a:gd name="T28" fmla="*/ 355 w 363"/>
                <a:gd name="T29" fmla="*/ 29 h 103"/>
                <a:gd name="T30" fmla="*/ 362 w 363"/>
                <a:gd name="T31" fmla="*/ 27 h 103"/>
                <a:gd name="T32" fmla="*/ 340 w 363"/>
                <a:gd name="T33" fmla="*/ 44 h 103"/>
                <a:gd name="T34" fmla="*/ 320 w 363"/>
                <a:gd name="T35" fmla="*/ 54 h 103"/>
                <a:gd name="T36" fmla="*/ 298 w 363"/>
                <a:gd name="T37" fmla="*/ 65 h 103"/>
                <a:gd name="T38" fmla="*/ 276 w 363"/>
                <a:gd name="T39" fmla="*/ 76 h 103"/>
                <a:gd name="T40" fmla="*/ 255 w 363"/>
                <a:gd name="T41" fmla="*/ 86 h 103"/>
                <a:gd name="T42" fmla="*/ 232 w 363"/>
                <a:gd name="T43" fmla="*/ 96 h 103"/>
                <a:gd name="T44" fmla="*/ 210 w 363"/>
                <a:gd name="T45" fmla="*/ 96 h 103"/>
                <a:gd name="T46" fmla="*/ 188 w 363"/>
                <a:gd name="T47" fmla="*/ 100 h 103"/>
                <a:gd name="T48" fmla="*/ 162 w 363"/>
                <a:gd name="T49" fmla="*/ 99 h 103"/>
                <a:gd name="T50" fmla="*/ 139 w 363"/>
                <a:gd name="T51" fmla="*/ 99 h 103"/>
                <a:gd name="T52" fmla="*/ 117 w 363"/>
                <a:gd name="T53" fmla="*/ 98 h 103"/>
                <a:gd name="T54" fmla="*/ 87 w 363"/>
                <a:gd name="T55" fmla="*/ 91 h 103"/>
                <a:gd name="T56" fmla="*/ 57 w 363"/>
                <a:gd name="T57" fmla="*/ 91 h 103"/>
                <a:gd name="T58" fmla="*/ 34 w 363"/>
                <a:gd name="T59" fmla="*/ 90 h 103"/>
                <a:gd name="T60" fmla="*/ 11 w 363"/>
                <a:gd name="T61" fmla="*/ 89 h 103"/>
                <a:gd name="T62" fmla="*/ 10 w 363"/>
                <a:gd name="T63"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3" h="103">
                  <a:moveTo>
                    <a:pt x="4" y="83"/>
                  </a:moveTo>
                  <a:lnTo>
                    <a:pt x="16" y="77"/>
                  </a:lnTo>
                  <a:lnTo>
                    <a:pt x="26" y="73"/>
                  </a:lnTo>
                  <a:lnTo>
                    <a:pt x="36" y="65"/>
                  </a:lnTo>
                  <a:lnTo>
                    <a:pt x="47" y="64"/>
                  </a:lnTo>
                  <a:lnTo>
                    <a:pt x="58" y="54"/>
                  </a:lnTo>
                  <a:lnTo>
                    <a:pt x="68" y="45"/>
                  </a:lnTo>
                  <a:lnTo>
                    <a:pt x="85" y="36"/>
                  </a:lnTo>
                  <a:lnTo>
                    <a:pt x="96" y="27"/>
                  </a:lnTo>
                  <a:lnTo>
                    <a:pt x="107" y="25"/>
                  </a:lnTo>
                  <a:lnTo>
                    <a:pt x="116" y="12"/>
                  </a:lnTo>
                  <a:lnTo>
                    <a:pt x="127" y="10"/>
                  </a:lnTo>
                  <a:lnTo>
                    <a:pt x="138" y="7"/>
                  </a:lnTo>
                  <a:lnTo>
                    <a:pt x="149" y="4"/>
                  </a:lnTo>
                  <a:lnTo>
                    <a:pt x="162" y="2"/>
                  </a:lnTo>
                  <a:lnTo>
                    <a:pt x="173" y="0"/>
                  </a:lnTo>
                  <a:lnTo>
                    <a:pt x="184" y="4"/>
                  </a:lnTo>
                  <a:lnTo>
                    <a:pt x="203" y="5"/>
                  </a:lnTo>
                  <a:lnTo>
                    <a:pt x="215" y="2"/>
                  </a:lnTo>
                  <a:lnTo>
                    <a:pt x="225" y="1"/>
                  </a:lnTo>
                  <a:lnTo>
                    <a:pt x="237" y="4"/>
                  </a:lnTo>
                  <a:lnTo>
                    <a:pt x="249" y="8"/>
                  </a:lnTo>
                  <a:lnTo>
                    <a:pt x="261" y="10"/>
                  </a:lnTo>
                  <a:lnTo>
                    <a:pt x="274" y="15"/>
                  </a:lnTo>
                  <a:lnTo>
                    <a:pt x="286" y="19"/>
                  </a:lnTo>
                  <a:lnTo>
                    <a:pt x="297" y="22"/>
                  </a:lnTo>
                  <a:lnTo>
                    <a:pt x="316" y="24"/>
                  </a:lnTo>
                  <a:lnTo>
                    <a:pt x="327" y="28"/>
                  </a:lnTo>
                  <a:lnTo>
                    <a:pt x="338" y="26"/>
                  </a:lnTo>
                  <a:lnTo>
                    <a:pt x="355" y="29"/>
                  </a:lnTo>
                  <a:lnTo>
                    <a:pt x="352" y="44"/>
                  </a:lnTo>
                  <a:lnTo>
                    <a:pt x="362" y="27"/>
                  </a:lnTo>
                  <a:lnTo>
                    <a:pt x="351" y="35"/>
                  </a:lnTo>
                  <a:lnTo>
                    <a:pt x="340" y="44"/>
                  </a:lnTo>
                  <a:lnTo>
                    <a:pt x="329" y="47"/>
                  </a:lnTo>
                  <a:lnTo>
                    <a:pt x="320" y="54"/>
                  </a:lnTo>
                  <a:lnTo>
                    <a:pt x="308" y="58"/>
                  </a:lnTo>
                  <a:lnTo>
                    <a:pt x="298" y="65"/>
                  </a:lnTo>
                  <a:lnTo>
                    <a:pt x="285" y="68"/>
                  </a:lnTo>
                  <a:lnTo>
                    <a:pt x="276" y="76"/>
                  </a:lnTo>
                  <a:lnTo>
                    <a:pt x="266" y="83"/>
                  </a:lnTo>
                  <a:lnTo>
                    <a:pt x="255" y="86"/>
                  </a:lnTo>
                  <a:lnTo>
                    <a:pt x="244" y="88"/>
                  </a:lnTo>
                  <a:lnTo>
                    <a:pt x="232" y="96"/>
                  </a:lnTo>
                  <a:lnTo>
                    <a:pt x="220" y="93"/>
                  </a:lnTo>
                  <a:lnTo>
                    <a:pt x="210" y="96"/>
                  </a:lnTo>
                  <a:lnTo>
                    <a:pt x="198" y="98"/>
                  </a:lnTo>
                  <a:lnTo>
                    <a:pt x="188" y="100"/>
                  </a:lnTo>
                  <a:lnTo>
                    <a:pt x="175" y="102"/>
                  </a:lnTo>
                  <a:lnTo>
                    <a:pt x="162" y="99"/>
                  </a:lnTo>
                  <a:lnTo>
                    <a:pt x="151" y="96"/>
                  </a:lnTo>
                  <a:lnTo>
                    <a:pt x="139" y="99"/>
                  </a:lnTo>
                  <a:lnTo>
                    <a:pt x="128" y="95"/>
                  </a:lnTo>
                  <a:lnTo>
                    <a:pt x="117" y="98"/>
                  </a:lnTo>
                  <a:lnTo>
                    <a:pt x="98" y="95"/>
                  </a:lnTo>
                  <a:lnTo>
                    <a:pt x="87" y="91"/>
                  </a:lnTo>
                  <a:lnTo>
                    <a:pt x="68" y="89"/>
                  </a:lnTo>
                  <a:lnTo>
                    <a:pt x="57" y="91"/>
                  </a:lnTo>
                  <a:lnTo>
                    <a:pt x="46" y="87"/>
                  </a:lnTo>
                  <a:lnTo>
                    <a:pt x="34" y="90"/>
                  </a:lnTo>
                  <a:lnTo>
                    <a:pt x="23" y="93"/>
                  </a:lnTo>
                  <a:lnTo>
                    <a:pt x="11" y="89"/>
                  </a:lnTo>
                  <a:lnTo>
                    <a:pt x="0" y="91"/>
                  </a:lnTo>
                  <a:lnTo>
                    <a:pt x="10" y="83"/>
                  </a:lnTo>
                  <a:lnTo>
                    <a:pt x="4" y="83"/>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61" name="Oval 321"/>
            <p:cNvSpPr>
              <a:spLocks noChangeArrowheads="1"/>
            </p:cNvSpPr>
            <p:nvPr/>
          </p:nvSpPr>
          <p:spPr bwMode="auto">
            <a:xfrm rot="21000000">
              <a:off x="151" y="45"/>
              <a:ext cx="51" cy="23"/>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562" name="未知"/>
          <p:cNvSpPr/>
          <p:nvPr/>
        </p:nvSpPr>
        <p:spPr bwMode="auto">
          <a:xfrm>
            <a:off x="5254625" y="4379913"/>
            <a:ext cx="285750" cy="228600"/>
          </a:xfrm>
          <a:custGeom>
            <a:avLst/>
            <a:gdLst>
              <a:gd name="T0" fmla="*/ 0 w 202"/>
              <a:gd name="T1" fmla="*/ 143 h 144"/>
              <a:gd name="T2" fmla="*/ 17 w 202"/>
              <a:gd name="T3" fmla="*/ 132 h 144"/>
              <a:gd name="T4" fmla="*/ 17 w 202"/>
              <a:gd name="T5" fmla="*/ 112 h 144"/>
              <a:gd name="T6" fmla="*/ 25 w 202"/>
              <a:gd name="T7" fmla="*/ 91 h 144"/>
              <a:gd name="T8" fmla="*/ 42 w 202"/>
              <a:gd name="T9" fmla="*/ 71 h 144"/>
              <a:gd name="T10" fmla="*/ 58 w 202"/>
              <a:gd name="T11" fmla="*/ 61 h 144"/>
              <a:gd name="T12" fmla="*/ 75 w 202"/>
              <a:gd name="T13" fmla="*/ 52 h 144"/>
              <a:gd name="T14" fmla="*/ 92 w 202"/>
              <a:gd name="T15" fmla="*/ 52 h 144"/>
              <a:gd name="T16" fmla="*/ 108 w 202"/>
              <a:gd name="T17" fmla="*/ 52 h 144"/>
              <a:gd name="T18" fmla="*/ 125 w 202"/>
              <a:gd name="T19" fmla="*/ 52 h 144"/>
              <a:gd name="T20" fmla="*/ 143 w 202"/>
              <a:gd name="T21" fmla="*/ 52 h 144"/>
              <a:gd name="T22" fmla="*/ 158 w 202"/>
              <a:gd name="T23" fmla="*/ 41 h 144"/>
              <a:gd name="T24" fmla="*/ 176 w 202"/>
              <a:gd name="T25" fmla="*/ 30 h 144"/>
              <a:gd name="T26" fmla="*/ 184 w 202"/>
              <a:gd name="T27" fmla="*/ 11 h 144"/>
              <a:gd name="T28" fmla="*/ 201 w 202"/>
              <a:gd name="T29"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2" h="144">
                <a:moveTo>
                  <a:pt x="0" y="143"/>
                </a:moveTo>
                <a:lnTo>
                  <a:pt x="17" y="132"/>
                </a:lnTo>
                <a:lnTo>
                  <a:pt x="17" y="112"/>
                </a:lnTo>
                <a:lnTo>
                  <a:pt x="25" y="91"/>
                </a:lnTo>
                <a:lnTo>
                  <a:pt x="42" y="71"/>
                </a:lnTo>
                <a:lnTo>
                  <a:pt x="58" y="61"/>
                </a:lnTo>
                <a:lnTo>
                  <a:pt x="75" y="52"/>
                </a:lnTo>
                <a:lnTo>
                  <a:pt x="92" y="52"/>
                </a:lnTo>
                <a:lnTo>
                  <a:pt x="108" y="52"/>
                </a:lnTo>
                <a:lnTo>
                  <a:pt x="125" y="52"/>
                </a:lnTo>
                <a:lnTo>
                  <a:pt x="143" y="52"/>
                </a:lnTo>
                <a:lnTo>
                  <a:pt x="158" y="41"/>
                </a:lnTo>
                <a:lnTo>
                  <a:pt x="176" y="30"/>
                </a:lnTo>
                <a:lnTo>
                  <a:pt x="184" y="11"/>
                </a:lnTo>
                <a:lnTo>
                  <a:pt x="201" y="0"/>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63" name="未知"/>
          <p:cNvSpPr/>
          <p:nvPr/>
        </p:nvSpPr>
        <p:spPr bwMode="auto">
          <a:xfrm>
            <a:off x="5965826" y="4362450"/>
            <a:ext cx="327025" cy="88900"/>
          </a:xfrm>
          <a:custGeom>
            <a:avLst/>
            <a:gdLst>
              <a:gd name="T0" fmla="*/ 0 w 232"/>
              <a:gd name="T1" fmla="*/ 55 h 56"/>
              <a:gd name="T2" fmla="*/ 20 w 232"/>
              <a:gd name="T3" fmla="*/ 52 h 56"/>
              <a:gd name="T4" fmla="*/ 26 w 232"/>
              <a:gd name="T5" fmla="*/ 33 h 56"/>
              <a:gd name="T6" fmla="*/ 38 w 232"/>
              <a:gd name="T7" fmla="*/ 16 h 56"/>
              <a:gd name="T8" fmla="*/ 62 w 232"/>
              <a:gd name="T9" fmla="*/ 4 h 56"/>
              <a:gd name="T10" fmla="*/ 79 w 232"/>
              <a:gd name="T11" fmla="*/ 3 h 56"/>
              <a:gd name="T12" fmla="*/ 98 w 232"/>
              <a:gd name="T13" fmla="*/ 0 h 56"/>
              <a:gd name="T14" fmla="*/ 113 w 232"/>
              <a:gd name="T15" fmla="*/ 7 h 56"/>
              <a:gd name="T16" fmla="*/ 129 w 232"/>
              <a:gd name="T17" fmla="*/ 13 h 56"/>
              <a:gd name="T18" fmla="*/ 145 w 232"/>
              <a:gd name="T19" fmla="*/ 23 h 56"/>
              <a:gd name="T20" fmla="*/ 161 w 232"/>
              <a:gd name="T21" fmla="*/ 28 h 56"/>
              <a:gd name="T22" fmla="*/ 178 w 232"/>
              <a:gd name="T23" fmla="*/ 25 h 56"/>
              <a:gd name="T24" fmla="*/ 196 w 232"/>
              <a:gd name="T25" fmla="*/ 23 h 56"/>
              <a:gd name="T26" fmla="*/ 211 w 232"/>
              <a:gd name="T27" fmla="*/ 7 h 56"/>
              <a:gd name="T28" fmla="*/ 231 w 232"/>
              <a:gd name="T29"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2" h="56">
                <a:moveTo>
                  <a:pt x="0" y="55"/>
                </a:moveTo>
                <a:lnTo>
                  <a:pt x="20" y="52"/>
                </a:lnTo>
                <a:lnTo>
                  <a:pt x="26" y="33"/>
                </a:lnTo>
                <a:lnTo>
                  <a:pt x="38" y="16"/>
                </a:lnTo>
                <a:lnTo>
                  <a:pt x="62" y="4"/>
                </a:lnTo>
                <a:lnTo>
                  <a:pt x="79" y="3"/>
                </a:lnTo>
                <a:lnTo>
                  <a:pt x="98" y="0"/>
                </a:lnTo>
                <a:lnTo>
                  <a:pt x="113" y="7"/>
                </a:lnTo>
                <a:lnTo>
                  <a:pt x="129" y="13"/>
                </a:lnTo>
                <a:lnTo>
                  <a:pt x="145" y="23"/>
                </a:lnTo>
                <a:lnTo>
                  <a:pt x="161" y="28"/>
                </a:lnTo>
                <a:lnTo>
                  <a:pt x="178" y="25"/>
                </a:lnTo>
                <a:lnTo>
                  <a:pt x="196" y="23"/>
                </a:lnTo>
                <a:lnTo>
                  <a:pt x="211" y="7"/>
                </a:lnTo>
                <a:lnTo>
                  <a:pt x="231" y="4"/>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564" name="Group 324"/>
          <p:cNvGrpSpPr/>
          <p:nvPr/>
        </p:nvGrpSpPr>
        <p:grpSpPr bwMode="auto">
          <a:xfrm>
            <a:off x="7605714" y="4519613"/>
            <a:ext cx="325437" cy="227012"/>
            <a:chOff x="0" y="0"/>
            <a:chExt cx="231" cy="143"/>
          </a:xfrm>
        </p:grpSpPr>
        <p:sp>
          <p:nvSpPr>
            <p:cNvPr id="10565"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66" name="Oval 326"/>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67" name="Oval 327"/>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68" name="Oval 328"/>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69" name="Oval 329"/>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70" name="Group 330"/>
          <p:cNvGrpSpPr/>
          <p:nvPr/>
        </p:nvGrpSpPr>
        <p:grpSpPr bwMode="auto">
          <a:xfrm>
            <a:off x="8099425" y="4683126"/>
            <a:ext cx="325438" cy="227013"/>
            <a:chOff x="0" y="0"/>
            <a:chExt cx="231" cy="143"/>
          </a:xfrm>
        </p:grpSpPr>
        <p:sp>
          <p:nvSpPr>
            <p:cNvPr id="10571"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72" name="Oval 332"/>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3" name="Oval 333"/>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4" name="Oval 334"/>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5" name="Oval 335"/>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576" name="未知"/>
          <p:cNvSpPr/>
          <p:nvPr/>
        </p:nvSpPr>
        <p:spPr bwMode="auto">
          <a:xfrm>
            <a:off x="6448426" y="4154489"/>
            <a:ext cx="284163" cy="187325"/>
          </a:xfrm>
          <a:custGeom>
            <a:avLst/>
            <a:gdLst>
              <a:gd name="T0" fmla="*/ 50 w 239"/>
              <a:gd name="T1" fmla="*/ 66 h 179"/>
              <a:gd name="T2" fmla="*/ 88 w 239"/>
              <a:gd name="T3" fmla="*/ 50 h 179"/>
              <a:gd name="T4" fmla="*/ 105 w 239"/>
              <a:gd name="T5" fmla="*/ 41 h 179"/>
              <a:gd name="T6" fmla="*/ 127 w 239"/>
              <a:gd name="T7" fmla="*/ 34 h 179"/>
              <a:gd name="T8" fmla="*/ 144 w 239"/>
              <a:gd name="T9" fmla="*/ 22 h 179"/>
              <a:gd name="T10" fmla="*/ 155 w 239"/>
              <a:gd name="T11" fmla="*/ 12 h 179"/>
              <a:gd name="T12" fmla="*/ 166 w 239"/>
              <a:gd name="T13" fmla="*/ 3 h 179"/>
              <a:gd name="T14" fmla="*/ 177 w 239"/>
              <a:gd name="T15" fmla="*/ 0 h 179"/>
              <a:gd name="T16" fmla="*/ 188 w 239"/>
              <a:gd name="T17" fmla="*/ 3 h 179"/>
              <a:gd name="T18" fmla="*/ 199 w 239"/>
              <a:gd name="T19" fmla="*/ 9 h 179"/>
              <a:gd name="T20" fmla="*/ 216 w 239"/>
              <a:gd name="T21" fmla="*/ 28 h 179"/>
              <a:gd name="T22" fmla="*/ 227 w 239"/>
              <a:gd name="T23" fmla="*/ 41 h 179"/>
              <a:gd name="T24" fmla="*/ 233 w 239"/>
              <a:gd name="T25" fmla="*/ 53 h 179"/>
              <a:gd name="T26" fmla="*/ 233 w 239"/>
              <a:gd name="T27" fmla="*/ 62 h 179"/>
              <a:gd name="T28" fmla="*/ 216 w 239"/>
              <a:gd name="T29" fmla="*/ 75 h 179"/>
              <a:gd name="T30" fmla="*/ 177 w 239"/>
              <a:gd name="T31" fmla="*/ 91 h 179"/>
              <a:gd name="T32" fmla="*/ 194 w 239"/>
              <a:gd name="T33" fmla="*/ 103 h 179"/>
              <a:gd name="T34" fmla="*/ 211 w 239"/>
              <a:gd name="T35" fmla="*/ 116 h 179"/>
              <a:gd name="T36" fmla="*/ 227 w 239"/>
              <a:gd name="T37" fmla="*/ 128 h 179"/>
              <a:gd name="T38" fmla="*/ 238 w 239"/>
              <a:gd name="T39" fmla="*/ 144 h 179"/>
              <a:gd name="T40" fmla="*/ 227 w 239"/>
              <a:gd name="T41" fmla="*/ 150 h 179"/>
              <a:gd name="T42" fmla="*/ 216 w 239"/>
              <a:gd name="T43" fmla="*/ 153 h 179"/>
              <a:gd name="T44" fmla="*/ 211 w 239"/>
              <a:gd name="T45" fmla="*/ 150 h 179"/>
              <a:gd name="T46" fmla="*/ 205 w 239"/>
              <a:gd name="T47" fmla="*/ 147 h 179"/>
              <a:gd name="T48" fmla="*/ 199 w 239"/>
              <a:gd name="T49" fmla="*/ 144 h 179"/>
              <a:gd name="T50" fmla="*/ 194 w 239"/>
              <a:gd name="T51" fmla="*/ 144 h 179"/>
              <a:gd name="T52" fmla="*/ 188 w 239"/>
              <a:gd name="T53" fmla="*/ 147 h 179"/>
              <a:gd name="T54" fmla="*/ 188 w 239"/>
              <a:gd name="T55" fmla="*/ 156 h 179"/>
              <a:gd name="T56" fmla="*/ 183 w 239"/>
              <a:gd name="T57" fmla="*/ 162 h 179"/>
              <a:gd name="T58" fmla="*/ 183 w 239"/>
              <a:gd name="T59" fmla="*/ 169 h 179"/>
              <a:gd name="T60" fmla="*/ 172 w 239"/>
              <a:gd name="T61" fmla="*/ 175 h 179"/>
              <a:gd name="T62" fmla="*/ 161 w 239"/>
              <a:gd name="T63" fmla="*/ 178 h 179"/>
              <a:gd name="T64" fmla="*/ 144 w 239"/>
              <a:gd name="T65" fmla="*/ 175 h 179"/>
              <a:gd name="T66" fmla="*/ 127 w 239"/>
              <a:gd name="T67" fmla="*/ 172 h 179"/>
              <a:gd name="T68" fmla="*/ 116 w 239"/>
              <a:gd name="T69" fmla="*/ 169 h 179"/>
              <a:gd name="T70" fmla="*/ 105 w 239"/>
              <a:gd name="T71" fmla="*/ 162 h 179"/>
              <a:gd name="T72" fmla="*/ 94 w 239"/>
              <a:gd name="T73" fmla="*/ 144 h 179"/>
              <a:gd name="T74" fmla="*/ 88 w 239"/>
              <a:gd name="T75" fmla="*/ 134 h 179"/>
              <a:gd name="T76" fmla="*/ 88 w 239"/>
              <a:gd name="T77" fmla="*/ 128 h 179"/>
              <a:gd name="T78" fmla="*/ 94 w 239"/>
              <a:gd name="T79" fmla="*/ 122 h 179"/>
              <a:gd name="T80" fmla="*/ 94 w 239"/>
              <a:gd name="T81" fmla="*/ 119 h 179"/>
              <a:gd name="T82" fmla="*/ 94 w 239"/>
              <a:gd name="T83" fmla="*/ 116 h 179"/>
              <a:gd name="T84" fmla="*/ 94 w 239"/>
              <a:gd name="T85" fmla="*/ 109 h 179"/>
              <a:gd name="T86" fmla="*/ 77 w 239"/>
              <a:gd name="T87" fmla="*/ 97 h 179"/>
              <a:gd name="T88" fmla="*/ 61 w 239"/>
              <a:gd name="T89" fmla="*/ 87 h 179"/>
              <a:gd name="T90" fmla="*/ 38 w 239"/>
              <a:gd name="T91" fmla="*/ 81 h 179"/>
              <a:gd name="T92" fmla="*/ 16 w 239"/>
              <a:gd name="T93" fmla="*/ 78 h 179"/>
              <a:gd name="T94" fmla="*/ 0 w 239"/>
              <a:gd name="T95" fmla="*/ 72 h 179"/>
              <a:gd name="T96" fmla="*/ 11 w 239"/>
              <a:gd name="T97" fmla="*/ 66 h 179"/>
              <a:gd name="T98" fmla="*/ 22 w 239"/>
              <a:gd name="T99" fmla="*/ 59 h 179"/>
              <a:gd name="T100" fmla="*/ 38 w 239"/>
              <a:gd name="T101" fmla="*/ 53 h 179"/>
              <a:gd name="T102" fmla="*/ 50 w 239"/>
              <a:gd name="T103" fmla="*/ 50 h 179"/>
              <a:gd name="T104" fmla="*/ 66 w 239"/>
              <a:gd name="T105" fmla="*/ 50 h 179"/>
              <a:gd name="T106" fmla="*/ 77 w 239"/>
              <a:gd name="T107" fmla="*/ 53 h 179"/>
              <a:gd name="T108" fmla="*/ 77 w 239"/>
              <a:gd name="T109" fmla="*/ 56 h 179"/>
              <a:gd name="T110" fmla="*/ 72 w 239"/>
              <a:gd name="T111" fmla="*/ 59 h 179"/>
              <a:gd name="T112" fmla="*/ 61 w 239"/>
              <a:gd name="T113" fmla="*/ 62 h 179"/>
              <a:gd name="T114" fmla="*/ 50 w 239"/>
              <a:gd name="T115" fmla="*/ 66 h 179"/>
              <a:gd name="T116" fmla="*/ 50 w 239"/>
              <a:gd name="T117" fmla="*/ 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9" h="179">
                <a:moveTo>
                  <a:pt x="50" y="66"/>
                </a:moveTo>
                <a:lnTo>
                  <a:pt x="88" y="50"/>
                </a:lnTo>
                <a:lnTo>
                  <a:pt x="105" y="41"/>
                </a:lnTo>
                <a:lnTo>
                  <a:pt x="127" y="34"/>
                </a:lnTo>
                <a:lnTo>
                  <a:pt x="144" y="22"/>
                </a:lnTo>
                <a:lnTo>
                  <a:pt x="155" y="12"/>
                </a:lnTo>
                <a:lnTo>
                  <a:pt x="166" y="3"/>
                </a:lnTo>
                <a:lnTo>
                  <a:pt x="177" y="0"/>
                </a:lnTo>
                <a:lnTo>
                  <a:pt x="188" y="3"/>
                </a:lnTo>
                <a:lnTo>
                  <a:pt x="199" y="9"/>
                </a:lnTo>
                <a:lnTo>
                  <a:pt x="216" y="28"/>
                </a:lnTo>
                <a:lnTo>
                  <a:pt x="227" y="41"/>
                </a:lnTo>
                <a:lnTo>
                  <a:pt x="233" y="53"/>
                </a:lnTo>
                <a:lnTo>
                  <a:pt x="233" y="62"/>
                </a:lnTo>
                <a:lnTo>
                  <a:pt x="216" y="75"/>
                </a:lnTo>
                <a:lnTo>
                  <a:pt x="177" y="91"/>
                </a:lnTo>
                <a:lnTo>
                  <a:pt x="194" y="103"/>
                </a:lnTo>
                <a:lnTo>
                  <a:pt x="211" y="116"/>
                </a:lnTo>
                <a:lnTo>
                  <a:pt x="227" y="128"/>
                </a:lnTo>
                <a:lnTo>
                  <a:pt x="238" y="144"/>
                </a:lnTo>
                <a:lnTo>
                  <a:pt x="227" y="150"/>
                </a:lnTo>
                <a:lnTo>
                  <a:pt x="216" y="153"/>
                </a:lnTo>
                <a:lnTo>
                  <a:pt x="211" y="150"/>
                </a:lnTo>
                <a:lnTo>
                  <a:pt x="205" y="147"/>
                </a:lnTo>
                <a:lnTo>
                  <a:pt x="199" y="144"/>
                </a:lnTo>
                <a:lnTo>
                  <a:pt x="194" y="144"/>
                </a:lnTo>
                <a:lnTo>
                  <a:pt x="188" y="147"/>
                </a:lnTo>
                <a:lnTo>
                  <a:pt x="188" y="156"/>
                </a:lnTo>
                <a:lnTo>
                  <a:pt x="183" y="162"/>
                </a:lnTo>
                <a:lnTo>
                  <a:pt x="183" y="169"/>
                </a:lnTo>
                <a:lnTo>
                  <a:pt x="172" y="175"/>
                </a:lnTo>
                <a:lnTo>
                  <a:pt x="161" y="178"/>
                </a:lnTo>
                <a:lnTo>
                  <a:pt x="144" y="175"/>
                </a:lnTo>
                <a:lnTo>
                  <a:pt x="127" y="172"/>
                </a:lnTo>
                <a:lnTo>
                  <a:pt x="116" y="169"/>
                </a:lnTo>
                <a:lnTo>
                  <a:pt x="105" y="162"/>
                </a:lnTo>
                <a:lnTo>
                  <a:pt x="94" y="144"/>
                </a:lnTo>
                <a:lnTo>
                  <a:pt x="88" y="134"/>
                </a:lnTo>
                <a:lnTo>
                  <a:pt x="88" y="128"/>
                </a:lnTo>
                <a:lnTo>
                  <a:pt x="94" y="122"/>
                </a:lnTo>
                <a:lnTo>
                  <a:pt x="94" y="119"/>
                </a:lnTo>
                <a:lnTo>
                  <a:pt x="94" y="116"/>
                </a:lnTo>
                <a:lnTo>
                  <a:pt x="94" y="109"/>
                </a:lnTo>
                <a:lnTo>
                  <a:pt x="77" y="97"/>
                </a:lnTo>
                <a:lnTo>
                  <a:pt x="61" y="87"/>
                </a:lnTo>
                <a:lnTo>
                  <a:pt x="38" y="81"/>
                </a:lnTo>
                <a:lnTo>
                  <a:pt x="16" y="78"/>
                </a:lnTo>
                <a:lnTo>
                  <a:pt x="0" y="72"/>
                </a:lnTo>
                <a:lnTo>
                  <a:pt x="11" y="66"/>
                </a:lnTo>
                <a:lnTo>
                  <a:pt x="22" y="59"/>
                </a:lnTo>
                <a:lnTo>
                  <a:pt x="38" y="53"/>
                </a:lnTo>
                <a:lnTo>
                  <a:pt x="50" y="50"/>
                </a:lnTo>
                <a:lnTo>
                  <a:pt x="66" y="50"/>
                </a:lnTo>
                <a:lnTo>
                  <a:pt x="77" y="53"/>
                </a:lnTo>
                <a:lnTo>
                  <a:pt x="77" y="56"/>
                </a:lnTo>
                <a:lnTo>
                  <a:pt x="72" y="59"/>
                </a:lnTo>
                <a:lnTo>
                  <a:pt x="61" y="62"/>
                </a:lnTo>
                <a:lnTo>
                  <a:pt x="50" y="66"/>
                </a:lnTo>
                <a:lnTo>
                  <a:pt x="50"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77" name="未知"/>
          <p:cNvSpPr/>
          <p:nvPr/>
        </p:nvSpPr>
        <p:spPr bwMode="auto">
          <a:xfrm>
            <a:off x="6164263" y="4303714"/>
            <a:ext cx="284162" cy="187325"/>
          </a:xfrm>
          <a:custGeom>
            <a:avLst/>
            <a:gdLst>
              <a:gd name="T0" fmla="*/ 50 w 239"/>
              <a:gd name="T1" fmla="*/ 66 h 179"/>
              <a:gd name="T2" fmla="*/ 88 w 239"/>
              <a:gd name="T3" fmla="*/ 50 h 179"/>
              <a:gd name="T4" fmla="*/ 105 w 239"/>
              <a:gd name="T5" fmla="*/ 41 h 179"/>
              <a:gd name="T6" fmla="*/ 127 w 239"/>
              <a:gd name="T7" fmla="*/ 34 h 179"/>
              <a:gd name="T8" fmla="*/ 144 w 239"/>
              <a:gd name="T9" fmla="*/ 22 h 179"/>
              <a:gd name="T10" fmla="*/ 155 w 239"/>
              <a:gd name="T11" fmla="*/ 12 h 179"/>
              <a:gd name="T12" fmla="*/ 166 w 239"/>
              <a:gd name="T13" fmla="*/ 3 h 179"/>
              <a:gd name="T14" fmla="*/ 177 w 239"/>
              <a:gd name="T15" fmla="*/ 0 h 179"/>
              <a:gd name="T16" fmla="*/ 188 w 239"/>
              <a:gd name="T17" fmla="*/ 3 h 179"/>
              <a:gd name="T18" fmla="*/ 199 w 239"/>
              <a:gd name="T19" fmla="*/ 9 h 179"/>
              <a:gd name="T20" fmla="*/ 216 w 239"/>
              <a:gd name="T21" fmla="*/ 28 h 179"/>
              <a:gd name="T22" fmla="*/ 227 w 239"/>
              <a:gd name="T23" fmla="*/ 41 h 179"/>
              <a:gd name="T24" fmla="*/ 233 w 239"/>
              <a:gd name="T25" fmla="*/ 53 h 179"/>
              <a:gd name="T26" fmla="*/ 233 w 239"/>
              <a:gd name="T27" fmla="*/ 62 h 179"/>
              <a:gd name="T28" fmla="*/ 216 w 239"/>
              <a:gd name="T29" fmla="*/ 75 h 179"/>
              <a:gd name="T30" fmla="*/ 177 w 239"/>
              <a:gd name="T31" fmla="*/ 91 h 179"/>
              <a:gd name="T32" fmla="*/ 194 w 239"/>
              <a:gd name="T33" fmla="*/ 103 h 179"/>
              <a:gd name="T34" fmla="*/ 211 w 239"/>
              <a:gd name="T35" fmla="*/ 116 h 179"/>
              <a:gd name="T36" fmla="*/ 227 w 239"/>
              <a:gd name="T37" fmla="*/ 128 h 179"/>
              <a:gd name="T38" fmla="*/ 238 w 239"/>
              <a:gd name="T39" fmla="*/ 144 h 179"/>
              <a:gd name="T40" fmla="*/ 227 w 239"/>
              <a:gd name="T41" fmla="*/ 150 h 179"/>
              <a:gd name="T42" fmla="*/ 216 w 239"/>
              <a:gd name="T43" fmla="*/ 153 h 179"/>
              <a:gd name="T44" fmla="*/ 211 w 239"/>
              <a:gd name="T45" fmla="*/ 150 h 179"/>
              <a:gd name="T46" fmla="*/ 205 w 239"/>
              <a:gd name="T47" fmla="*/ 147 h 179"/>
              <a:gd name="T48" fmla="*/ 199 w 239"/>
              <a:gd name="T49" fmla="*/ 144 h 179"/>
              <a:gd name="T50" fmla="*/ 194 w 239"/>
              <a:gd name="T51" fmla="*/ 144 h 179"/>
              <a:gd name="T52" fmla="*/ 188 w 239"/>
              <a:gd name="T53" fmla="*/ 147 h 179"/>
              <a:gd name="T54" fmla="*/ 188 w 239"/>
              <a:gd name="T55" fmla="*/ 156 h 179"/>
              <a:gd name="T56" fmla="*/ 183 w 239"/>
              <a:gd name="T57" fmla="*/ 162 h 179"/>
              <a:gd name="T58" fmla="*/ 183 w 239"/>
              <a:gd name="T59" fmla="*/ 169 h 179"/>
              <a:gd name="T60" fmla="*/ 172 w 239"/>
              <a:gd name="T61" fmla="*/ 175 h 179"/>
              <a:gd name="T62" fmla="*/ 161 w 239"/>
              <a:gd name="T63" fmla="*/ 178 h 179"/>
              <a:gd name="T64" fmla="*/ 144 w 239"/>
              <a:gd name="T65" fmla="*/ 175 h 179"/>
              <a:gd name="T66" fmla="*/ 127 w 239"/>
              <a:gd name="T67" fmla="*/ 172 h 179"/>
              <a:gd name="T68" fmla="*/ 116 w 239"/>
              <a:gd name="T69" fmla="*/ 169 h 179"/>
              <a:gd name="T70" fmla="*/ 105 w 239"/>
              <a:gd name="T71" fmla="*/ 162 h 179"/>
              <a:gd name="T72" fmla="*/ 94 w 239"/>
              <a:gd name="T73" fmla="*/ 144 h 179"/>
              <a:gd name="T74" fmla="*/ 88 w 239"/>
              <a:gd name="T75" fmla="*/ 134 h 179"/>
              <a:gd name="T76" fmla="*/ 88 w 239"/>
              <a:gd name="T77" fmla="*/ 128 h 179"/>
              <a:gd name="T78" fmla="*/ 94 w 239"/>
              <a:gd name="T79" fmla="*/ 122 h 179"/>
              <a:gd name="T80" fmla="*/ 94 w 239"/>
              <a:gd name="T81" fmla="*/ 119 h 179"/>
              <a:gd name="T82" fmla="*/ 94 w 239"/>
              <a:gd name="T83" fmla="*/ 116 h 179"/>
              <a:gd name="T84" fmla="*/ 94 w 239"/>
              <a:gd name="T85" fmla="*/ 109 h 179"/>
              <a:gd name="T86" fmla="*/ 77 w 239"/>
              <a:gd name="T87" fmla="*/ 97 h 179"/>
              <a:gd name="T88" fmla="*/ 61 w 239"/>
              <a:gd name="T89" fmla="*/ 87 h 179"/>
              <a:gd name="T90" fmla="*/ 38 w 239"/>
              <a:gd name="T91" fmla="*/ 81 h 179"/>
              <a:gd name="T92" fmla="*/ 16 w 239"/>
              <a:gd name="T93" fmla="*/ 78 h 179"/>
              <a:gd name="T94" fmla="*/ 0 w 239"/>
              <a:gd name="T95" fmla="*/ 72 h 179"/>
              <a:gd name="T96" fmla="*/ 11 w 239"/>
              <a:gd name="T97" fmla="*/ 66 h 179"/>
              <a:gd name="T98" fmla="*/ 22 w 239"/>
              <a:gd name="T99" fmla="*/ 59 h 179"/>
              <a:gd name="T100" fmla="*/ 38 w 239"/>
              <a:gd name="T101" fmla="*/ 53 h 179"/>
              <a:gd name="T102" fmla="*/ 50 w 239"/>
              <a:gd name="T103" fmla="*/ 50 h 179"/>
              <a:gd name="T104" fmla="*/ 66 w 239"/>
              <a:gd name="T105" fmla="*/ 50 h 179"/>
              <a:gd name="T106" fmla="*/ 77 w 239"/>
              <a:gd name="T107" fmla="*/ 53 h 179"/>
              <a:gd name="T108" fmla="*/ 77 w 239"/>
              <a:gd name="T109" fmla="*/ 56 h 179"/>
              <a:gd name="T110" fmla="*/ 72 w 239"/>
              <a:gd name="T111" fmla="*/ 59 h 179"/>
              <a:gd name="T112" fmla="*/ 61 w 239"/>
              <a:gd name="T113" fmla="*/ 62 h 179"/>
              <a:gd name="T114" fmla="*/ 50 w 239"/>
              <a:gd name="T115" fmla="*/ 66 h 179"/>
              <a:gd name="T116" fmla="*/ 50 w 239"/>
              <a:gd name="T117" fmla="*/ 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9" h="179">
                <a:moveTo>
                  <a:pt x="50" y="66"/>
                </a:moveTo>
                <a:lnTo>
                  <a:pt x="88" y="50"/>
                </a:lnTo>
                <a:lnTo>
                  <a:pt x="105" y="41"/>
                </a:lnTo>
                <a:lnTo>
                  <a:pt x="127" y="34"/>
                </a:lnTo>
                <a:lnTo>
                  <a:pt x="144" y="22"/>
                </a:lnTo>
                <a:lnTo>
                  <a:pt x="155" y="12"/>
                </a:lnTo>
                <a:lnTo>
                  <a:pt x="166" y="3"/>
                </a:lnTo>
                <a:lnTo>
                  <a:pt x="177" y="0"/>
                </a:lnTo>
                <a:lnTo>
                  <a:pt x="188" y="3"/>
                </a:lnTo>
                <a:lnTo>
                  <a:pt x="199" y="9"/>
                </a:lnTo>
                <a:lnTo>
                  <a:pt x="216" y="28"/>
                </a:lnTo>
                <a:lnTo>
                  <a:pt x="227" y="41"/>
                </a:lnTo>
                <a:lnTo>
                  <a:pt x="233" y="53"/>
                </a:lnTo>
                <a:lnTo>
                  <a:pt x="233" y="62"/>
                </a:lnTo>
                <a:lnTo>
                  <a:pt x="216" y="75"/>
                </a:lnTo>
                <a:lnTo>
                  <a:pt x="177" y="91"/>
                </a:lnTo>
                <a:lnTo>
                  <a:pt x="194" y="103"/>
                </a:lnTo>
                <a:lnTo>
                  <a:pt x="211" y="116"/>
                </a:lnTo>
                <a:lnTo>
                  <a:pt x="227" y="128"/>
                </a:lnTo>
                <a:lnTo>
                  <a:pt x="238" y="144"/>
                </a:lnTo>
                <a:lnTo>
                  <a:pt x="227" y="150"/>
                </a:lnTo>
                <a:lnTo>
                  <a:pt x="216" y="153"/>
                </a:lnTo>
                <a:lnTo>
                  <a:pt x="211" y="150"/>
                </a:lnTo>
                <a:lnTo>
                  <a:pt x="205" y="147"/>
                </a:lnTo>
                <a:lnTo>
                  <a:pt x="199" y="144"/>
                </a:lnTo>
                <a:lnTo>
                  <a:pt x="194" y="144"/>
                </a:lnTo>
                <a:lnTo>
                  <a:pt x="188" y="147"/>
                </a:lnTo>
                <a:lnTo>
                  <a:pt x="188" y="156"/>
                </a:lnTo>
                <a:lnTo>
                  <a:pt x="183" y="162"/>
                </a:lnTo>
                <a:lnTo>
                  <a:pt x="183" y="169"/>
                </a:lnTo>
                <a:lnTo>
                  <a:pt x="172" y="175"/>
                </a:lnTo>
                <a:lnTo>
                  <a:pt x="161" y="178"/>
                </a:lnTo>
                <a:lnTo>
                  <a:pt x="144" y="175"/>
                </a:lnTo>
                <a:lnTo>
                  <a:pt x="127" y="172"/>
                </a:lnTo>
                <a:lnTo>
                  <a:pt x="116" y="169"/>
                </a:lnTo>
                <a:lnTo>
                  <a:pt x="105" y="162"/>
                </a:lnTo>
                <a:lnTo>
                  <a:pt x="94" y="144"/>
                </a:lnTo>
                <a:lnTo>
                  <a:pt x="88" y="134"/>
                </a:lnTo>
                <a:lnTo>
                  <a:pt x="88" y="128"/>
                </a:lnTo>
                <a:lnTo>
                  <a:pt x="94" y="122"/>
                </a:lnTo>
                <a:lnTo>
                  <a:pt x="94" y="119"/>
                </a:lnTo>
                <a:lnTo>
                  <a:pt x="94" y="116"/>
                </a:lnTo>
                <a:lnTo>
                  <a:pt x="94" y="109"/>
                </a:lnTo>
                <a:lnTo>
                  <a:pt x="77" y="97"/>
                </a:lnTo>
                <a:lnTo>
                  <a:pt x="61" y="87"/>
                </a:lnTo>
                <a:lnTo>
                  <a:pt x="38" y="81"/>
                </a:lnTo>
                <a:lnTo>
                  <a:pt x="16" y="78"/>
                </a:lnTo>
                <a:lnTo>
                  <a:pt x="0" y="72"/>
                </a:lnTo>
                <a:lnTo>
                  <a:pt x="11" y="66"/>
                </a:lnTo>
                <a:lnTo>
                  <a:pt x="22" y="59"/>
                </a:lnTo>
                <a:lnTo>
                  <a:pt x="38" y="53"/>
                </a:lnTo>
                <a:lnTo>
                  <a:pt x="50" y="50"/>
                </a:lnTo>
                <a:lnTo>
                  <a:pt x="66" y="50"/>
                </a:lnTo>
                <a:lnTo>
                  <a:pt x="77" y="53"/>
                </a:lnTo>
                <a:lnTo>
                  <a:pt x="77" y="56"/>
                </a:lnTo>
                <a:lnTo>
                  <a:pt x="72" y="59"/>
                </a:lnTo>
                <a:lnTo>
                  <a:pt x="61" y="62"/>
                </a:lnTo>
                <a:lnTo>
                  <a:pt x="50" y="66"/>
                </a:lnTo>
                <a:lnTo>
                  <a:pt x="50"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78" name="未知"/>
          <p:cNvSpPr/>
          <p:nvPr/>
        </p:nvSpPr>
        <p:spPr bwMode="auto">
          <a:xfrm>
            <a:off x="3876675" y="4176713"/>
            <a:ext cx="4598988" cy="1350962"/>
          </a:xfrm>
          <a:custGeom>
            <a:avLst/>
            <a:gdLst>
              <a:gd name="T0" fmla="*/ 99 w 3260"/>
              <a:gd name="T1" fmla="*/ 473 h 722"/>
              <a:gd name="T2" fmla="*/ 54 w 3260"/>
              <a:gd name="T3" fmla="*/ 527 h 722"/>
              <a:gd name="T4" fmla="*/ 16 w 3260"/>
              <a:gd name="T5" fmla="*/ 588 h 722"/>
              <a:gd name="T6" fmla="*/ 77 w 3260"/>
              <a:gd name="T7" fmla="*/ 671 h 722"/>
              <a:gd name="T8" fmla="*/ 214 w 3260"/>
              <a:gd name="T9" fmla="*/ 687 h 722"/>
              <a:gd name="T10" fmla="*/ 450 w 3260"/>
              <a:gd name="T11" fmla="*/ 656 h 722"/>
              <a:gd name="T12" fmla="*/ 564 w 3260"/>
              <a:gd name="T13" fmla="*/ 626 h 722"/>
              <a:gd name="T14" fmla="*/ 899 w 3260"/>
              <a:gd name="T15" fmla="*/ 664 h 722"/>
              <a:gd name="T16" fmla="*/ 1227 w 3260"/>
              <a:gd name="T17" fmla="*/ 671 h 722"/>
              <a:gd name="T18" fmla="*/ 1379 w 3260"/>
              <a:gd name="T19" fmla="*/ 664 h 722"/>
              <a:gd name="T20" fmla="*/ 1623 w 3260"/>
              <a:gd name="T21" fmla="*/ 641 h 722"/>
              <a:gd name="T22" fmla="*/ 1798 w 3260"/>
              <a:gd name="T23" fmla="*/ 633 h 722"/>
              <a:gd name="T24" fmla="*/ 1913 w 3260"/>
              <a:gd name="T25" fmla="*/ 610 h 722"/>
              <a:gd name="T26" fmla="*/ 2012 w 3260"/>
              <a:gd name="T27" fmla="*/ 641 h 722"/>
              <a:gd name="T28" fmla="*/ 2157 w 3260"/>
              <a:gd name="T29" fmla="*/ 656 h 722"/>
              <a:gd name="T30" fmla="*/ 2355 w 3260"/>
              <a:gd name="T31" fmla="*/ 687 h 722"/>
              <a:gd name="T32" fmla="*/ 2758 w 3260"/>
              <a:gd name="T33" fmla="*/ 687 h 722"/>
              <a:gd name="T34" fmla="*/ 2979 w 3260"/>
              <a:gd name="T35" fmla="*/ 710 h 722"/>
              <a:gd name="T36" fmla="*/ 3094 w 3260"/>
              <a:gd name="T37" fmla="*/ 702 h 722"/>
              <a:gd name="T38" fmla="*/ 3208 w 3260"/>
              <a:gd name="T39" fmla="*/ 679 h 722"/>
              <a:gd name="T40" fmla="*/ 3200 w 3260"/>
              <a:gd name="T41" fmla="*/ 481 h 722"/>
              <a:gd name="T42" fmla="*/ 3162 w 3260"/>
              <a:gd name="T43" fmla="*/ 382 h 722"/>
              <a:gd name="T44" fmla="*/ 3117 w 3260"/>
              <a:gd name="T45" fmla="*/ 367 h 722"/>
              <a:gd name="T46" fmla="*/ 3094 w 3260"/>
              <a:gd name="T47" fmla="*/ 359 h 722"/>
              <a:gd name="T48" fmla="*/ 3056 w 3260"/>
              <a:gd name="T49" fmla="*/ 298 h 722"/>
              <a:gd name="T50" fmla="*/ 3033 w 3260"/>
              <a:gd name="T51" fmla="*/ 290 h 722"/>
              <a:gd name="T52" fmla="*/ 2934 w 3260"/>
              <a:gd name="T53" fmla="*/ 245 h 722"/>
              <a:gd name="T54" fmla="*/ 2842 w 3260"/>
              <a:gd name="T55" fmla="*/ 108 h 722"/>
              <a:gd name="T56" fmla="*/ 2720 w 3260"/>
              <a:gd name="T57" fmla="*/ 85 h 722"/>
              <a:gd name="T58" fmla="*/ 2652 w 3260"/>
              <a:gd name="T59" fmla="*/ 70 h 722"/>
              <a:gd name="T60" fmla="*/ 2477 w 3260"/>
              <a:gd name="T61" fmla="*/ 24 h 722"/>
              <a:gd name="T62" fmla="*/ 2309 w 3260"/>
              <a:gd name="T63" fmla="*/ 16 h 722"/>
              <a:gd name="T64" fmla="*/ 2141 w 3260"/>
              <a:gd name="T65" fmla="*/ 39 h 722"/>
              <a:gd name="T66" fmla="*/ 1814 w 3260"/>
              <a:gd name="T67" fmla="*/ 115 h 722"/>
              <a:gd name="T68" fmla="*/ 1669 w 3260"/>
              <a:gd name="T69" fmla="*/ 161 h 722"/>
              <a:gd name="T70" fmla="*/ 1463 w 3260"/>
              <a:gd name="T71" fmla="*/ 176 h 722"/>
              <a:gd name="T72" fmla="*/ 1318 w 3260"/>
              <a:gd name="T73" fmla="*/ 207 h 722"/>
              <a:gd name="T74" fmla="*/ 1212 w 3260"/>
              <a:gd name="T75" fmla="*/ 214 h 722"/>
              <a:gd name="T76" fmla="*/ 1120 w 3260"/>
              <a:gd name="T77" fmla="*/ 191 h 722"/>
              <a:gd name="T78" fmla="*/ 1044 w 3260"/>
              <a:gd name="T79" fmla="*/ 214 h 722"/>
              <a:gd name="T80" fmla="*/ 838 w 3260"/>
              <a:gd name="T81" fmla="*/ 260 h 722"/>
              <a:gd name="T82" fmla="*/ 602 w 3260"/>
              <a:gd name="T83" fmla="*/ 252 h 722"/>
              <a:gd name="T84" fmla="*/ 358 w 3260"/>
              <a:gd name="T85" fmla="*/ 298 h 722"/>
              <a:gd name="T86" fmla="*/ 183 w 3260"/>
              <a:gd name="T87" fmla="*/ 397 h 722"/>
              <a:gd name="T88" fmla="*/ 92 w 3260"/>
              <a:gd name="T89" fmla="*/ 435 h 722"/>
              <a:gd name="T90" fmla="*/ 77 w 3260"/>
              <a:gd name="T91" fmla="*/ 458 h 722"/>
              <a:gd name="T92" fmla="*/ 61 w 3260"/>
              <a:gd name="T93" fmla="*/ 473 h 722"/>
              <a:gd name="T94" fmla="*/ 69 w 3260"/>
              <a:gd name="T95" fmla="*/ 504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60" h="722">
                <a:moveTo>
                  <a:pt x="99" y="473"/>
                </a:moveTo>
                <a:cubicBezTo>
                  <a:pt x="82" y="490"/>
                  <a:pt x="70" y="509"/>
                  <a:pt x="54" y="527"/>
                </a:cubicBezTo>
                <a:cubicBezTo>
                  <a:pt x="45" y="552"/>
                  <a:pt x="34" y="568"/>
                  <a:pt x="16" y="588"/>
                </a:cubicBezTo>
                <a:cubicBezTo>
                  <a:pt x="0" y="630"/>
                  <a:pt x="33" y="664"/>
                  <a:pt x="77" y="671"/>
                </a:cubicBezTo>
                <a:cubicBezTo>
                  <a:pt x="122" y="677"/>
                  <a:pt x="214" y="687"/>
                  <a:pt x="214" y="687"/>
                </a:cubicBezTo>
                <a:cubicBezTo>
                  <a:pt x="292" y="670"/>
                  <a:pt x="369" y="664"/>
                  <a:pt x="450" y="656"/>
                </a:cubicBezTo>
                <a:cubicBezTo>
                  <a:pt x="489" y="643"/>
                  <a:pt x="522" y="632"/>
                  <a:pt x="564" y="626"/>
                </a:cubicBezTo>
                <a:cubicBezTo>
                  <a:pt x="676" y="634"/>
                  <a:pt x="786" y="654"/>
                  <a:pt x="899" y="664"/>
                </a:cubicBezTo>
                <a:cubicBezTo>
                  <a:pt x="1012" y="658"/>
                  <a:pt x="1114" y="653"/>
                  <a:pt x="1227" y="671"/>
                </a:cubicBezTo>
                <a:cubicBezTo>
                  <a:pt x="1276" y="688"/>
                  <a:pt x="1328" y="671"/>
                  <a:pt x="1379" y="664"/>
                </a:cubicBezTo>
                <a:cubicBezTo>
                  <a:pt x="1451" y="638"/>
                  <a:pt x="1553" y="644"/>
                  <a:pt x="1623" y="641"/>
                </a:cubicBezTo>
                <a:cubicBezTo>
                  <a:pt x="1685" y="650"/>
                  <a:pt x="1734" y="639"/>
                  <a:pt x="1798" y="633"/>
                </a:cubicBezTo>
                <a:cubicBezTo>
                  <a:pt x="1836" y="624"/>
                  <a:pt x="1874" y="618"/>
                  <a:pt x="1913" y="610"/>
                </a:cubicBezTo>
                <a:cubicBezTo>
                  <a:pt x="1947" y="616"/>
                  <a:pt x="1978" y="636"/>
                  <a:pt x="2012" y="641"/>
                </a:cubicBezTo>
                <a:cubicBezTo>
                  <a:pt x="2060" y="647"/>
                  <a:pt x="2108" y="649"/>
                  <a:pt x="2157" y="656"/>
                </a:cubicBezTo>
                <a:cubicBezTo>
                  <a:pt x="2222" y="673"/>
                  <a:pt x="2287" y="679"/>
                  <a:pt x="2355" y="687"/>
                </a:cubicBezTo>
                <a:cubicBezTo>
                  <a:pt x="2508" y="722"/>
                  <a:pt x="2343" y="687"/>
                  <a:pt x="2758" y="687"/>
                </a:cubicBezTo>
                <a:cubicBezTo>
                  <a:pt x="2829" y="687"/>
                  <a:pt x="2908" y="704"/>
                  <a:pt x="2979" y="710"/>
                </a:cubicBezTo>
                <a:cubicBezTo>
                  <a:pt x="3015" y="705"/>
                  <a:pt x="3059" y="689"/>
                  <a:pt x="3094" y="702"/>
                </a:cubicBezTo>
                <a:cubicBezTo>
                  <a:pt x="3135" y="696"/>
                  <a:pt x="3169" y="692"/>
                  <a:pt x="3208" y="679"/>
                </a:cubicBezTo>
                <a:cubicBezTo>
                  <a:pt x="3260" y="626"/>
                  <a:pt x="3250" y="531"/>
                  <a:pt x="3200" y="481"/>
                </a:cubicBezTo>
                <a:cubicBezTo>
                  <a:pt x="3192" y="455"/>
                  <a:pt x="3185" y="396"/>
                  <a:pt x="3162" y="382"/>
                </a:cubicBezTo>
                <a:cubicBezTo>
                  <a:pt x="3148" y="373"/>
                  <a:pt x="3131" y="372"/>
                  <a:pt x="3117" y="367"/>
                </a:cubicBezTo>
                <a:cubicBezTo>
                  <a:pt x="3109" y="364"/>
                  <a:pt x="3094" y="359"/>
                  <a:pt x="3094" y="359"/>
                </a:cubicBezTo>
                <a:cubicBezTo>
                  <a:pt x="3074" y="340"/>
                  <a:pt x="3076" y="314"/>
                  <a:pt x="3056" y="298"/>
                </a:cubicBezTo>
                <a:cubicBezTo>
                  <a:pt x="3049" y="292"/>
                  <a:pt x="3040" y="293"/>
                  <a:pt x="3033" y="290"/>
                </a:cubicBezTo>
                <a:cubicBezTo>
                  <a:pt x="2999" y="275"/>
                  <a:pt x="2964" y="264"/>
                  <a:pt x="2934" y="245"/>
                </a:cubicBezTo>
                <a:cubicBezTo>
                  <a:pt x="2914" y="215"/>
                  <a:pt x="2872" y="119"/>
                  <a:pt x="2842" y="108"/>
                </a:cubicBezTo>
                <a:cubicBezTo>
                  <a:pt x="2819" y="99"/>
                  <a:pt x="2750" y="89"/>
                  <a:pt x="2720" y="85"/>
                </a:cubicBezTo>
                <a:cubicBezTo>
                  <a:pt x="2653" y="61"/>
                  <a:pt x="2759" y="97"/>
                  <a:pt x="2652" y="70"/>
                </a:cubicBezTo>
                <a:cubicBezTo>
                  <a:pt x="2593" y="55"/>
                  <a:pt x="2537" y="33"/>
                  <a:pt x="2477" y="24"/>
                </a:cubicBezTo>
                <a:cubicBezTo>
                  <a:pt x="2410" y="0"/>
                  <a:pt x="2406" y="10"/>
                  <a:pt x="2309" y="16"/>
                </a:cubicBezTo>
                <a:cubicBezTo>
                  <a:pt x="2244" y="32"/>
                  <a:pt x="2222" y="33"/>
                  <a:pt x="2141" y="39"/>
                </a:cubicBezTo>
                <a:cubicBezTo>
                  <a:pt x="2032" y="67"/>
                  <a:pt x="1926" y="104"/>
                  <a:pt x="1814" y="115"/>
                </a:cubicBezTo>
                <a:cubicBezTo>
                  <a:pt x="1761" y="133"/>
                  <a:pt x="1727" y="155"/>
                  <a:pt x="1669" y="161"/>
                </a:cubicBezTo>
                <a:cubicBezTo>
                  <a:pt x="1600" y="167"/>
                  <a:pt x="1463" y="176"/>
                  <a:pt x="1463" y="176"/>
                </a:cubicBezTo>
                <a:cubicBezTo>
                  <a:pt x="1412" y="189"/>
                  <a:pt x="1371" y="200"/>
                  <a:pt x="1318" y="207"/>
                </a:cubicBezTo>
                <a:cubicBezTo>
                  <a:pt x="1275" y="216"/>
                  <a:pt x="1256" y="221"/>
                  <a:pt x="1212" y="214"/>
                </a:cubicBezTo>
                <a:cubicBezTo>
                  <a:pt x="1153" y="175"/>
                  <a:pt x="1184" y="181"/>
                  <a:pt x="1120" y="191"/>
                </a:cubicBezTo>
                <a:cubicBezTo>
                  <a:pt x="1094" y="199"/>
                  <a:pt x="1069" y="206"/>
                  <a:pt x="1044" y="214"/>
                </a:cubicBezTo>
                <a:cubicBezTo>
                  <a:pt x="984" y="255"/>
                  <a:pt x="908" y="251"/>
                  <a:pt x="838" y="260"/>
                </a:cubicBezTo>
                <a:cubicBezTo>
                  <a:pt x="733" y="249"/>
                  <a:pt x="719" y="245"/>
                  <a:pt x="602" y="252"/>
                </a:cubicBezTo>
                <a:cubicBezTo>
                  <a:pt x="518" y="269"/>
                  <a:pt x="431" y="249"/>
                  <a:pt x="358" y="298"/>
                </a:cubicBezTo>
                <a:cubicBezTo>
                  <a:pt x="326" y="346"/>
                  <a:pt x="238" y="379"/>
                  <a:pt x="183" y="397"/>
                </a:cubicBezTo>
                <a:cubicBezTo>
                  <a:pt x="154" y="415"/>
                  <a:pt x="124" y="425"/>
                  <a:pt x="92" y="435"/>
                </a:cubicBezTo>
                <a:cubicBezTo>
                  <a:pt x="87" y="442"/>
                  <a:pt x="82" y="450"/>
                  <a:pt x="77" y="458"/>
                </a:cubicBezTo>
                <a:cubicBezTo>
                  <a:pt x="72" y="463"/>
                  <a:pt x="62" y="465"/>
                  <a:pt x="61" y="473"/>
                </a:cubicBezTo>
                <a:cubicBezTo>
                  <a:pt x="58" y="483"/>
                  <a:pt x="69" y="493"/>
                  <a:pt x="69" y="504"/>
                </a:cubicBezTo>
              </a:path>
            </a:pathLst>
          </a:custGeom>
          <a:solidFill>
            <a:schemeClr val="tx2"/>
          </a:solidFill>
          <a:ln w="12700" cap="flat"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579" name="Group 339"/>
          <p:cNvGrpSpPr/>
          <p:nvPr/>
        </p:nvGrpSpPr>
        <p:grpSpPr bwMode="auto">
          <a:xfrm>
            <a:off x="4270375" y="4875213"/>
            <a:ext cx="325438" cy="228600"/>
            <a:chOff x="0" y="0"/>
            <a:chExt cx="231" cy="144"/>
          </a:xfrm>
        </p:grpSpPr>
        <p:sp>
          <p:nvSpPr>
            <p:cNvPr id="10580" name="未知"/>
            <p:cNvSpPr/>
            <p:nvPr/>
          </p:nvSpPr>
          <p:spPr bwMode="auto">
            <a:xfrm>
              <a:off x="0" y="0"/>
              <a:ext cx="231" cy="144"/>
            </a:xfrm>
            <a:custGeom>
              <a:avLst/>
              <a:gdLst>
                <a:gd name="T0" fmla="*/ 63 w 231"/>
                <a:gd name="T1" fmla="*/ 16 h 144"/>
                <a:gd name="T2" fmla="*/ 48 w 231"/>
                <a:gd name="T3" fmla="*/ 24 h 144"/>
                <a:gd name="T4" fmla="*/ 32 w 231"/>
                <a:gd name="T5" fmla="*/ 24 h 144"/>
                <a:gd name="T6" fmla="*/ 24 w 231"/>
                <a:gd name="T7" fmla="*/ 40 h 144"/>
                <a:gd name="T8" fmla="*/ 40 w 231"/>
                <a:gd name="T9" fmla="*/ 40 h 144"/>
                <a:gd name="T10" fmla="*/ 48 w 231"/>
                <a:gd name="T11" fmla="*/ 55 h 144"/>
                <a:gd name="T12" fmla="*/ 32 w 231"/>
                <a:gd name="T13" fmla="*/ 55 h 144"/>
                <a:gd name="T14" fmla="*/ 16 w 231"/>
                <a:gd name="T15" fmla="*/ 63 h 144"/>
                <a:gd name="T16" fmla="*/ 0 w 231"/>
                <a:gd name="T17" fmla="*/ 71 h 144"/>
                <a:gd name="T18" fmla="*/ 8 w 231"/>
                <a:gd name="T19" fmla="*/ 87 h 144"/>
                <a:gd name="T20" fmla="*/ 24 w 231"/>
                <a:gd name="T21" fmla="*/ 87 h 144"/>
                <a:gd name="T22" fmla="*/ 40 w 231"/>
                <a:gd name="T23" fmla="*/ 87 h 144"/>
                <a:gd name="T24" fmla="*/ 24 w 231"/>
                <a:gd name="T25" fmla="*/ 95 h 144"/>
                <a:gd name="T26" fmla="*/ 16 w 231"/>
                <a:gd name="T27" fmla="*/ 111 h 144"/>
                <a:gd name="T28" fmla="*/ 0 w 231"/>
                <a:gd name="T29" fmla="*/ 119 h 144"/>
                <a:gd name="T30" fmla="*/ 8 w 231"/>
                <a:gd name="T31" fmla="*/ 135 h 144"/>
                <a:gd name="T32" fmla="*/ 24 w 231"/>
                <a:gd name="T33" fmla="*/ 143 h 144"/>
                <a:gd name="T34" fmla="*/ 40 w 231"/>
                <a:gd name="T35" fmla="*/ 143 h 144"/>
                <a:gd name="T36" fmla="*/ 55 w 231"/>
                <a:gd name="T37" fmla="*/ 135 h 144"/>
                <a:gd name="T38" fmla="*/ 71 w 231"/>
                <a:gd name="T39" fmla="*/ 135 h 144"/>
                <a:gd name="T40" fmla="*/ 87 w 231"/>
                <a:gd name="T41" fmla="*/ 143 h 144"/>
                <a:gd name="T42" fmla="*/ 103 w 231"/>
                <a:gd name="T43" fmla="*/ 143 h 144"/>
                <a:gd name="T44" fmla="*/ 119 w 231"/>
                <a:gd name="T45" fmla="*/ 143 h 144"/>
                <a:gd name="T46" fmla="*/ 135 w 231"/>
                <a:gd name="T47" fmla="*/ 135 h 144"/>
                <a:gd name="T48" fmla="*/ 150 w 231"/>
                <a:gd name="T49" fmla="*/ 127 h 144"/>
                <a:gd name="T50" fmla="*/ 166 w 231"/>
                <a:gd name="T51" fmla="*/ 127 h 144"/>
                <a:gd name="T52" fmla="*/ 182 w 231"/>
                <a:gd name="T53" fmla="*/ 127 h 144"/>
                <a:gd name="T54" fmla="*/ 166 w 231"/>
                <a:gd name="T55" fmla="*/ 119 h 144"/>
                <a:gd name="T56" fmla="*/ 150 w 231"/>
                <a:gd name="T57" fmla="*/ 111 h 144"/>
                <a:gd name="T58" fmla="*/ 135 w 231"/>
                <a:gd name="T59" fmla="*/ 111 h 144"/>
                <a:gd name="T60" fmla="*/ 135 w 231"/>
                <a:gd name="T61" fmla="*/ 95 h 144"/>
                <a:gd name="T62" fmla="*/ 150 w 231"/>
                <a:gd name="T63" fmla="*/ 87 h 144"/>
                <a:gd name="T64" fmla="*/ 174 w 231"/>
                <a:gd name="T65" fmla="*/ 87 h 144"/>
                <a:gd name="T66" fmla="*/ 198 w 231"/>
                <a:gd name="T67" fmla="*/ 87 h 144"/>
                <a:gd name="T68" fmla="*/ 214 w 231"/>
                <a:gd name="T69" fmla="*/ 87 h 144"/>
                <a:gd name="T70" fmla="*/ 230 w 231"/>
                <a:gd name="T71" fmla="*/ 87 h 144"/>
                <a:gd name="T72" fmla="*/ 214 w 231"/>
                <a:gd name="T73" fmla="*/ 79 h 144"/>
                <a:gd name="T74" fmla="*/ 198 w 231"/>
                <a:gd name="T75" fmla="*/ 71 h 144"/>
                <a:gd name="T76" fmla="*/ 182 w 231"/>
                <a:gd name="T77" fmla="*/ 63 h 144"/>
                <a:gd name="T78" fmla="*/ 198 w 231"/>
                <a:gd name="T79" fmla="*/ 55 h 144"/>
                <a:gd name="T80" fmla="*/ 206 w 231"/>
                <a:gd name="T81" fmla="*/ 40 h 144"/>
                <a:gd name="T82" fmla="*/ 190 w 231"/>
                <a:gd name="T83" fmla="*/ 40 h 144"/>
                <a:gd name="T84" fmla="*/ 174 w 231"/>
                <a:gd name="T85" fmla="*/ 40 h 144"/>
                <a:gd name="T86" fmla="*/ 158 w 231"/>
                <a:gd name="T87" fmla="*/ 32 h 144"/>
                <a:gd name="T88" fmla="*/ 174 w 231"/>
                <a:gd name="T89" fmla="*/ 24 h 144"/>
                <a:gd name="T90" fmla="*/ 182 w 231"/>
                <a:gd name="T91" fmla="*/ 8 h 144"/>
                <a:gd name="T92" fmla="*/ 166 w 231"/>
                <a:gd name="T93" fmla="*/ 0 h 144"/>
                <a:gd name="T94" fmla="*/ 150 w 231"/>
                <a:gd name="T95" fmla="*/ 0 h 144"/>
                <a:gd name="T96" fmla="*/ 135 w 231"/>
                <a:gd name="T97" fmla="*/ 8 h 144"/>
                <a:gd name="T98" fmla="*/ 119 w 231"/>
                <a:gd name="T99" fmla="*/ 16 h 144"/>
                <a:gd name="T100" fmla="*/ 103 w 231"/>
                <a:gd name="T101" fmla="*/ 24 h 144"/>
                <a:gd name="T102" fmla="*/ 87 w 231"/>
                <a:gd name="T103" fmla="*/ 24 h 144"/>
                <a:gd name="T104" fmla="*/ 71 w 231"/>
                <a:gd name="T105" fmla="*/ 24 h 144"/>
                <a:gd name="T106" fmla="*/ 55 w 231"/>
                <a:gd name="T107" fmla="*/ 24 h 144"/>
                <a:gd name="T108" fmla="*/ 63 w 231"/>
                <a:gd name="T109" fmla="*/ 1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4">
                  <a:moveTo>
                    <a:pt x="63" y="16"/>
                  </a:moveTo>
                  <a:lnTo>
                    <a:pt x="48" y="24"/>
                  </a:lnTo>
                  <a:lnTo>
                    <a:pt x="32" y="24"/>
                  </a:lnTo>
                  <a:lnTo>
                    <a:pt x="24" y="40"/>
                  </a:lnTo>
                  <a:lnTo>
                    <a:pt x="40" y="40"/>
                  </a:lnTo>
                  <a:lnTo>
                    <a:pt x="48" y="55"/>
                  </a:lnTo>
                  <a:lnTo>
                    <a:pt x="32" y="55"/>
                  </a:lnTo>
                  <a:lnTo>
                    <a:pt x="16" y="63"/>
                  </a:lnTo>
                  <a:lnTo>
                    <a:pt x="0" y="71"/>
                  </a:lnTo>
                  <a:lnTo>
                    <a:pt x="8" y="87"/>
                  </a:lnTo>
                  <a:lnTo>
                    <a:pt x="24" y="87"/>
                  </a:lnTo>
                  <a:lnTo>
                    <a:pt x="40" y="87"/>
                  </a:lnTo>
                  <a:lnTo>
                    <a:pt x="24" y="95"/>
                  </a:lnTo>
                  <a:lnTo>
                    <a:pt x="16" y="111"/>
                  </a:lnTo>
                  <a:lnTo>
                    <a:pt x="0" y="119"/>
                  </a:lnTo>
                  <a:lnTo>
                    <a:pt x="8" y="135"/>
                  </a:lnTo>
                  <a:lnTo>
                    <a:pt x="24" y="143"/>
                  </a:lnTo>
                  <a:lnTo>
                    <a:pt x="40" y="143"/>
                  </a:lnTo>
                  <a:lnTo>
                    <a:pt x="55" y="135"/>
                  </a:lnTo>
                  <a:lnTo>
                    <a:pt x="71" y="135"/>
                  </a:lnTo>
                  <a:lnTo>
                    <a:pt x="87" y="143"/>
                  </a:lnTo>
                  <a:lnTo>
                    <a:pt x="103" y="143"/>
                  </a:lnTo>
                  <a:lnTo>
                    <a:pt x="119" y="143"/>
                  </a:lnTo>
                  <a:lnTo>
                    <a:pt x="135" y="135"/>
                  </a:lnTo>
                  <a:lnTo>
                    <a:pt x="150" y="127"/>
                  </a:lnTo>
                  <a:lnTo>
                    <a:pt x="166" y="127"/>
                  </a:lnTo>
                  <a:lnTo>
                    <a:pt x="182" y="127"/>
                  </a:lnTo>
                  <a:lnTo>
                    <a:pt x="166" y="119"/>
                  </a:lnTo>
                  <a:lnTo>
                    <a:pt x="150" y="111"/>
                  </a:lnTo>
                  <a:lnTo>
                    <a:pt x="135" y="111"/>
                  </a:lnTo>
                  <a:lnTo>
                    <a:pt x="135" y="95"/>
                  </a:lnTo>
                  <a:lnTo>
                    <a:pt x="150" y="87"/>
                  </a:lnTo>
                  <a:lnTo>
                    <a:pt x="174" y="87"/>
                  </a:lnTo>
                  <a:lnTo>
                    <a:pt x="198" y="87"/>
                  </a:lnTo>
                  <a:lnTo>
                    <a:pt x="214" y="87"/>
                  </a:lnTo>
                  <a:lnTo>
                    <a:pt x="230" y="87"/>
                  </a:lnTo>
                  <a:lnTo>
                    <a:pt x="214" y="79"/>
                  </a:lnTo>
                  <a:lnTo>
                    <a:pt x="198" y="71"/>
                  </a:lnTo>
                  <a:lnTo>
                    <a:pt x="182" y="63"/>
                  </a:lnTo>
                  <a:lnTo>
                    <a:pt x="198" y="55"/>
                  </a:lnTo>
                  <a:lnTo>
                    <a:pt x="206" y="40"/>
                  </a:lnTo>
                  <a:lnTo>
                    <a:pt x="190" y="40"/>
                  </a:lnTo>
                  <a:lnTo>
                    <a:pt x="174" y="40"/>
                  </a:lnTo>
                  <a:lnTo>
                    <a:pt x="158" y="32"/>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81" name="Oval 341"/>
            <p:cNvSpPr>
              <a:spLocks noChangeArrowheads="1"/>
            </p:cNvSpPr>
            <p:nvPr/>
          </p:nvSpPr>
          <p:spPr bwMode="auto">
            <a:xfrm>
              <a:off x="53" y="108"/>
              <a:ext cx="18"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2" name="Oval 342"/>
            <p:cNvSpPr>
              <a:spLocks noChangeArrowheads="1"/>
            </p:cNvSpPr>
            <p:nvPr/>
          </p:nvSpPr>
          <p:spPr bwMode="auto">
            <a:xfrm>
              <a:off x="53" y="53"/>
              <a:ext cx="18"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3" name="Oval 343"/>
            <p:cNvSpPr>
              <a:spLocks noChangeArrowheads="1"/>
            </p:cNvSpPr>
            <p:nvPr/>
          </p:nvSpPr>
          <p:spPr bwMode="auto">
            <a:xfrm>
              <a:off x="100" y="45"/>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4" name="Oval 344"/>
            <p:cNvSpPr>
              <a:spLocks noChangeArrowheads="1"/>
            </p:cNvSpPr>
            <p:nvPr/>
          </p:nvSpPr>
          <p:spPr bwMode="auto">
            <a:xfrm>
              <a:off x="92" y="85"/>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85" name="Group 345"/>
          <p:cNvGrpSpPr/>
          <p:nvPr/>
        </p:nvGrpSpPr>
        <p:grpSpPr bwMode="auto">
          <a:xfrm>
            <a:off x="4179889" y="5076825"/>
            <a:ext cx="325437" cy="228600"/>
            <a:chOff x="0" y="0"/>
            <a:chExt cx="231" cy="144"/>
          </a:xfrm>
        </p:grpSpPr>
        <p:sp>
          <p:nvSpPr>
            <p:cNvPr id="10586" name="未知"/>
            <p:cNvSpPr/>
            <p:nvPr/>
          </p:nvSpPr>
          <p:spPr bwMode="auto">
            <a:xfrm>
              <a:off x="0" y="0"/>
              <a:ext cx="231" cy="144"/>
            </a:xfrm>
            <a:custGeom>
              <a:avLst/>
              <a:gdLst>
                <a:gd name="T0" fmla="*/ 63 w 231"/>
                <a:gd name="T1" fmla="*/ 16 h 144"/>
                <a:gd name="T2" fmla="*/ 48 w 231"/>
                <a:gd name="T3" fmla="*/ 24 h 144"/>
                <a:gd name="T4" fmla="*/ 32 w 231"/>
                <a:gd name="T5" fmla="*/ 24 h 144"/>
                <a:gd name="T6" fmla="*/ 24 w 231"/>
                <a:gd name="T7" fmla="*/ 40 h 144"/>
                <a:gd name="T8" fmla="*/ 40 w 231"/>
                <a:gd name="T9" fmla="*/ 40 h 144"/>
                <a:gd name="T10" fmla="*/ 48 w 231"/>
                <a:gd name="T11" fmla="*/ 55 h 144"/>
                <a:gd name="T12" fmla="*/ 32 w 231"/>
                <a:gd name="T13" fmla="*/ 55 h 144"/>
                <a:gd name="T14" fmla="*/ 16 w 231"/>
                <a:gd name="T15" fmla="*/ 63 h 144"/>
                <a:gd name="T16" fmla="*/ 0 w 231"/>
                <a:gd name="T17" fmla="*/ 71 h 144"/>
                <a:gd name="T18" fmla="*/ 8 w 231"/>
                <a:gd name="T19" fmla="*/ 87 h 144"/>
                <a:gd name="T20" fmla="*/ 24 w 231"/>
                <a:gd name="T21" fmla="*/ 87 h 144"/>
                <a:gd name="T22" fmla="*/ 40 w 231"/>
                <a:gd name="T23" fmla="*/ 87 h 144"/>
                <a:gd name="T24" fmla="*/ 24 w 231"/>
                <a:gd name="T25" fmla="*/ 95 h 144"/>
                <a:gd name="T26" fmla="*/ 16 w 231"/>
                <a:gd name="T27" fmla="*/ 111 h 144"/>
                <a:gd name="T28" fmla="*/ 0 w 231"/>
                <a:gd name="T29" fmla="*/ 119 h 144"/>
                <a:gd name="T30" fmla="*/ 8 w 231"/>
                <a:gd name="T31" fmla="*/ 135 h 144"/>
                <a:gd name="T32" fmla="*/ 24 w 231"/>
                <a:gd name="T33" fmla="*/ 143 h 144"/>
                <a:gd name="T34" fmla="*/ 40 w 231"/>
                <a:gd name="T35" fmla="*/ 143 h 144"/>
                <a:gd name="T36" fmla="*/ 55 w 231"/>
                <a:gd name="T37" fmla="*/ 135 h 144"/>
                <a:gd name="T38" fmla="*/ 71 w 231"/>
                <a:gd name="T39" fmla="*/ 135 h 144"/>
                <a:gd name="T40" fmla="*/ 87 w 231"/>
                <a:gd name="T41" fmla="*/ 143 h 144"/>
                <a:gd name="T42" fmla="*/ 103 w 231"/>
                <a:gd name="T43" fmla="*/ 143 h 144"/>
                <a:gd name="T44" fmla="*/ 119 w 231"/>
                <a:gd name="T45" fmla="*/ 143 h 144"/>
                <a:gd name="T46" fmla="*/ 135 w 231"/>
                <a:gd name="T47" fmla="*/ 135 h 144"/>
                <a:gd name="T48" fmla="*/ 150 w 231"/>
                <a:gd name="T49" fmla="*/ 127 h 144"/>
                <a:gd name="T50" fmla="*/ 166 w 231"/>
                <a:gd name="T51" fmla="*/ 127 h 144"/>
                <a:gd name="T52" fmla="*/ 182 w 231"/>
                <a:gd name="T53" fmla="*/ 127 h 144"/>
                <a:gd name="T54" fmla="*/ 166 w 231"/>
                <a:gd name="T55" fmla="*/ 119 h 144"/>
                <a:gd name="T56" fmla="*/ 150 w 231"/>
                <a:gd name="T57" fmla="*/ 111 h 144"/>
                <a:gd name="T58" fmla="*/ 135 w 231"/>
                <a:gd name="T59" fmla="*/ 111 h 144"/>
                <a:gd name="T60" fmla="*/ 135 w 231"/>
                <a:gd name="T61" fmla="*/ 95 h 144"/>
                <a:gd name="T62" fmla="*/ 150 w 231"/>
                <a:gd name="T63" fmla="*/ 87 h 144"/>
                <a:gd name="T64" fmla="*/ 174 w 231"/>
                <a:gd name="T65" fmla="*/ 87 h 144"/>
                <a:gd name="T66" fmla="*/ 198 w 231"/>
                <a:gd name="T67" fmla="*/ 87 h 144"/>
                <a:gd name="T68" fmla="*/ 214 w 231"/>
                <a:gd name="T69" fmla="*/ 87 h 144"/>
                <a:gd name="T70" fmla="*/ 230 w 231"/>
                <a:gd name="T71" fmla="*/ 87 h 144"/>
                <a:gd name="T72" fmla="*/ 214 w 231"/>
                <a:gd name="T73" fmla="*/ 79 h 144"/>
                <a:gd name="T74" fmla="*/ 198 w 231"/>
                <a:gd name="T75" fmla="*/ 71 h 144"/>
                <a:gd name="T76" fmla="*/ 182 w 231"/>
                <a:gd name="T77" fmla="*/ 63 h 144"/>
                <a:gd name="T78" fmla="*/ 198 w 231"/>
                <a:gd name="T79" fmla="*/ 55 h 144"/>
                <a:gd name="T80" fmla="*/ 206 w 231"/>
                <a:gd name="T81" fmla="*/ 40 h 144"/>
                <a:gd name="T82" fmla="*/ 190 w 231"/>
                <a:gd name="T83" fmla="*/ 40 h 144"/>
                <a:gd name="T84" fmla="*/ 174 w 231"/>
                <a:gd name="T85" fmla="*/ 40 h 144"/>
                <a:gd name="T86" fmla="*/ 158 w 231"/>
                <a:gd name="T87" fmla="*/ 32 h 144"/>
                <a:gd name="T88" fmla="*/ 174 w 231"/>
                <a:gd name="T89" fmla="*/ 24 h 144"/>
                <a:gd name="T90" fmla="*/ 182 w 231"/>
                <a:gd name="T91" fmla="*/ 8 h 144"/>
                <a:gd name="T92" fmla="*/ 166 w 231"/>
                <a:gd name="T93" fmla="*/ 0 h 144"/>
                <a:gd name="T94" fmla="*/ 150 w 231"/>
                <a:gd name="T95" fmla="*/ 0 h 144"/>
                <a:gd name="T96" fmla="*/ 135 w 231"/>
                <a:gd name="T97" fmla="*/ 8 h 144"/>
                <a:gd name="T98" fmla="*/ 119 w 231"/>
                <a:gd name="T99" fmla="*/ 16 h 144"/>
                <a:gd name="T100" fmla="*/ 103 w 231"/>
                <a:gd name="T101" fmla="*/ 24 h 144"/>
                <a:gd name="T102" fmla="*/ 87 w 231"/>
                <a:gd name="T103" fmla="*/ 24 h 144"/>
                <a:gd name="T104" fmla="*/ 71 w 231"/>
                <a:gd name="T105" fmla="*/ 24 h 144"/>
                <a:gd name="T106" fmla="*/ 55 w 231"/>
                <a:gd name="T107" fmla="*/ 24 h 144"/>
                <a:gd name="T108" fmla="*/ 63 w 231"/>
                <a:gd name="T109" fmla="*/ 1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4">
                  <a:moveTo>
                    <a:pt x="63" y="16"/>
                  </a:moveTo>
                  <a:lnTo>
                    <a:pt x="48" y="24"/>
                  </a:lnTo>
                  <a:lnTo>
                    <a:pt x="32" y="24"/>
                  </a:lnTo>
                  <a:lnTo>
                    <a:pt x="24" y="40"/>
                  </a:lnTo>
                  <a:lnTo>
                    <a:pt x="40" y="40"/>
                  </a:lnTo>
                  <a:lnTo>
                    <a:pt x="48" y="55"/>
                  </a:lnTo>
                  <a:lnTo>
                    <a:pt x="32" y="55"/>
                  </a:lnTo>
                  <a:lnTo>
                    <a:pt x="16" y="63"/>
                  </a:lnTo>
                  <a:lnTo>
                    <a:pt x="0" y="71"/>
                  </a:lnTo>
                  <a:lnTo>
                    <a:pt x="8" y="87"/>
                  </a:lnTo>
                  <a:lnTo>
                    <a:pt x="24" y="87"/>
                  </a:lnTo>
                  <a:lnTo>
                    <a:pt x="40" y="87"/>
                  </a:lnTo>
                  <a:lnTo>
                    <a:pt x="24" y="95"/>
                  </a:lnTo>
                  <a:lnTo>
                    <a:pt x="16" y="111"/>
                  </a:lnTo>
                  <a:lnTo>
                    <a:pt x="0" y="119"/>
                  </a:lnTo>
                  <a:lnTo>
                    <a:pt x="8" y="135"/>
                  </a:lnTo>
                  <a:lnTo>
                    <a:pt x="24" y="143"/>
                  </a:lnTo>
                  <a:lnTo>
                    <a:pt x="40" y="143"/>
                  </a:lnTo>
                  <a:lnTo>
                    <a:pt x="55" y="135"/>
                  </a:lnTo>
                  <a:lnTo>
                    <a:pt x="71" y="135"/>
                  </a:lnTo>
                  <a:lnTo>
                    <a:pt x="87" y="143"/>
                  </a:lnTo>
                  <a:lnTo>
                    <a:pt x="103" y="143"/>
                  </a:lnTo>
                  <a:lnTo>
                    <a:pt x="119" y="143"/>
                  </a:lnTo>
                  <a:lnTo>
                    <a:pt x="135" y="135"/>
                  </a:lnTo>
                  <a:lnTo>
                    <a:pt x="150" y="127"/>
                  </a:lnTo>
                  <a:lnTo>
                    <a:pt x="166" y="127"/>
                  </a:lnTo>
                  <a:lnTo>
                    <a:pt x="182" y="127"/>
                  </a:lnTo>
                  <a:lnTo>
                    <a:pt x="166" y="119"/>
                  </a:lnTo>
                  <a:lnTo>
                    <a:pt x="150" y="111"/>
                  </a:lnTo>
                  <a:lnTo>
                    <a:pt x="135" y="111"/>
                  </a:lnTo>
                  <a:lnTo>
                    <a:pt x="135" y="95"/>
                  </a:lnTo>
                  <a:lnTo>
                    <a:pt x="150" y="87"/>
                  </a:lnTo>
                  <a:lnTo>
                    <a:pt x="174" y="87"/>
                  </a:lnTo>
                  <a:lnTo>
                    <a:pt x="198" y="87"/>
                  </a:lnTo>
                  <a:lnTo>
                    <a:pt x="214" y="87"/>
                  </a:lnTo>
                  <a:lnTo>
                    <a:pt x="230" y="87"/>
                  </a:lnTo>
                  <a:lnTo>
                    <a:pt x="214" y="79"/>
                  </a:lnTo>
                  <a:lnTo>
                    <a:pt x="198" y="71"/>
                  </a:lnTo>
                  <a:lnTo>
                    <a:pt x="182" y="63"/>
                  </a:lnTo>
                  <a:lnTo>
                    <a:pt x="198" y="55"/>
                  </a:lnTo>
                  <a:lnTo>
                    <a:pt x="206" y="40"/>
                  </a:lnTo>
                  <a:lnTo>
                    <a:pt x="190" y="40"/>
                  </a:lnTo>
                  <a:lnTo>
                    <a:pt x="174" y="40"/>
                  </a:lnTo>
                  <a:lnTo>
                    <a:pt x="158" y="32"/>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87" name="Oval 347"/>
            <p:cNvSpPr>
              <a:spLocks noChangeArrowheads="1"/>
            </p:cNvSpPr>
            <p:nvPr/>
          </p:nvSpPr>
          <p:spPr bwMode="auto">
            <a:xfrm>
              <a:off x="53" y="108"/>
              <a:ext cx="18"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8" name="Oval 348"/>
            <p:cNvSpPr>
              <a:spLocks noChangeArrowheads="1"/>
            </p:cNvSpPr>
            <p:nvPr/>
          </p:nvSpPr>
          <p:spPr bwMode="auto">
            <a:xfrm>
              <a:off x="53" y="53"/>
              <a:ext cx="18"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9" name="Oval 349"/>
            <p:cNvSpPr>
              <a:spLocks noChangeArrowheads="1"/>
            </p:cNvSpPr>
            <p:nvPr/>
          </p:nvSpPr>
          <p:spPr bwMode="auto">
            <a:xfrm>
              <a:off x="100" y="45"/>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0" name="Oval 350"/>
            <p:cNvSpPr>
              <a:spLocks noChangeArrowheads="1"/>
            </p:cNvSpPr>
            <p:nvPr/>
          </p:nvSpPr>
          <p:spPr bwMode="auto">
            <a:xfrm>
              <a:off x="92" y="85"/>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91" name="Group 351"/>
          <p:cNvGrpSpPr/>
          <p:nvPr/>
        </p:nvGrpSpPr>
        <p:grpSpPr bwMode="auto">
          <a:xfrm>
            <a:off x="3911601" y="5178426"/>
            <a:ext cx="327025" cy="227013"/>
            <a:chOff x="0" y="0"/>
            <a:chExt cx="231" cy="143"/>
          </a:xfrm>
        </p:grpSpPr>
        <p:sp>
          <p:nvSpPr>
            <p:cNvPr id="10592"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93" name="Oval 353"/>
            <p:cNvSpPr>
              <a:spLocks noChangeArrowheads="1"/>
            </p:cNvSpPr>
            <p:nvPr/>
          </p:nvSpPr>
          <p:spPr bwMode="auto">
            <a:xfrm>
              <a:off x="53" y="108"/>
              <a:ext cx="18"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4" name="Oval 354"/>
            <p:cNvSpPr>
              <a:spLocks noChangeArrowheads="1"/>
            </p:cNvSpPr>
            <p:nvPr/>
          </p:nvSpPr>
          <p:spPr bwMode="auto">
            <a:xfrm>
              <a:off x="53" y="52"/>
              <a:ext cx="18"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5" name="Oval 355"/>
            <p:cNvSpPr>
              <a:spLocks noChangeArrowheads="1"/>
            </p:cNvSpPr>
            <p:nvPr/>
          </p:nvSpPr>
          <p:spPr bwMode="auto">
            <a:xfrm>
              <a:off x="100" y="45"/>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6" name="Oval 356"/>
            <p:cNvSpPr>
              <a:spLocks noChangeArrowheads="1"/>
            </p:cNvSpPr>
            <p:nvPr/>
          </p:nvSpPr>
          <p:spPr bwMode="auto">
            <a:xfrm>
              <a:off x="92" y="84"/>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97" name="Group 357"/>
          <p:cNvGrpSpPr/>
          <p:nvPr/>
        </p:nvGrpSpPr>
        <p:grpSpPr bwMode="auto">
          <a:xfrm>
            <a:off x="4022725" y="4826000"/>
            <a:ext cx="325438" cy="228600"/>
            <a:chOff x="0" y="0"/>
            <a:chExt cx="231" cy="144"/>
          </a:xfrm>
        </p:grpSpPr>
        <p:sp>
          <p:nvSpPr>
            <p:cNvPr id="10598" name="未知"/>
            <p:cNvSpPr/>
            <p:nvPr/>
          </p:nvSpPr>
          <p:spPr bwMode="auto">
            <a:xfrm>
              <a:off x="0" y="0"/>
              <a:ext cx="231" cy="144"/>
            </a:xfrm>
            <a:custGeom>
              <a:avLst/>
              <a:gdLst>
                <a:gd name="T0" fmla="*/ 63 w 231"/>
                <a:gd name="T1" fmla="*/ 16 h 144"/>
                <a:gd name="T2" fmla="*/ 48 w 231"/>
                <a:gd name="T3" fmla="*/ 24 h 144"/>
                <a:gd name="T4" fmla="*/ 32 w 231"/>
                <a:gd name="T5" fmla="*/ 24 h 144"/>
                <a:gd name="T6" fmla="*/ 24 w 231"/>
                <a:gd name="T7" fmla="*/ 40 h 144"/>
                <a:gd name="T8" fmla="*/ 40 w 231"/>
                <a:gd name="T9" fmla="*/ 40 h 144"/>
                <a:gd name="T10" fmla="*/ 48 w 231"/>
                <a:gd name="T11" fmla="*/ 55 h 144"/>
                <a:gd name="T12" fmla="*/ 32 w 231"/>
                <a:gd name="T13" fmla="*/ 55 h 144"/>
                <a:gd name="T14" fmla="*/ 16 w 231"/>
                <a:gd name="T15" fmla="*/ 63 h 144"/>
                <a:gd name="T16" fmla="*/ 0 w 231"/>
                <a:gd name="T17" fmla="*/ 71 h 144"/>
                <a:gd name="T18" fmla="*/ 8 w 231"/>
                <a:gd name="T19" fmla="*/ 87 h 144"/>
                <a:gd name="T20" fmla="*/ 24 w 231"/>
                <a:gd name="T21" fmla="*/ 87 h 144"/>
                <a:gd name="T22" fmla="*/ 40 w 231"/>
                <a:gd name="T23" fmla="*/ 87 h 144"/>
                <a:gd name="T24" fmla="*/ 24 w 231"/>
                <a:gd name="T25" fmla="*/ 95 h 144"/>
                <a:gd name="T26" fmla="*/ 16 w 231"/>
                <a:gd name="T27" fmla="*/ 111 h 144"/>
                <a:gd name="T28" fmla="*/ 0 w 231"/>
                <a:gd name="T29" fmla="*/ 119 h 144"/>
                <a:gd name="T30" fmla="*/ 8 w 231"/>
                <a:gd name="T31" fmla="*/ 135 h 144"/>
                <a:gd name="T32" fmla="*/ 24 w 231"/>
                <a:gd name="T33" fmla="*/ 143 h 144"/>
                <a:gd name="T34" fmla="*/ 40 w 231"/>
                <a:gd name="T35" fmla="*/ 143 h 144"/>
                <a:gd name="T36" fmla="*/ 55 w 231"/>
                <a:gd name="T37" fmla="*/ 135 h 144"/>
                <a:gd name="T38" fmla="*/ 71 w 231"/>
                <a:gd name="T39" fmla="*/ 135 h 144"/>
                <a:gd name="T40" fmla="*/ 87 w 231"/>
                <a:gd name="T41" fmla="*/ 143 h 144"/>
                <a:gd name="T42" fmla="*/ 103 w 231"/>
                <a:gd name="T43" fmla="*/ 143 h 144"/>
                <a:gd name="T44" fmla="*/ 119 w 231"/>
                <a:gd name="T45" fmla="*/ 143 h 144"/>
                <a:gd name="T46" fmla="*/ 135 w 231"/>
                <a:gd name="T47" fmla="*/ 135 h 144"/>
                <a:gd name="T48" fmla="*/ 150 w 231"/>
                <a:gd name="T49" fmla="*/ 127 h 144"/>
                <a:gd name="T50" fmla="*/ 166 w 231"/>
                <a:gd name="T51" fmla="*/ 127 h 144"/>
                <a:gd name="T52" fmla="*/ 182 w 231"/>
                <a:gd name="T53" fmla="*/ 127 h 144"/>
                <a:gd name="T54" fmla="*/ 166 w 231"/>
                <a:gd name="T55" fmla="*/ 119 h 144"/>
                <a:gd name="T56" fmla="*/ 150 w 231"/>
                <a:gd name="T57" fmla="*/ 111 h 144"/>
                <a:gd name="T58" fmla="*/ 135 w 231"/>
                <a:gd name="T59" fmla="*/ 111 h 144"/>
                <a:gd name="T60" fmla="*/ 135 w 231"/>
                <a:gd name="T61" fmla="*/ 95 h 144"/>
                <a:gd name="T62" fmla="*/ 150 w 231"/>
                <a:gd name="T63" fmla="*/ 87 h 144"/>
                <a:gd name="T64" fmla="*/ 174 w 231"/>
                <a:gd name="T65" fmla="*/ 87 h 144"/>
                <a:gd name="T66" fmla="*/ 198 w 231"/>
                <a:gd name="T67" fmla="*/ 87 h 144"/>
                <a:gd name="T68" fmla="*/ 214 w 231"/>
                <a:gd name="T69" fmla="*/ 87 h 144"/>
                <a:gd name="T70" fmla="*/ 230 w 231"/>
                <a:gd name="T71" fmla="*/ 87 h 144"/>
                <a:gd name="T72" fmla="*/ 214 w 231"/>
                <a:gd name="T73" fmla="*/ 79 h 144"/>
                <a:gd name="T74" fmla="*/ 198 w 231"/>
                <a:gd name="T75" fmla="*/ 71 h 144"/>
                <a:gd name="T76" fmla="*/ 182 w 231"/>
                <a:gd name="T77" fmla="*/ 63 h 144"/>
                <a:gd name="T78" fmla="*/ 198 w 231"/>
                <a:gd name="T79" fmla="*/ 55 h 144"/>
                <a:gd name="T80" fmla="*/ 206 w 231"/>
                <a:gd name="T81" fmla="*/ 40 h 144"/>
                <a:gd name="T82" fmla="*/ 190 w 231"/>
                <a:gd name="T83" fmla="*/ 40 h 144"/>
                <a:gd name="T84" fmla="*/ 174 w 231"/>
                <a:gd name="T85" fmla="*/ 40 h 144"/>
                <a:gd name="T86" fmla="*/ 158 w 231"/>
                <a:gd name="T87" fmla="*/ 32 h 144"/>
                <a:gd name="T88" fmla="*/ 174 w 231"/>
                <a:gd name="T89" fmla="*/ 24 h 144"/>
                <a:gd name="T90" fmla="*/ 182 w 231"/>
                <a:gd name="T91" fmla="*/ 8 h 144"/>
                <a:gd name="T92" fmla="*/ 166 w 231"/>
                <a:gd name="T93" fmla="*/ 0 h 144"/>
                <a:gd name="T94" fmla="*/ 150 w 231"/>
                <a:gd name="T95" fmla="*/ 0 h 144"/>
                <a:gd name="T96" fmla="*/ 135 w 231"/>
                <a:gd name="T97" fmla="*/ 8 h 144"/>
                <a:gd name="T98" fmla="*/ 119 w 231"/>
                <a:gd name="T99" fmla="*/ 16 h 144"/>
                <a:gd name="T100" fmla="*/ 103 w 231"/>
                <a:gd name="T101" fmla="*/ 24 h 144"/>
                <a:gd name="T102" fmla="*/ 87 w 231"/>
                <a:gd name="T103" fmla="*/ 24 h 144"/>
                <a:gd name="T104" fmla="*/ 71 w 231"/>
                <a:gd name="T105" fmla="*/ 24 h 144"/>
                <a:gd name="T106" fmla="*/ 55 w 231"/>
                <a:gd name="T107" fmla="*/ 24 h 144"/>
                <a:gd name="T108" fmla="*/ 63 w 231"/>
                <a:gd name="T109" fmla="*/ 1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4">
                  <a:moveTo>
                    <a:pt x="63" y="16"/>
                  </a:moveTo>
                  <a:lnTo>
                    <a:pt x="48" y="24"/>
                  </a:lnTo>
                  <a:lnTo>
                    <a:pt x="32" y="24"/>
                  </a:lnTo>
                  <a:lnTo>
                    <a:pt x="24" y="40"/>
                  </a:lnTo>
                  <a:lnTo>
                    <a:pt x="40" y="40"/>
                  </a:lnTo>
                  <a:lnTo>
                    <a:pt x="48" y="55"/>
                  </a:lnTo>
                  <a:lnTo>
                    <a:pt x="32" y="55"/>
                  </a:lnTo>
                  <a:lnTo>
                    <a:pt x="16" y="63"/>
                  </a:lnTo>
                  <a:lnTo>
                    <a:pt x="0" y="71"/>
                  </a:lnTo>
                  <a:lnTo>
                    <a:pt x="8" y="87"/>
                  </a:lnTo>
                  <a:lnTo>
                    <a:pt x="24" y="87"/>
                  </a:lnTo>
                  <a:lnTo>
                    <a:pt x="40" y="87"/>
                  </a:lnTo>
                  <a:lnTo>
                    <a:pt x="24" y="95"/>
                  </a:lnTo>
                  <a:lnTo>
                    <a:pt x="16" y="111"/>
                  </a:lnTo>
                  <a:lnTo>
                    <a:pt x="0" y="119"/>
                  </a:lnTo>
                  <a:lnTo>
                    <a:pt x="8" y="135"/>
                  </a:lnTo>
                  <a:lnTo>
                    <a:pt x="24" y="143"/>
                  </a:lnTo>
                  <a:lnTo>
                    <a:pt x="40" y="143"/>
                  </a:lnTo>
                  <a:lnTo>
                    <a:pt x="55" y="135"/>
                  </a:lnTo>
                  <a:lnTo>
                    <a:pt x="71" y="135"/>
                  </a:lnTo>
                  <a:lnTo>
                    <a:pt x="87" y="143"/>
                  </a:lnTo>
                  <a:lnTo>
                    <a:pt x="103" y="143"/>
                  </a:lnTo>
                  <a:lnTo>
                    <a:pt x="119" y="143"/>
                  </a:lnTo>
                  <a:lnTo>
                    <a:pt x="135" y="135"/>
                  </a:lnTo>
                  <a:lnTo>
                    <a:pt x="150" y="127"/>
                  </a:lnTo>
                  <a:lnTo>
                    <a:pt x="166" y="127"/>
                  </a:lnTo>
                  <a:lnTo>
                    <a:pt x="182" y="127"/>
                  </a:lnTo>
                  <a:lnTo>
                    <a:pt x="166" y="119"/>
                  </a:lnTo>
                  <a:lnTo>
                    <a:pt x="150" y="111"/>
                  </a:lnTo>
                  <a:lnTo>
                    <a:pt x="135" y="111"/>
                  </a:lnTo>
                  <a:lnTo>
                    <a:pt x="135" y="95"/>
                  </a:lnTo>
                  <a:lnTo>
                    <a:pt x="150" y="87"/>
                  </a:lnTo>
                  <a:lnTo>
                    <a:pt x="174" y="87"/>
                  </a:lnTo>
                  <a:lnTo>
                    <a:pt x="198" y="87"/>
                  </a:lnTo>
                  <a:lnTo>
                    <a:pt x="214" y="87"/>
                  </a:lnTo>
                  <a:lnTo>
                    <a:pt x="230" y="87"/>
                  </a:lnTo>
                  <a:lnTo>
                    <a:pt x="214" y="79"/>
                  </a:lnTo>
                  <a:lnTo>
                    <a:pt x="198" y="71"/>
                  </a:lnTo>
                  <a:lnTo>
                    <a:pt x="182" y="63"/>
                  </a:lnTo>
                  <a:lnTo>
                    <a:pt x="198" y="55"/>
                  </a:lnTo>
                  <a:lnTo>
                    <a:pt x="206" y="40"/>
                  </a:lnTo>
                  <a:lnTo>
                    <a:pt x="190" y="40"/>
                  </a:lnTo>
                  <a:lnTo>
                    <a:pt x="174" y="40"/>
                  </a:lnTo>
                  <a:lnTo>
                    <a:pt x="158" y="32"/>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99" name="Oval 359"/>
            <p:cNvSpPr>
              <a:spLocks noChangeArrowheads="1"/>
            </p:cNvSpPr>
            <p:nvPr/>
          </p:nvSpPr>
          <p:spPr bwMode="auto">
            <a:xfrm>
              <a:off x="53" y="108"/>
              <a:ext cx="18"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00" name="Oval 360"/>
            <p:cNvSpPr>
              <a:spLocks noChangeArrowheads="1"/>
            </p:cNvSpPr>
            <p:nvPr/>
          </p:nvSpPr>
          <p:spPr bwMode="auto">
            <a:xfrm>
              <a:off x="53" y="53"/>
              <a:ext cx="18"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01" name="Oval 361"/>
            <p:cNvSpPr>
              <a:spLocks noChangeArrowheads="1"/>
            </p:cNvSpPr>
            <p:nvPr/>
          </p:nvSpPr>
          <p:spPr bwMode="auto">
            <a:xfrm>
              <a:off x="100" y="45"/>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02" name="Oval 362"/>
            <p:cNvSpPr>
              <a:spLocks noChangeArrowheads="1"/>
            </p:cNvSpPr>
            <p:nvPr/>
          </p:nvSpPr>
          <p:spPr bwMode="auto">
            <a:xfrm>
              <a:off x="92" y="85"/>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03" name="Group 363"/>
          <p:cNvGrpSpPr/>
          <p:nvPr/>
        </p:nvGrpSpPr>
        <p:grpSpPr bwMode="auto">
          <a:xfrm>
            <a:off x="3956051" y="5002213"/>
            <a:ext cx="327025" cy="228600"/>
            <a:chOff x="0" y="0"/>
            <a:chExt cx="231" cy="144"/>
          </a:xfrm>
        </p:grpSpPr>
        <p:sp>
          <p:nvSpPr>
            <p:cNvPr id="10604" name="未知"/>
            <p:cNvSpPr/>
            <p:nvPr/>
          </p:nvSpPr>
          <p:spPr bwMode="auto">
            <a:xfrm>
              <a:off x="0" y="0"/>
              <a:ext cx="231" cy="144"/>
            </a:xfrm>
            <a:custGeom>
              <a:avLst/>
              <a:gdLst>
                <a:gd name="T0" fmla="*/ 63 w 231"/>
                <a:gd name="T1" fmla="*/ 16 h 144"/>
                <a:gd name="T2" fmla="*/ 48 w 231"/>
                <a:gd name="T3" fmla="*/ 24 h 144"/>
                <a:gd name="T4" fmla="*/ 32 w 231"/>
                <a:gd name="T5" fmla="*/ 24 h 144"/>
                <a:gd name="T6" fmla="*/ 24 w 231"/>
                <a:gd name="T7" fmla="*/ 40 h 144"/>
                <a:gd name="T8" fmla="*/ 40 w 231"/>
                <a:gd name="T9" fmla="*/ 40 h 144"/>
                <a:gd name="T10" fmla="*/ 48 w 231"/>
                <a:gd name="T11" fmla="*/ 55 h 144"/>
                <a:gd name="T12" fmla="*/ 32 w 231"/>
                <a:gd name="T13" fmla="*/ 55 h 144"/>
                <a:gd name="T14" fmla="*/ 16 w 231"/>
                <a:gd name="T15" fmla="*/ 63 h 144"/>
                <a:gd name="T16" fmla="*/ 0 w 231"/>
                <a:gd name="T17" fmla="*/ 71 h 144"/>
                <a:gd name="T18" fmla="*/ 8 w 231"/>
                <a:gd name="T19" fmla="*/ 87 h 144"/>
                <a:gd name="T20" fmla="*/ 24 w 231"/>
                <a:gd name="T21" fmla="*/ 87 h 144"/>
                <a:gd name="T22" fmla="*/ 40 w 231"/>
                <a:gd name="T23" fmla="*/ 87 h 144"/>
                <a:gd name="T24" fmla="*/ 24 w 231"/>
                <a:gd name="T25" fmla="*/ 95 h 144"/>
                <a:gd name="T26" fmla="*/ 16 w 231"/>
                <a:gd name="T27" fmla="*/ 111 h 144"/>
                <a:gd name="T28" fmla="*/ 0 w 231"/>
                <a:gd name="T29" fmla="*/ 119 h 144"/>
                <a:gd name="T30" fmla="*/ 8 w 231"/>
                <a:gd name="T31" fmla="*/ 135 h 144"/>
                <a:gd name="T32" fmla="*/ 24 w 231"/>
                <a:gd name="T33" fmla="*/ 143 h 144"/>
                <a:gd name="T34" fmla="*/ 40 w 231"/>
                <a:gd name="T35" fmla="*/ 143 h 144"/>
                <a:gd name="T36" fmla="*/ 55 w 231"/>
                <a:gd name="T37" fmla="*/ 135 h 144"/>
                <a:gd name="T38" fmla="*/ 71 w 231"/>
                <a:gd name="T39" fmla="*/ 135 h 144"/>
                <a:gd name="T40" fmla="*/ 87 w 231"/>
                <a:gd name="T41" fmla="*/ 143 h 144"/>
                <a:gd name="T42" fmla="*/ 103 w 231"/>
                <a:gd name="T43" fmla="*/ 143 h 144"/>
                <a:gd name="T44" fmla="*/ 119 w 231"/>
                <a:gd name="T45" fmla="*/ 143 h 144"/>
                <a:gd name="T46" fmla="*/ 135 w 231"/>
                <a:gd name="T47" fmla="*/ 135 h 144"/>
                <a:gd name="T48" fmla="*/ 150 w 231"/>
                <a:gd name="T49" fmla="*/ 127 h 144"/>
                <a:gd name="T50" fmla="*/ 166 w 231"/>
                <a:gd name="T51" fmla="*/ 127 h 144"/>
                <a:gd name="T52" fmla="*/ 182 w 231"/>
                <a:gd name="T53" fmla="*/ 127 h 144"/>
                <a:gd name="T54" fmla="*/ 166 w 231"/>
                <a:gd name="T55" fmla="*/ 119 h 144"/>
                <a:gd name="T56" fmla="*/ 150 w 231"/>
                <a:gd name="T57" fmla="*/ 111 h 144"/>
                <a:gd name="T58" fmla="*/ 135 w 231"/>
                <a:gd name="T59" fmla="*/ 111 h 144"/>
                <a:gd name="T60" fmla="*/ 135 w 231"/>
                <a:gd name="T61" fmla="*/ 95 h 144"/>
                <a:gd name="T62" fmla="*/ 150 w 231"/>
                <a:gd name="T63" fmla="*/ 87 h 144"/>
                <a:gd name="T64" fmla="*/ 174 w 231"/>
                <a:gd name="T65" fmla="*/ 87 h 144"/>
                <a:gd name="T66" fmla="*/ 198 w 231"/>
                <a:gd name="T67" fmla="*/ 87 h 144"/>
                <a:gd name="T68" fmla="*/ 214 w 231"/>
                <a:gd name="T69" fmla="*/ 87 h 144"/>
                <a:gd name="T70" fmla="*/ 230 w 231"/>
                <a:gd name="T71" fmla="*/ 87 h 144"/>
                <a:gd name="T72" fmla="*/ 214 w 231"/>
                <a:gd name="T73" fmla="*/ 79 h 144"/>
                <a:gd name="T74" fmla="*/ 198 w 231"/>
                <a:gd name="T75" fmla="*/ 71 h 144"/>
                <a:gd name="T76" fmla="*/ 182 w 231"/>
                <a:gd name="T77" fmla="*/ 63 h 144"/>
                <a:gd name="T78" fmla="*/ 198 w 231"/>
                <a:gd name="T79" fmla="*/ 55 h 144"/>
                <a:gd name="T80" fmla="*/ 206 w 231"/>
                <a:gd name="T81" fmla="*/ 40 h 144"/>
                <a:gd name="T82" fmla="*/ 190 w 231"/>
                <a:gd name="T83" fmla="*/ 40 h 144"/>
                <a:gd name="T84" fmla="*/ 174 w 231"/>
                <a:gd name="T85" fmla="*/ 40 h 144"/>
                <a:gd name="T86" fmla="*/ 158 w 231"/>
                <a:gd name="T87" fmla="*/ 32 h 144"/>
                <a:gd name="T88" fmla="*/ 174 w 231"/>
                <a:gd name="T89" fmla="*/ 24 h 144"/>
                <a:gd name="T90" fmla="*/ 182 w 231"/>
                <a:gd name="T91" fmla="*/ 8 h 144"/>
                <a:gd name="T92" fmla="*/ 166 w 231"/>
                <a:gd name="T93" fmla="*/ 0 h 144"/>
                <a:gd name="T94" fmla="*/ 150 w 231"/>
                <a:gd name="T95" fmla="*/ 0 h 144"/>
                <a:gd name="T96" fmla="*/ 135 w 231"/>
                <a:gd name="T97" fmla="*/ 8 h 144"/>
                <a:gd name="T98" fmla="*/ 119 w 231"/>
                <a:gd name="T99" fmla="*/ 16 h 144"/>
                <a:gd name="T100" fmla="*/ 103 w 231"/>
                <a:gd name="T101" fmla="*/ 24 h 144"/>
                <a:gd name="T102" fmla="*/ 87 w 231"/>
                <a:gd name="T103" fmla="*/ 24 h 144"/>
                <a:gd name="T104" fmla="*/ 71 w 231"/>
                <a:gd name="T105" fmla="*/ 24 h 144"/>
                <a:gd name="T106" fmla="*/ 55 w 231"/>
                <a:gd name="T107" fmla="*/ 24 h 144"/>
                <a:gd name="T108" fmla="*/ 63 w 231"/>
                <a:gd name="T109" fmla="*/ 1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4">
                  <a:moveTo>
                    <a:pt x="63" y="16"/>
                  </a:moveTo>
                  <a:lnTo>
                    <a:pt x="48" y="24"/>
                  </a:lnTo>
                  <a:lnTo>
                    <a:pt x="32" y="24"/>
                  </a:lnTo>
                  <a:lnTo>
                    <a:pt x="24" y="40"/>
                  </a:lnTo>
                  <a:lnTo>
                    <a:pt x="40" y="40"/>
                  </a:lnTo>
                  <a:lnTo>
                    <a:pt x="48" y="55"/>
                  </a:lnTo>
                  <a:lnTo>
                    <a:pt x="32" y="55"/>
                  </a:lnTo>
                  <a:lnTo>
                    <a:pt x="16" y="63"/>
                  </a:lnTo>
                  <a:lnTo>
                    <a:pt x="0" y="71"/>
                  </a:lnTo>
                  <a:lnTo>
                    <a:pt x="8" y="87"/>
                  </a:lnTo>
                  <a:lnTo>
                    <a:pt x="24" y="87"/>
                  </a:lnTo>
                  <a:lnTo>
                    <a:pt x="40" y="87"/>
                  </a:lnTo>
                  <a:lnTo>
                    <a:pt x="24" y="95"/>
                  </a:lnTo>
                  <a:lnTo>
                    <a:pt x="16" y="111"/>
                  </a:lnTo>
                  <a:lnTo>
                    <a:pt x="0" y="119"/>
                  </a:lnTo>
                  <a:lnTo>
                    <a:pt x="8" y="135"/>
                  </a:lnTo>
                  <a:lnTo>
                    <a:pt x="24" y="143"/>
                  </a:lnTo>
                  <a:lnTo>
                    <a:pt x="40" y="143"/>
                  </a:lnTo>
                  <a:lnTo>
                    <a:pt x="55" y="135"/>
                  </a:lnTo>
                  <a:lnTo>
                    <a:pt x="71" y="135"/>
                  </a:lnTo>
                  <a:lnTo>
                    <a:pt x="87" y="143"/>
                  </a:lnTo>
                  <a:lnTo>
                    <a:pt x="103" y="143"/>
                  </a:lnTo>
                  <a:lnTo>
                    <a:pt x="119" y="143"/>
                  </a:lnTo>
                  <a:lnTo>
                    <a:pt x="135" y="135"/>
                  </a:lnTo>
                  <a:lnTo>
                    <a:pt x="150" y="127"/>
                  </a:lnTo>
                  <a:lnTo>
                    <a:pt x="166" y="127"/>
                  </a:lnTo>
                  <a:lnTo>
                    <a:pt x="182" y="127"/>
                  </a:lnTo>
                  <a:lnTo>
                    <a:pt x="166" y="119"/>
                  </a:lnTo>
                  <a:lnTo>
                    <a:pt x="150" y="111"/>
                  </a:lnTo>
                  <a:lnTo>
                    <a:pt x="135" y="111"/>
                  </a:lnTo>
                  <a:lnTo>
                    <a:pt x="135" y="95"/>
                  </a:lnTo>
                  <a:lnTo>
                    <a:pt x="150" y="87"/>
                  </a:lnTo>
                  <a:lnTo>
                    <a:pt x="174" y="87"/>
                  </a:lnTo>
                  <a:lnTo>
                    <a:pt x="198" y="87"/>
                  </a:lnTo>
                  <a:lnTo>
                    <a:pt x="214" y="87"/>
                  </a:lnTo>
                  <a:lnTo>
                    <a:pt x="230" y="87"/>
                  </a:lnTo>
                  <a:lnTo>
                    <a:pt x="214" y="79"/>
                  </a:lnTo>
                  <a:lnTo>
                    <a:pt x="198" y="71"/>
                  </a:lnTo>
                  <a:lnTo>
                    <a:pt x="182" y="63"/>
                  </a:lnTo>
                  <a:lnTo>
                    <a:pt x="198" y="55"/>
                  </a:lnTo>
                  <a:lnTo>
                    <a:pt x="206" y="40"/>
                  </a:lnTo>
                  <a:lnTo>
                    <a:pt x="190" y="40"/>
                  </a:lnTo>
                  <a:lnTo>
                    <a:pt x="174" y="40"/>
                  </a:lnTo>
                  <a:lnTo>
                    <a:pt x="158" y="32"/>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05" name="Oval 365"/>
            <p:cNvSpPr>
              <a:spLocks noChangeArrowheads="1"/>
            </p:cNvSpPr>
            <p:nvPr/>
          </p:nvSpPr>
          <p:spPr bwMode="auto">
            <a:xfrm>
              <a:off x="53" y="108"/>
              <a:ext cx="18"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06" name="Oval 366"/>
            <p:cNvSpPr>
              <a:spLocks noChangeArrowheads="1"/>
            </p:cNvSpPr>
            <p:nvPr/>
          </p:nvSpPr>
          <p:spPr bwMode="auto">
            <a:xfrm>
              <a:off x="53" y="53"/>
              <a:ext cx="18"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07" name="Oval 367"/>
            <p:cNvSpPr>
              <a:spLocks noChangeArrowheads="1"/>
            </p:cNvSpPr>
            <p:nvPr/>
          </p:nvSpPr>
          <p:spPr bwMode="auto">
            <a:xfrm>
              <a:off x="100" y="45"/>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08" name="Oval 368"/>
            <p:cNvSpPr>
              <a:spLocks noChangeArrowheads="1"/>
            </p:cNvSpPr>
            <p:nvPr/>
          </p:nvSpPr>
          <p:spPr bwMode="auto">
            <a:xfrm>
              <a:off x="92" y="85"/>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09" name="Group 369"/>
          <p:cNvGrpSpPr/>
          <p:nvPr/>
        </p:nvGrpSpPr>
        <p:grpSpPr bwMode="auto">
          <a:xfrm>
            <a:off x="8302625" y="5140325"/>
            <a:ext cx="325438" cy="228600"/>
            <a:chOff x="0" y="0"/>
            <a:chExt cx="231" cy="144"/>
          </a:xfrm>
        </p:grpSpPr>
        <p:sp>
          <p:nvSpPr>
            <p:cNvPr id="10610" name="未知"/>
            <p:cNvSpPr/>
            <p:nvPr/>
          </p:nvSpPr>
          <p:spPr bwMode="auto">
            <a:xfrm>
              <a:off x="0" y="0"/>
              <a:ext cx="231" cy="144"/>
            </a:xfrm>
            <a:custGeom>
              <a:avLst/>
              <a:gdLst>
                <a:gd name="T0" fmla="*/ 63 w 231"/>
                <a:gd name="T1" fmla="*/ 16 h 144"/>
                <a:gd name="T2" fmla="*/ 48 w 231"/>
                <a:gd name="T3" fmla="*/ 24 h 144"/>
                <a:gd name="T4" fmla="*/ 32 w 231"/>
                <a:gd name="T5" fmla="*/ 24 h 144"/>
                <a:gd name="T6" fmla="*/ 24 w 231"/>
                <a:gd name="T7" fmla="*/ 40 h 144"/>
                <a:gd name="T8" fmla="*/ 40 w 231"/>
                <a:gd name="T9" fmla="*/ 40 h 144"/>
                <a:gd name="T10" fmla="*/ 48 w 231"/>
                <a:gd name="T11" fmla="*/ 55 h 144"/>
                <a:gd name="T12" fmla="*/ 32 w 231"/>
                <a:gd name="T13" fmla="*/ 55 h 144"/>
                <a:gd name="T14" fmla="*/ 16 w 231"/>
                <a:gd name="T15" fmla="*/ 63 h 144"/>
                <a:gd name="T16" fmla="*/ 0 w 231"/>
                <a:gd name="T17" fmla="*/ 71 h 144"/>
                <a:gd name="T18" fmla="*/ 8 w 231"/>
                <a:gd name="T19" fmla="*/ 87 h 144"/>
                <a:gd name="T20" fmla="*/ 24 w 231"/>
                <a:gd name="T21" fmla="*/ 87 h 144"/>
                <a:gd name="T22" fmla="*/ 40 w 231"/>
                <a:gd name="T23" fmla="*/ 87 h 144"/>
                <a:gd name="T24" fmla="*/ 24 w 231"/>
                <a:gd name="T25" fmla="*/ 95 h 144"/>
                <a:gd name="T26" fmla="*/ 16 w 231"/>
                <a:gd name="T27" fmla="*/ 111 h 144"/>
                <a:gd name="T28" fmla="*/ 0 w 231"/>
                <a:gd name="T29" fmla="*/ 119 h 144"/>
                <a:gd name="T30" fmla="*/ 8 w 231"/>
                <a:gd name="T31" fmla="*/ 135 h 144"/>
                <a:gd name="T32" fmla="*/ 24 w 231"/>
                <a:gd name="T33" fmla="*/ 143 h 144"/>
                <a:gd name="T34" fmla="*/ 40 w 231"/>
                <a:gd name="T35" fmla="*/ 143 h 144"/>
                <a:gd name="T36" fmla="*/ 55 w 231"/>
                <a:gd name="T37" fmla="*/ 135 h 144"/>
                <a:gd name="T38" fmla="*/ 71 w 231"/>
                <a:gd name="T39" fmla="*/ 135 h 144"/>
                <a:gd name="T40" fmla="*/ 87 w 231"/>
                <a:gd name="T41" fmla="*/ 143 h 144"/>
                <a:gd name="T42" fmla="*/ 103 w 231"/>
                <a:gd name="T43" fmla="*/ 143 h 144"/>
                <a:gd name="T44" fmla="*/ 119 w 231"/>
                <a:gd name="T45" fmla="*/ 143 h 144"/>
                <a:gd name="T46" fmla="*/ 135 w 231"/>
                <a:gd name="T47" fmla="*/ 135 h 144"/>
                <a:gd name="T48" fmla="*/ 150 w 231"/>
                <a:gd name="T49" fmla="*/ 127 h 144"/>
                <a:gd name="T50" fmla="*/ 166 w 231"/>
                <a:gd name="T51" fmla="*/ 127 h 144"/>
                <a:gd name="T52" fmla="*/ 182 w 231"/>
                <a:gd name="T53" fmla="*/ 127 h 144"/>
                <a:gd name="T54" fmla="*/ 166 w 231"/>
                <a:gd name="T55" fmla="*/ 119 h 144"/>
                <a:gd name="T56" fmla="*/ 150 w 231"/>
                <a:gd name="T57" fmla="*/ 111 h 144"/>
                <a:gd name="T58" fmla="*/ 135 w 231"/>
                <a:gd name="T59" fmla="*/ 111 h 144"/>
                <a:gd name="T60" fmla="*/ 135 w 231"/>
                <a:gd name="T61" fmla="*/ 95 h 144"/>
                <a:gd name="T62" fmla="*/ 150 w 231"/>
                <a:gd name="T63" fmla="*/ 87 h 144"/>
                <a:gd name="T64" fmla="*/ 174 w 231"/>
                <a:gd name="T65" fmla="*/ 87 h 144"/>
                <a:gd name="T66" fmla="*/ 198 w 231"/>
                <a:gd name="T67" fmla="*/ 87 h 144"/>
                <a:gd name="T68" fmla="*/ 214 w 231"/>
                <a:gd name="T69" fmla="*/ 87 h 144"/>
                <a:gd name="T70" fmla="*/ 230 w 231"/>
                <a:gd name="T71" fmla="*/ 87 h 144"/>
                <a:gd name="T72" fmla="*/ 214 w 231"/>
                <a:gd name="T73" fmla="*/ 79 h 144"/>
                <a:gd name="T74" fmla="*/ 198 w 231"/>
                <a:gd name="T75" fmla="*/ 71 h 144"/>
                <a:gd name="T76" fmla="*/ 182 w 231"/>
                <a:gd name="T77" fmla="*/ 63 h 144"/>
                <a:gd name="T78" fmla="*/ 198 w 231"/>
                <a:gd name="T79" fmla="*/ 55 h 144"/>
                <a:gd name="T80" fmla="*/ 206 w 231"/>
                <a:gd name="T81" fmla="*/ 40 h 144"/>
                <a:gd name="T82" fmla="*/ 190 w 231"/>
                <a:gd name="T83" fmla="*/ 40 h 144"/>
                <a:gd name="T84" fmla="*/ 174 w 231"/>
                <a:gd name="T85" fmla="*/ 40 h 144"/>
                <a:gd name="T86" fmla="*/ 158 w 231"/>
                <a:gd name="T87" fmla="*/ 32 h 144"/>
                <a:gd name="T88" fmla="*/ 174 w 231"/>
                <a:gd name="T89" fmla="*/ 24 h 144"/>
                <a:gd name="T90" fmla="*/ 182 w 231"/>
                <a:gd name="T91" fmla="*/ 8 h 144"/>
                <a:gd name="T92" fmla="*/ 166 w 231"/>
                <a:gd name="T93" fmla="*/ 0 h 144"/>
                <a:gd name="T94" fmla="*/ 150 w 231"/>
                <a:gd name="T95" fmla="*/ 0 h 144"/>
                <a:gd name="T96" fmla="*/ 135 w 231"/>
                <a:gd name="T97" fmla="*/ 8 h 144"/>
                <a:gd name="T98" fmla="*/ 119 w 231"/>
                <a:gd name="T99" fmla="*/ 16 h 144"/>
                <a:gd name="T100" fmla="*/ 103 w 231"/>
                <a:gd name="T101" fmla="*/ 24 h 144"/>
                <a:gd name="T102" fmla="*/ 87 w 231"/>
                <a:gd name="T103" fmla="*/ 24 h 144"/>
                <a:gd name="T104" fmla="*/ 71 w 231"/>
                <a:gd name="T105" fmla="*/ 24 h 144"/>
                <a:gd name="T106" fmla="*/ 55 w 231"/>
                <a:gd name="T107" fmla="*/ 24 h 144"/>
                <a:gd name="T108" fmla="*/ 63 w 231"/>
                <a:gd name="T109" fmla="*/ 1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4">
                  <a:moveTo>
                    <a:pt x="63" y="16"/>
                  </a:moveTo>
                  <a:lnTo>
                    <a:pt x="48" y="24"/>
                  </a:lnTo>
                  <a:lnTo>
                    <a:pt x="32" y="24"/>
                  </a:lnTo>
                  <a:lnTo>
                    <a:pt x="24" y="40"/>
                  </a:lnTo>
                  <a:lnTo>
                    <a:pt x="40" y="40"/>
                  </a:lnTo>
                  <a:lnTo>
                    <a:pt x="48" y="55"/>
                  </a:lnTo>
                  <a:lnTo>
                    <a:pt x="32" y="55"/>
                  </a:lnTo>
                  <a:lnTo>
                    <a:pt x="16" y="63"/>
                  </a:lnTo>
                  <a:lnTo>
                    <a:pt x="0" y="71"/>
                  </a:lnTo>
                  <a:lnTo>
                    <a:pt x="8" y="87"/>
                  </a:lnTo>
                  <a:lnTo>
                    <a:pt x="24" y="87"/>
                  </a:lnTo>
                  <a:lnTo>
                    <a:pt x="40" y="87"/>
                  </a:lnTo>
                  <a:lnTo>
                    <a:pt x="24" y="95"/>
                  </a:lnTo>
                  <a:lnTo>
                    <a:pt x="16" y="111"/>
                  </a:lnTo>
                  <a:lnTo>
                    <a:pt x="0" y="119"/>
                  </a:lnTo>
                  <a:lnTo>
                    <a:pt x="8" y="135"/>
                  </a:lnTo>
                  <a:lnTo>
                    <a:pt x="24" y="143"/>
                  </a:lnTo>
                  <a:lnTo>
                    <a:pt x="40" y="143"/>
                  </a:lnTo>
                  <a:lnTo>
                    <a:pt x="55" y="135"/>
                  </a:lnTo>
                  <a:lnTo>
                    <a:pt x="71" y="135"/>
                  </a:lnTo>
                  <a:lnTo>
                    <a:pt x="87" y="143"/>
                  </a:lnTo>
                  <a:lnTo>
                    <a:pt x="103" y="143"/>
                  </a:lnTo>
                  <a:lnTo>
                    <a:pt x="119" y="143"/>
                  </a:lnTo>
                  <a:lnTo>
                    <a:pt x="135" y="135"/>
                  </a:lnTo>
                  <a:lnTo>
                    <a:pt x="150" y="127"/>
                  </a:lnTo>
                  <a:lnTo>
                    <a:pt x="166" y="127"/>
                  </a:lnTo>
                  <a:lnTo>
                    <a:pt x="182" y="127"/>
                  </a:lnTo>
                  <a:lnTo>
                    <a:pt x="166" y="119"/>
                  </a:lnTo>
                  <a:lnTo>
                    <a:pt x="150" y="111"/>
                  </a:lnTo>
                  <a:lnTo>
                    <a:pt x="135" y="111"/>
                  </a:lnTo>
                  <a:lnTo>
                    <a:pt x="135" y="95"/>
                  </a:lnTo>
                  <a:lnTo>
                    <a:pt x="150" y="87"/>
                  </a:lnTo>
                  <a:lnTo>
                    <a:pt x="174" y="87"/>
                  </a:lnTo>
                  <a:lnTo>
                    <a:pt x="198" y="87"/>
                  </a:lnTo>
                  <a:lnTo>
                    <a:pt x="214" y="87"/>
                  </a:lnTo>
                  <a:lnTo>
                    <a:pt x="230" y="87"/>
                  </a:lnTo>
                  <a:lnTo>
                    <a:pt x="214" y="79"/>
                  </a:lnTo>
                  <a:lnTo>
                    <a:pt x="198" y="71"/>
                  </a:lnTo>
                  <a:lnTo>
                    <a:pt x="182" y="63"/>
                  </a:lnTo>
                  <a:lnTo>
                    <a:pt x="198" y="55"/>
                  </a:lnTo>
                  <a:lnTo>
                    <a:pt x="206" y="40"/>
                  </a:lnTo>
                  <a:lnTo>
                    <a:pt x="190" y="40"/>
                  </a:lnTo>
                  <a:lnTo>
                    <a:pt x="174" y="40"/>
                  </a:lnTo>
                  <a:lnTo>
                    <a:pt x="158" y="32"/>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11" name="Oval 371"/>
            <p:cNvSpPr>
              <a:spLocks noChangeArrowheads="1"/>
            </p:cNvSpPr>
            <p:nvPr/>
          </p:nvSpPr>
          <p:spPr bwMode="auto">
            <a:xfrm>
              <a:off x="54" y="108"/>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2" name="Oval 372"/>
            <p:cNvSpPr>
              <a:spLocks noChangeArrowheads="1"/>
            </p:cNvSpPr>
            <p:nvPr/>
          </p:nvSpPr>
          <p:spPr bwMode="auto">
            <a:xfrm>
              <a:off x="54" y="53"/>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3" name="Oval 373"/>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4" name="Oval 374"/>
            <p:cNvSpPr>
              <a:spLocks noChangeArrowheads="1"/>
            </p:cNvSpPr>
            <p:nvPr/>
          </p:nvSpPr>
          <p:spPr bwMode="auto">
            <a:xfrm>
              <a:off x="94" y="8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15" name="Group 375"/>
          <p:cNvGrpSpPr/>
          <p:nvPr/>
        </p:nvGrpSpPr>
        <p:grpSpPr bwMode="auto">
          <a:xfrm>
            <a:off x="8118475" y="4924426"/>
            <a:ext cx="325438" cy="227013"/>
            <a:chOff x="0" y="0"/>
            <a:chExt cx="231" cy="143"/>
          </a:xfrm>
        </p:grpSpPr>
        <p:sp>
          <p:nvSpPr>
            <p:cNvPr id="10616"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17" name="Oval 377"/>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8" name="Oval 378"/>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9" name="Oval 379"/>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0" name="Oval 380"/>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21" name="Group 381"/>
          <p:cNvGrpSpPr/>
          <p:nvPr/>
        </p:nvGrpSpPr>
        <p:grpSpPr bwMode="auto">
          <a:xfrm>
            <a:off x="8107364" y="4818063"/>
            <a:ext cx="327025" cy="227012"/>
            <a:chOff x="0" y="0"/>
            <a:chExt cx="231" cy="143"/>
          </a:xfrm>
        </p:grpSpPr>
        <p:sp>
          <p:nvSpPr>
            <p:cNvPr id="10622"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23" name="Oval 383"/>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4" name="Oval 384"/>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5" name="Oval 385"/>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6" name="Oval 386"/>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27" name="Group 387"/>
          <p:cNvGrpSpPr/>
          <p:nvPr/>
        </p:nvGrpSpPr>
        <p:grpSpPr bwMode="auto">
          <a:xfrm>
            <a:off x="6607175" y="4292601"/>
            <a:ext cx="325438" cy="227013"/>
            <a:chOff x="0" y="0"/>
            <a:chExt cx="231" cy="143"/>
          </a:xfrm>
        </p:grpSpPr>
        <p:sp>
          <p:nvSpPr>
            <p:cNvPr id="10628"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29" name="Oval 389"/>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0" name="Oval 390"/>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1" name="Oval 391"/>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2" name="Oval 392"/>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33" name="Group 393"/>
          <p:cNvGrpSpPr/>
          <p:nvPr/>
        </p:nvGrpSpPr>
        <p:grpSpPr bwMode="auto">
          <a:xfrm>
            <a:off x="6951664" y="4208463"/>
            <a:ext cx="325437" cy="227012"/>
            <a:chOff x="0" y="0"/>
            <a:chExt cx="231" cy="143"/>
          </a:xfrm>
        </p:grpSpPr>
        <p:sp>
          <p:nvSpPr>
            <p:cNvPr id="10634"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35" name="Oval 395"/>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6" name="Oval 396"/>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7" name="Oval 397"/>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8" name="Oval 398"/>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39" name="Group 399"/>
          <p:cNvGrpSpPr/>
          <p:nvPr/>
        </p:nvGrpSpPr>
        <p:grpSpPr bwMode="auto">
          <a:xfrm>
            <a:off x="6778625" y="4335463"/>
            <a:ext cx="325438" cy="227012"/>
            <a:chOff x="0" y="0"/>
            <a:chExt cx="231" cy="143"/>
          </a:xfrm>
        </p:grpSpPr>
        <p:sp>
          <p:nvSpPr>
            <p:cNvPr id="10640"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41" name="Oval 401"/>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42" name="Oval 402"/>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43" name="Oval 403"/>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44" name="Oval 404"/>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45" name="Group 405"/>
          <p:cNvGrpSpPr/>
          <p:nvPr/>
        </p:nvGrpSpPr>
        <p:grpSpPr bwMode="auto">
          <a:xfrm>
            <a:off x="6419851" y="4324351"/>
            <a:ext cx="327025" cy="227013"/>
            <a:chOff x="0" y="0"/>
            <a:chExt cx="231" cy="143"/>
          </a:xfrm>
        </p:grpSpPr>
        <p:sp>
          <p:nvSpPr>
            <p:cNvPr id="10646"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47" name="Oval 407"/>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48" name="Oval 408"/>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49" name="Oval 409"/>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0" name="Oval 410"/>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51" name="Group 411"/>
          <p:cNvGrpSpPr/>
          <p:nvPr/>
        </p:nvGrpSpPr>
        <p:grpSpPr bwMode="auto">
          <a:xfrm>
            <a:off x="8416925" y="5335588"/>
            <a:ext cx="325438" cy="227012"/>
            <a:chOff x="0" y="0"/>
            <a:chExt cx="231" cy="143"/>
          </a:xfrm>
        </p:grpSpPr>
        <p:sp>
          <p:nvSpPr>
            <p:cNvPr id="10652"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53" name="Oval 413"/>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4" name="Oval 414"/>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5" name="Oval 415"/>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6" name="Oval 416"/>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57" name="Group 417"/>
          <p:cNvGrpSpPr/>
          <p:nvPr/>
        </p:nvGrpSpPr>
        <p:grpSpPr bwMode="auto">
          <a:xfrm>
            <a:off x="7777164" y="4427538"/>
            <a:ext cx="325437" cy="227012"/>
            <a:chOff x="0" y="0"/>
            <a:chExt cx="231" cy="143"/>
          </a:xfrm>
        </p:grpSpPr>
        <p:sp>
          <p:nvSpPr>
            <p:cNvPr id="10658"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59" name="Oval 419"/>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0" name="Oval 420"/>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1" name="Oval 421"/>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2" name="Oval 422"/>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63" name="Group 423"/>
          <p:cNvGrpSpPr/>
          <p:nvPr/>
        </p:nvGrpSpPr>
        <p:grpSpPr bwMode="auto">
          <a:xfrm>
            <a:off x="7874001" y="4543426"/>
            <a:ext cx="327025" cy="227013"/>
            <a:chOff x="0" y="0"/>
            <a:chExt cx="231" cy="143"/>
          </a:xfrm>
        </p:grpSpPr>
        <p:sp>
          <p:nvSpPr>
            <p:cNvPr id="10664"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65" name="Oval 425"/>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6" name="Oval 426"/>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7" name="Oval 427"/>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8" name="Oval 428"/>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69" name="Group 429"/>
          <p:cNvGrpSpPr/>
          <p:nvPr/>
        </p:nvGrpSpPr>
        <p:grpSpPr bwMode="auto">
          <a:xfrm>
            <a:off x="7705725" y="4608513"/>
            <a:ext cx="325438" cy="227012"/>
            <a:chOff x="0" y="0"/>
            <a:chExt cx="231" cy="143"/>
          </a:xfrm>
        </p:grpSpPr>
        <p:sp>
          <p:nvSpPr>
            <p:cNvPr id="10670"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71" name="Oval 431"/>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2" name="Oval 432"/>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3" name="Oval 433"/>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4" name="Oval 434"/>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75" name="Group 435"/>
          <p:cNvGrpSpPr/>
          <p:nvPr/>
        </p:nvGrpSpPr>
        <p:grpSpPr bwMode="auto">
          <a:xfrm>
            <a:off x="6792914" y="4211638"/>
            <a:ext cx="325437" cy="227012"/>
            <a:chOff x="0" y="0"/>
            <a:chExt cx="231" cy="143"/>
          </a:xfrm>
        </p:grpSpPr>
        <p:sp>
          <p:nvSpPr>
            <p:cNvPr id="10676"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77" name="Oval 437"/>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8" name="Oval 438"/>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9" name="Oval 439"/>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80" name="Oval 440"/>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81" name="Group 441"/>
          <p:cNvGrpSpPr/>
          <p:nvPr/>
        </p:nvGrpSpPr>
        <p:grpSpPr bwMode="auto">
          <a:xfrm>
            <a:off x="6923089" y="4343401"/>
            <a:ext cx="325437" cy="227013"/>
            <a:chOff x="0" y="0"/>
            <a:chExt cx="231" cy="143"/>
          </a:xfrm>
        </p:grpSpPr>
        <p:sp>
          <p:nvSpPr>
            <p:cNvPr id="10682"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83" name="Oval 443"/>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84" name="Oval 444"/>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85" name="Oval 445"/>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86" name="Oval 446"/>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87" name="Group 447"/>
          <p:cNvGrpSpPr/>
          <p:nvPr/>
        </p:nvGrpSpPr>
        <p:grpSpPr bwMode="auto">
          <a:xfrm>
            <a:off x="7905751" y="4824413"/>
            <a:ext cx="327025" cy="227012"/>
            <a:chOff x="0" y="0"/>
            <a:chExt cx="231" cy="143"/>
          </a:xfrm>
        </p:grpSpPr>
        <p:sp>
          <p:nvSpPr>
            <p:cNvPr id="10688"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89" name="Oval 449"/>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0" name="Oval 450"/>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1" name="Oval 451"/>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2" name="Oval 452"/>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93" name="Group 453"/>
          <p:cNvGrpSpPr/>
          <p:nvPr/>
        </p:nvGrpSpPr>
        <p:grpSpPr bwMode="auto">
          <a:xfrm>
            <a:off x="7053264" y="4202113"/>
            <a:ext cx="325437" cy="227012"/>
            <a:chOff x="0" y="0"/>
            <a:chExt cx="231" cy="143"/>
          </a:xfrm>
        </p:grpSpPr>
        <p:sp>
          <p:nvSpPr>
            <p:cNvPr id="10694"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95" name="Oval 455"/>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6" name="Oval 456"/>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7" name="Oval 457"/>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8" name="Oval 458"/>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99" name="Group 459"/>
          <p:cNvGrpSpPr/>
          <p:nvPr/>
        </p:nvGrpSpPr>
        <p:grpSpPr bwMode="auto">
          <a:xfrm>
            <a:off x="6996114" y="4162426"/>
            <a:ext cx="293687" cy="142875"/>
            <a:chOff x="0" y="0"/>
            <a:chExt cx="231" cy="143"/>
          </a:xfrm>
        </p:grpSpPr>
        <p:sp>
          <p:nvSpPr>
            <p:cNvPr id="10700"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701" name="Oval 461"/>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2" name="Oval 462"/>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3" name="Oval 463"/>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4" name="Oval 464"/>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705" name="Group 465"/>
          <p:cNvGrpSpPr/>
          <p:nvPr/>
        </p:nvGrpSpPr>
        <p:grpSpPr bwMode="auto">
          <a:xfrm>
            <a:off x="7885114" y="4725988"/>
            <a:ext cx="325437" cy="227012"/>
            <a:chOff x="0" y="0"/>
            <a:chExt cx="231" cy="143"/>
          </a:xfrm>
        </p:grpSpPr>
        <p:sp>
          <p:nvSpPr>
            <p:cNvPr id="10706"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707" name="Oval 467"/>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8" name="Oval 468"/>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9" name="Oval 469"/>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0" name="Oval 470"/>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711" name="未知"/>
          <p:cNvSpPr/>
          <p:nvPr/>
        </p:nvSpPr>
        <p:spPr bwMode="auto">
          <a:xfrm>
            <a:off x="5999163" y="4129089"/>
            <a:ext cx="284162" cy="187325"/>
          </a:xfrm>
          <a:custGeom>
            <a:avLst/>
            <a:gdLst>
              <a:gd name="T0" fmla="*/ 50 w 239"/>
              <a:gd name="T1" fmla="*/ 66 h 179"/>
              <a:gd name="T2" fmla="*/ 88 w 239"/>
              <a:gd name="T3" fmla="*/ 50 h 179"/>
              <a:gd name="T4" fmla="*/ 105 w 239"/>
              <a:gd name="T5" fmla="*/ 41 h 179"/>
              <a:gd name="T6" fmla="*/ 127 w 239"/>
              <a:gd name="T7" fmla="*/ 34 h 179"/>
              <a:gd name="T8" fmla="*/ 144 w 239"/>
              <a:gd name="T9" fmla="*/ 22 h 179"/>
              <a:gd name="T10" fmla="*/ 155 w 239"/>
              <a:gd name="T11" fmla="*/ 12 h 179"/>
              <a:gd name="T12" fmla="*/ 166 w 239"/>
              <a:gd name="T13" fmla="*/ 3 h 179"/>
              <a:gd name="T14" fmla="*/ 177 w 239"/>
              <a:gd name="T15" fmla="*/ 0 h 179"/>
              <a:gd name="T16" fmla="*/ 188 w 239"/>
              <a:gd name="T17" fmla="*/ 3 h 179"/>
              <a:gd name="T18" fmla="*/ 199 w 239"/>
              <a:gd name="T19" fmla="*/ 9 h 179"/>
              <a:gd name="T20" fmla="*/ 216 w 239"/>
              <a:gd name="T21" fmla="*/ 28 h 179"/>
              <a:gd name="T22" fmla="*/ 227 w 239"/>
              <a:gd name="T23" fmla="*/ 41 h 179"/>
              <a:gd name="T24" fmla="*/ 233 w 239"/>
              <a:gd name="T25" fmla="*/ 53 h 179"/>
              <a:gd name="T26" fmla="*/ 233 w 239"/>
              <a:gd name="T27" fmla="*/ 62 h 179"/>
              <a:gd name="T28" fmla="*/ 216 w 239"/>
              <a:gd name="T29" fmla="*/ 75 h 179"/>
              <a:gd name="T30" fmla="*/ 177 w 239"/>
              <a:gd name="T31" fmla="*/ 91 h 179"/>
              <a:gd name="T32" fmla="*/ 194 w 239"/>
              <a:gd name="T33" fmla="*/ 103 h 179"/>
              <a:gd name="T34" fmla="*/ 211 w 239"/>
              <a:gd name="T35" fmla="*/ 116 h 179"/>
              <a:gd name="T36" fmla="*/ 227 w 239"/>
              <a:gd name="T37" fmla="*/ 128 h 179"/>
              <a:gd name="T38" fmla="*/ 238 w 239"/>
              <a:gd name="T39" fmla="*/ 144 h 179"/>
              <a:gd name="T40" fmla="*/ 227 w 239"/>
              <a:gd name="T41" fmla="*/ 150 h 179"/>
              <a:gd name="T42" fmla="*/ 216 w 239"/>
              <a:gd name="T43" fmla="*/ 153 h 179"/>
              <a:gd name="T44" fmla="*/ 211 w 239"/>
              <a:gd name="T45" fmla="*/ 150 h 179"/>
              <a:gd name="T46" fmla="*/ 205 w 239"/>
              <a:gd name="T47" fmla="*/ 147 h 179"/>
              <a:gd name="T48" fmla="*/ 199 w 239"/>
              <a:gd name="T49" fmla="*/ 144 h 179"/>
              <a:gd name="T50" fmla="*/ 194 w 239"/>
              <a:gd name="T51" fmla="*/ 144 h 179"/>
              <a:gd name="T52" fmla="*/ 188 w 239"/>
              <a:gd name="T53" fmla="*/ 147 h 179"/>
              <a:gd name="T54" fmla="*/ 188 w 239"/>
              <a:gd name="T55" fmla="*/ 156 h 179"/>
              <a:gd name="T56" fmla="*/ 183 w 239"/>
              <a:gd name="T57" fmla="*/ 162 h 179"/>
              <a:gd name="T58" fmla="*/ 183 w 239"/>
              <a:gd name="T59" fmla="*/ 169 h 179"/>
              <a:gd name="T60" fmla="*/ 172 w 239"/>
              <a:gd name="T61" fmla="*/ 175 h 179"/>
              <a:gd name="T62" fmla="*/ 161 w 239"/>
              <a:gd name="T63" fmla="*/ 178 h 179"/>
              <a:gd name="T64" fmla="*/ 144 w 239"/>
              <a:gd name="T65" fmla="*/ 175 h 179"/>
              <a:gd name="T66" fmla="*/ 127 w 239"/>
              <a:gd name="T67" fmla="*/ 172 h 179"/>
              <a:gd name="T68" fmla="*/ 116 w 239"/>
              <a:gd name="T69" fmla="*/ 169 h 179"/>
              <a:gd name="T70" fmla="*/ 105 w 239"/>
              <a:gd name="T71" fmla="*/ 162 h 179"/>
              <a:gd name="T72" fmla="*/ 94 w 239"/>
              <a:gd name="T73" fmla="*/ 144 h 179"/>
              <a:gd name="T74" fmla="*/ 88 w 239"/>
              <a:gd name="T75" fmla="*/ 134 h 179"/>
              <a:gd name="T76" fmla="*/ 88 w 239"/>
              <a:gd name="T77" fmla="*/ 128 h 179"/>
              <a:gd name="T78" fmla="*/ 94 w 239"/>
              <a:gd name="T79" fmla="*/ 122 h 179"/>
              <a:gd name="T80" fmla="*/ 94 w 239"/>
              <a:gd name="T81" fmla="*/ 119 h 179"/>
              <a:gd name="T82" fmla="*/ 94 w 239"/>
              <a:gd name="T83" fmla="*/ 116 h 179"/>
              <a:gd name="T84" fmla="*/ 94 w 239"/>
              <a:gd name="T85" fmla="*/ 109 h 179"/>
              <a:gd name="T86" fmla="*/ 77 w 239"/>
              <a:gd name="T87" fmla="*/ 97 h 179"/>
              <a:gd name="T88" fmla="*/ 61 w 239"/>
              <a:gd name="T89" fmla="*/ 87 h 179"/>
              <a:gd name="T90" fmla="*/ 38 w 239"/>
              <a:gd name="T91" fmla="*/ 81 h 179"/>
              <a:gd name="T92" fmla="*/ 16 w 239"/>
              <a:gd name="T93" fmla="*/ 78 h 179"/>
              <a:gd name="T94" fmla="*/ 0 w 239"/>
              <a:gd name="T95" fmla="*/ 72 h 179"/>
              <a:gd name="T96" fmla="*/ 11 w 239"/>
              <a:gd name="T97" fmla="*/ 66 h 179"/>
              <a:gd name="T98" fmla="*/ 22 w 239"/>
              <a:gd name="T99" fmla="*/ 59 h 179"/>
              <a:gd name="T100" fmla="*/ 38 w 239"/>
              <a:gd name="T101" fmla="*/ 53 h 179"/>
              <a:gd name="T102" fmla="*/ 50 w 239"/>
              <a:gd name="T103" fmla="*/ 50 h 179"/>
              <a:gd name="T104" fmla="*/ 66 w 239"/>
              <a:gd name="T105" fmla="*/ 50 h 179"/>
              <a:gd name="T106" fmla="*/ 77 w 239"/>
              <a:gd name="T107" fmla="*/ 53 h 179"/>
              <a:gd name="T108" fmla="*/ 77 w 239"/>
              <a:gd name="T109" fmla="*/ 56 h 179"/>
              <a:gd name="T110" fmla="*/ 72 w 239"/>
              <a:gd name="T111" fmla="*/ 59 h 179"/>
              <a:gd name="T112" fmla="*/ 61 w 239"/>
              <a:gd name="T113" fmla="*/ 62 h 179"/>
              <a:gd name="T114" fmla="*/ 50 w 239"/>
              <a:gd name="T115" fmla="*/ 66 h 179"/>
              <a:gd name="T116" fmla="*/ 50 w 239"/>
              <a:gd name="T117" fmla="*/ 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9" h="179">
                <a:moveTo>
                  <a:pt x="50" y="66"/>
                </a:moveTo>
                <a:lnTo>
                  <a:pt x="88" y="50"/>
                </a:lnTo>
                <a:lnTo>
                  <a:pt x="105" y="41"/>
                </a:lnTo>
                <a:lnTo>
                  <a:pt x="127" y="34"/>
                </a:lnTo>
                <a:lnTo>
                  <a:pt x="144" y="22"/>
                </a:lnTo>
                <a:lnTo>
                  <a:pt x="155" y="12"/>
                </a:lnTo>
                <a:lnTo>
                  <a:pt x="166" y="3"/>
                </a:lnTo>
                <a:lnTo>
                  <a:pt x="177" y="0"/>
                </a:lnTo>
                <a:lnTo>
                  <a:pt x="188" y="3"/>
                </a:lnTo>
                <a:lnTo>
                  <a:pt x="199" y="9"/>
                </a:lnTo>
                <a:lnTo>
                  <a:pt x="216" y="28"/>
                </a:lnTo>
                <a:lnTo>
                  <a:pt x="227" y="41"/>
                </a:lnTo>
                <a:lnTo>
                  <a:pt x="233" y="53"/>
                </a:lnTo>
                <a:lnTo>
                  <a:pt x="233" y="62"/>
                </a:lnTo>
                <a:lnTo>
                  <a:pt x="216" y="75"/>
                </a:lnTo>
                <a:lnTo>
                  <a:pt x="177" y="91"/>
                </a:lnTo>
                <a:lnTo>
                  <a:pt x="194" y="103"/>
                </a:lnTo>
                <a:lnTo>
                  <a:pt x="211" y="116"/>
                </a:lnTo>
                <a:lnTo>
                  <a:pt x="227" y="128"/>
                </a:lnTo>
                <a:lnTo>
                  <a:pt x="238" y="144"/>
                </a:lnTo>
                <a:lnTo>
                  <a:pt x="227" y="150"/>
                </a:lnTo>
                <a:lnTo>
                  <a:pt x="216" y="153"/>
                </a:lnTo>
                <a:lnTo>
                  <a:pt x="211" y="150"/>
                </a:lnTo>
                <a:lnTo>
                  <a:pt x="205" y="147"/>
                </a:lnTo>
                <a:lnTo>
                  <a:pt x="199" y="144"/>
                </a:lnTo>
                <a:lnTo>
                  <a:pt x="194" y="144"/>
                </a:lnTo>
                <a:lnTo>
                  <a:pt x="188" y="147"/>
                </a:lnTo>
                <a:lnTo>
                  <a:pt x="188" y="156"/>
                </a:lnTo>
                <a:lnTo>
                  <a:pt x="183" y="162"/>
                </a:lnTo>
                <a:lnTo>
                  <a:pt x="183" y="169"/>
                </a:lnTo>
                <a:lnTo>
                  <a:pt x="172" y="175"/>
                </a:lnTo>
                <a:lnTo>
                  <a:pt x="161" y="178"/>
                </a:lnTo>
                <a:lnTo>
                  <a:pt x="144" y="175"/>
                </a:lnTo>
                <a:lnTo>
                  <a:pt x="127" y="172"/>
                </a:lnTo>
                <a:lnTo>
                  <a:pt x="116" y="169"/>
                </a:lnTo>
                <a:lnTo>
                  <a:pt x="105" y="162"/>
                </a:lnTo>
                <a:lnTo>
                  <a:pt x="94" y="144"/>
                </a:lnTo>
                <a:lnTo>
                  <a:pt x="88" y="134"/>
                </a:lnTo>
                <a:lnTo>
                  <a:pt x="88" y="128"/>
                </a:lnTo>
                <a:lnTo>
                  <a:pt x="94" y="122"/>
                </a:lnTo>
                <a:lnTo>
                  <a:pt x="94" y="119"/>
                </a:lnTo>
                <a:lnTo>
                  <a:pt x="94" y="116"/>
                </a:lnTo>
                <a:lnTo>
                  <a:pt x="94" y="109"/>
                </a:lnTo>
                <a:lnTo>
                  <a:pt x="77" y="97"/>
                </a:lnTo>
                <a:lnTo>
                  <a:pt x="61" y="87"/>
                </a:lnTo>
                <a:lnTo>
                  <a:pt x="38" y="81"/>
                </a:lnTo>
                <a:lnTo>
                  <a:pt x="16" y="78"/>
                </a:lnTo>
                <a:lnTo>
                  <a:pt x="0" y="72"/>
                </a:lnTo>
                <a:lnTo>
                  <a:pt x="11" y="66"/>
                </a:lnTo>
                <a:lnTo>
                  <a:pt x="22" y="59"/>
                </a:lnTo>
                <a:lnTo>
                  <a:pt x="38" y="53"/>
                </a:lnTo>
                <a:lnTo>
                  <a:pt x="50" y="50"/>
                </a:lnTo>
                <a:lnTo>
                  <a:pt x="66" y="50"/>
                </a:lnTo>
                <a:lnTo>
                  <a:pt x="77" y="53"/>
                </a:lnTo>
                <a:lnTo>
                  <a:pt x="77" y="56"/>
                </a:lnTo>
                <a:lnTo>
                  <a:pt x="72" y="59"/>
                </a:lnTo>
                <a:lnTo>
                  <a:pt x="61" y="62"/>
                </a:lnTo>
                <a:lnTo>
                  <a:pt x="50" y="66"/>
                </a:lnTo>
                <a:lnTo>
                  <a:pt x="50"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712" name="未知"/>
          <p:cNvSpPr/>
          <p:nvPr/>
        </p:nvSpPr>
        <p:spPr bwMode="auto">
          <a:xfrm>
            <a:off x="8450263" y="4976814"/>
            <a:ext cx="284162" cy="187325"/>
          </a:xfrm>
          <a:custGeom>
            <a:avLst/>
            <a:gdLst>
              <a:gd name="T0" fmla="*/ 50 w 239"/>
              <a:gd name="T1" fmla="*/ 66 h 179"/>
              <a:gd name="T2" fmla="*/ 88 w 239"/>
              <a:gd name="T3" fmla="*/ 50 h 179"/>
              <a:gd name="T4" fmla="*/ 105 w 239"/>
              <a:gd name="T5" fmla="*/ 41 h 179"/>
              <a:gd name="T6" fmla="*/ 127 w 239"/>
              <a:gd name="T7" fmla="*/ 34 h 179"/>
              <a:gd name="T8" fmla="*/ 144 w 239"/>
              <a:gd name="T9" fmla="*/ 22 h 179"/>
              <a:gd name="T10" fmla="*/ 155 w 239"/>
              <a:gd name="T11" fmla="*/ 12 h 179"/>
              <a:gd name="T12" fmla="*/ 166 w 239"/>
              <a:gd name="T13" fmla="*/ 3 h 179"/>
              <a:gd name="T14" fmla="*/ 177 w 239"/>
              <a:gd name="T15" fmla="*/ 0 h 179"/>
              <a:gd name="T16" fmla="*/ 188 w 239"/>
              <a:gd name="T17" fmla="*/ 3 h 179"/>
              <a:gd name="T18" fmla="*/ 199 w 239"/>
              <a:gd name="T19" fmla="*/ 9 h 179"/>
              <a:gd name="T20" fmla="*/ 216 w 239"/>
              <a:gd name="T21" fmla="*/ 28 h 179"/>
              <a:gd name="T22" fmla="*/ 227 w 239"/>
              <a:gd name="T23" fmla="*/ 41 h 179"/>
              <a:gd name="T24" fmla="*/ 233 w 239"/>
              <a:gd name="T25" fmla="*/ 53 h 179"/>
              <a:gd name="T26" fmla="*/ 233 w 239"/>
              <a:gd name="T27" fmla="*/ 62 h 179"/>
              <a:gd name="T28" fmla="*/ 216 w 239"/>
              <a:gd name="T29" fmla="*/ 75 h 179"/>
              <a:gd name="T30" fmla="*/ 177 w 239"/>
              <a:gd name="T31" fmla="*/ 91 h 179"/>
              <a:gd name="T32" fmla="*/ 194 w 239"/>
              <a:gd name="T33" fmla="*/ 103 h 179"/>
              <a:gd name="T34" fmla="*/ 211 w 239"/>
              <a:gd name="T35" fmla="*/ 116 h 179"/>
              <a:gd name="T36" fmla="*/ 227 w 239"/>
              <a:gd name="T37" fmla="*/ 128 h 179"/>
              <a:gd name="T38" fmla="*/ 238 w 239"/>
              <a:gd name="T39" fmla="*/ 144 h 179"/>
              <a:gd name="T40" fmla="*/ 227 w 239"/>
              <a:gd name="T41" fmla="*/ 150 h 179"/>
              <a:gd name="T42" fmla="*/ 216 w 239"/>
              <a:gd name="T43" fmla="*/ 153 h 179"/>
              <a:gd name="T44" fmla="*/ 211 w 239"/>
              <a:gd name="T45" fmla="*/ 150 h 179"/>
              <a:gd name="T46" fmla="*/ 205 w 239"/>
              <a:gd name="T47" fmla="*/ 147 h 179"/>
              <a:gd name="T48" fmla="*/ 199 w 239"/>
              <a:gd name="T49" fmla="*/ 144 h 179"/>
              <a:gd name="T50" fmla="*/ 194 w 239"/>
              <a:gd name="T51" fmla="*/ 144 h 179"/>
              <a:gd name="T52" fmla="*/ 188 w 239"/>
              <a:gd name="T53" fmla="*/ 147 h 179"/>
              <a:gd name="T54" fmla="*/ 188 w 239"/>
              <a:gd name="T55" fmla="*/ 156 h 179"/>
              <a:gd name="T56" fmla="*/ 183 w 239"/>
              <a:gd name="T57" fmla="*/ 162 h 179"/>
              <a:gd name="T58" fmla="*/ 183 w 239"/>
              <a:gd name="T59" fmla="*/ 169 h 179"/>
              <a:gd name="T60" fmla="*/ 172 w 239"/>
              <a:gd name="T61" fmla="*/ 175 h 179"/>
              <a:gd name="T62" fmla="*/ 161 w 239"/>
              <a:gd name="T63" fmla="*/ 178 h 179"/>
              <a:gd name="T64" fmla="*/ 144 w 239"/>
              <a:gd name="T65" fmla="*/ 175 h 179"/>
              <a:gd name="T66" fmla="*/ 127 w 239"/>
              <a:gd name="T67" fmla="*/ 172 h 179"/>
              <a:gd name="T68" fmla="*/ 116 w 239"/>
              <a:gd name="T69" fmla="*/ 169 h 179"/>
              <a:gd name="T70" fmla="*/ 105 w 239"/>
              <a:gd name="T71" fmla="*/ 162 h 179"/>
              <a:gd name="T72" fmla="*/ 94 w 239"/>
              <a:gd name="T73" fmla="*/ 144 h 179"/>
              <a:gd name="T74" fmla="*/ 88 w 239"/>
              <a:gd name="T75" fmla="*/ 134 h 179"/>
              <a:gd name="T76" fmla="*/ 88 w 239"/>
              <a:gd name="T77" fmla="*/ 128 h 179"/>
              <a:gd name="T78" fmla="*/ 94 w 239"/>
              <a:gd name="T79" fmla="*/ 122 h 179"/>
              <a:gd name="T80" fmla="*/ 94 w 239"/>
              <a:gd name="T81" fmla="*/ 119 h 179"/>
              <a:gd name="T82" fmla="*/ 94 w 239"/>
              <a:gd name="T83" fmla="*/ 116 h 179"/>
              <a:gd name="T84" fmla="*/ 94 w 239"/>
              <a:gd name="T85" fmla="*/ 109 h 179"/>
              <a:gd name="T86" fmla="*/ 77 w 239"/>
              <a:gd name="T87" fmla="*/ 97 h 179"/>
              <a:gd name="T88" fmla="*/ 61 w 239"/>
              <a:gd name="T89" fmla="*/ 87 h 179"/>
              <a:gd name="T90" fmla="*/ 38 w 239"/>
              <a:gd name="T91" fmla="*/ 81 h 179"/>
              <a:gd name="T92" fmla="*/ 16 w 239"/>
              <a:gd name="T93" fmla="*/ 78 h 179"/>
              <a:gd name="T94" fmla="*/ 0 w 239"/>
              <a:gd name="T95" fmla="*/ 72 h 179"/>
              <a:gd name="T96" fmla="*/ 11 w 239"/>
              <a:gd name="T97" fmla="*/ 66 h 179"/>
              <a:gd name="T98" fmla="*/ 22 w 239"/>
              <a:gd name="T99" fmla="*/ 59 h 179"/>
              <a:gd name="T100" fmla="*/ 38 w 239"/>
              <a:gd name="T101" fmla="*/ 53 h 179"/>
              <a:gd name="T102" fmla="*/ 50 w 239"/>
              <a:gd name="T103" fmla="*/ 50 h 179"/>
              <a:gd name="T104" fmla="*/ 66 w 239"/>
              <a:gd name="T105" fmla="*/ 50 h 179"/>
              <a:gd name="T106" fmla="*/ 77 w 239"/>
              <a:gd name="T107" fmla="*/ 53 h 179"/>
              <a:gd name="T108" fmla="*/ 77 w 239"/>
              <a:gd name="T109" fmla="*/ 56 h 179"/>
              <a:gd name="T110" fmla="*/ 72 w 239"/>
              <a:gd name="T111" fmla="*/ 59 h 179"/>
              <a:gd name="T112" fmla="*/ 61 w 239"/>
              <a:gd name="T113" fmla="*/ 62 h 179"/>
              <a:gd name="T114" fmla="*/ 50 w 239"/>
              <a:gd name="T115" fmla="*/ 66 h 179"/>
              <a:gd name="T116" fmla="*/ 50 w 239"/>
              <a:gd name="T117" fmla="*/ 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9" h="179">
                <a:moveTo>
                  <a:pt x="50" y="66"/>
                </a:moveTo>
                <a:lnTo>
                  <a:pt x="88" y="50"/>
                </a:lnTo>
                <a:lnTo>
                  <a:pt x="105" y="41"/>
                </a:lnTo>
                <a:lnTo>
                  <a:pt x="127" y="34"/>
                </a:lnTo>
                <a:lnTo>
                  <a:pt x="144" y="22"/>
                </a:lnTo>
                <a:lnTo>
                  <a:pt x="155" y="12"/>
                </a:lnTo>
                <a:lnTo>
                  <a:pt x="166" y="3"/>
                </a:lnTo>
                <a:lnTo>
                  <a:pt x="177" y="0"/>
                </a:lnTo>
                <a:lnTo>
                  <a:pt x="188" y="3"/>
                </a:lnTo>
                <a:lnTo>
                  <a:pt x="199" y="9"/>
                </a:lnTo>
                <a:lnTo>
                  <a:pt x="216" y="28"/>
                </a:lnTo>
                <a:lnTo>
                  <a:pt x="227" y="41"/>
                </a:lnTo>
                <a:lnTo>
                  <a:pt x="233" y="53"/>
                </a:lnTo>
                <a:lnTo>
                  <a:pt x="233" y="62"/>
                </a:lnTo>
                <a:lnTo>
                  <a:pt x="216" y="75"/>
                </a:lnTo>
                <a:lnTo>
                  <a:pt x="177" y="91"/>
                </a:lnTo>
                <a:lnTo>
                  <a:pt x="194" y="103"/>
                </a:lnTo>
                <a:lnTo>
                  <a:pt x="211" y="116"/>
                </a:lnTo>
                <a:lnTo>
                  <a:pt x="227" y="128"/>
                </a:lnTo>
                <a:lnTo>
                  <a:pt x="238" y="144"/>
                </a:lnTo>
                <a:lnTo>
                  <a:pt x="227" y="150"/>
                </a:lnTo>
                <a:lnTo>
                  <a:pt x="216" y="153"/>
                </a:lnTo>
                <a:lnTo>
                  <a:pt x="211" y="150"/>
                </a:lnTo>
                <a:lnTo>
                  <a:pt x="205" y="147"/>
                </a:lnTo>
                <a:lnTo>
                  <a:pt x="199" y="144"/>
                </a:lnTo>
                <a:lnTo>
                  <a:pt x="194" y="144"/>
                </a:lnTo>
                <a:lnTo>
                  <a:pt x="188" y="147"/>
                </a:lnTo>
                <a:lnTo>
                  <a:pt x="188" y="156"/>
                </a:lnTo>
                <a:lnTo>
                  <a:pt x="183" y="162"/>
                </a:lnTo>
                <a:lnTo>
                  <a:pt x="183" y="169"/>
                </a:lnTo>
                <a:lnTo>
                  <a:pt x="172" y="175"/>
                </a:lnTo>
                <a:lnTo>
                  <a:pt x="161" y="178"/>
                </a:lnTo>
                <a:lnTo>
                  <a:pt x="144" y="175"/>
                </a:lnTo>
                <a:lnTo>
                  <a:pt x="127" y="172"/>
                </a:lnTo>
                <a:lnTo>
                  <a:pt x="116" y="169"/>
                </a:lnTo>
                <a:lnTo>
                  <a:pt x="105" y="162"/>
                </a:lnTo>
                <a:lnTo>
                  <a:pt x="94" y="144"/>
                </a:lnTo>
                <a:lnTo>
                  <a:pt x="88" y="134"/>
                </a:lnTo>
                <a:lnTo>
                  <a:pt x="88" y="128"/>
                </a:lnTo>
                <a:lnTo>
                  <a:pt x="94" y="122"/>
                </a:lnTo>
                <a:lnTo>
                  <a:pt x="94" y="119"/>
                </a:lnTo>
                <a:lnTo>
                  <a:pt x="94" y="116"/>
                </a:lnTo>
                <a:lnTo>
                  <a:pt x="94" y="109"/>
                </a:lnTo>
                <a:lnTo>
                  <a:pt x="77" y="97"/>
                </a:lnTo>
                <a:lnTo>
                  <a:pt x="61" y="87"/>
                </a:lnTo>
                <a:lnTo>
                  <a:pt x="38" y="81"/>
                </a:lnTo>
                <a:lnTo>
                  <a:pt x="16" y="78"/>
                </a:lnTo>
                <a:lnTo>
                  <a:pt x="0" y="72"/>
                </a:lnTo>
                <a:lnTo>
                  <a:pt x="11" y="66"/>
                </a:lnTo>
                <a:lnTo>
                  <a:pt x="22" y="59"/>
                </a:lnTo>
                <a:lnTo>
                  <a:pt x="38" y="53"/>
                </a:lnTo>
                <a:lnTo>
                  <a:pt x="50" y="50"/>
                </a:lnTo>
                <a:lnTo>
                  <a:pt x="66" y="50"/>
                </a:lnTo>
                <a:lnTo>
                  <a:pt x="77" y="53"/>
                </a:lnTo>
                <a:lnTo>
                  <a:pt x="77" y="56"/>
                </a:lnTo>
                <a:lnTo>
                  <a:pt x="72" y="59"/>
                </a:lnTo>
                <a:lnTo>
                  <a:pt x="61" y="62"/>
                </a:lnTo>
                <a:lnTo>
                  <a:pt x="50" y="66"/>
                </a:lnTo>
                <a:lnTo>
                  <a:pt x="50"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713" name="Group 473"/>
          <p:cNvGrpSpPr/>
          <p:nvPr/>
        </p:nvGrpSpPr>
        <p:grpSpPr bwMode="auto">
          <a:xfrm>
            <a:off x="7732713" y="4198939"/>
            <a:ext cx="844550" cy="490537"/>
            <a:chOff x="0" y="0"/>
            <a:chExt cx="599" cy="309"/>
          </a:xfrm>
        </p:grpSpPr>
        <p:sp>
          <p:nvSpPr>
            <p:cNvPr id="10714" name="未知"/>
            <p:cNvSpPr/>
            <p:nvPr/>
          </p:nvSpPr>
          <p:spPr bwMode="auto">
            <a:xfrm>
              <a:off x="169" y="240"/>
              <a:ext cx="233" cy="69"/>
            </a:xfrm>
            <a:custGeom>
              <a:avLst/>
              <a:gdLst>
                <a:gd name="T0" fmla="*/ 0 w 233"/>
                <a:gd name="T1" fmla="*/ 23 h 69"/>
                <a:gd name="T2" fmla="*/ 20 w 233"/>
                <a:gd name="T3" fmla="*/ 27 h 69"/>
                <a:gd name="T4" fmla="*/ 32 w 233"/>
                <a:gd name="T5" fmla="*/ 12 h 69"/>
                <a:gd name="T6" fmla="*/ 50 w 233"/>
                <a:gd name="T7" fmla="*/ 1 h 69"/>
                <a:gd name="T8" fmla="*/ 76 w 233"/>
                <a:gd name="T9" fmla="*/ 0 h 69"/>
                <a:gd name="T10" fmla="*/ 93 w 233"/>
                <a:gd name="T11" fmla="*/ 4 h 69"/>
                <a:gd name="T12" fmla="*/ 111 w 233"/>
                <a:gd name="T13" fmla="*/ 9 h 69"/>
                <a:gd name="T14" fmla="*/ 124 w 233"/>
                <a:gd name="T15" fmla="*/ 23 h 69"/>
                <a:gd name="T16" fmla="*/ 134 w 233"/>
                <a:gd name="T17" fmla="*/ 34 h 69"/>
                <a:gd name="T18" fmla="*/ 147 w 233"/>
                <a:gd name="T19" fmla="*/ 48 h 69"/>
                <a:gd name="T20" fmla="*/ 158 w 233"/>
                <a:gd name="T21" fmla="*/ 60 h 69"/>
                <a:gd name="T22" fmla="*/ 175 w 233"/>
                <a:gd name="T23" fmla="*/ 65 h 69"/>
                <a:gd name="T24" fmla="*/ 194 w 233"/>
                <a:gd name="T25" fmla="*/ 68 h 69"/>
                <a:gd name="T26" fmla="*/ 212 w 233"/>
                <a:gd name="T27" fmla="*/ 61 h 69"/>
                <a:gd name="T28" fmla="*/ 232 w 233"/>
                <a:gd name="T2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69">
                  <a:moveTo>
                    <a:pt x="0" y="23"/>
                  </a:moveTo>
                  <a:lnTo>
                    <a:pt x="20" y="27"/>
                  </a:lnTo>
                  <a:lnTo>
                    <a:pt x="32" y="12"/>
                  </a:lnTo>
                  <a:lnTo>
                    <a:pt x="50" y="1"/>
                  </a:lnTo>
                  <a:lnTo>
                    <a:pt x="76" y="0"/>
                  </a:lnTo>
                  <a:lnTo>
                    <a:pt x="93" y="4"/>
                  </a:lnTo>
                  <a:lnTo>
                    <a:pt x="111" y="9"/>
                  </a:lnTo>
                  <a:lnTo>
                    <a:pt x="124" y="23"/>
                  </a:lnTo>
                  <a:lnTo>
                    <a:pt x="134" y="34"/>
                  </a:lnTo>
                  <a:lnTo>
                    <a:pt x="147" y="48"/>
                  </a:lnTo>
                  <a:lnTo>
                    <a:pt x="158" y="60"/>
                  </a:lnTo>
                  <a:lnTo>
                    <a:pt x="175" y="65"/>
                  </a:lnTo>
                  <a:lnTo>
                    <a:pt x="194" y="68"/>
                  </a:lnTo>
                  <a:lnTo>
                    <a:pt x="212" y="61"/>
                  </a:lnTo>
                  <a:lnTo>
                    <a:pt x="232" y="66"/>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715" name="Oval 475"/>
            <p:cNvSpPr>
              <a:spLocks noChangeArrowheads="1"/>
            </p:cNvSpPr>
            <p:nvPr/>
          </p:nvSpPr>
          <p:spPr bwMode="auto">
            <a:xfrm>
              <a:off x="64" y="55"/>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6" name="Oval 476"/>
            <p:cNvSpPr>
              <a:spLocks noChangeArrowheads="1"/>
            </p:cNvSpPr>
            <p:nvPr/>
          </p:nvSpPr>
          <p:spPr bwMode="auto">
            <a:xfrm>
              <a:off x="0" y="68"/>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7" name="Oval 477"/>
            <p:cNvSpPr>
              <a:spLocks noChangeArrowheads="1"/>
            </p:cNvSpPr>
            <p:nvPr/>
          </p:nvSpPr>
          <p:spPr bwMode="auto">
            <a:xfrm>
              <a:off x="96" y="111"/>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8" name="Oval 478"/>
            <p:cNvSpPr>
              <a:spLocks noChangeArrowheads="1"/>
            </p:cNvSpPr>
            <p:nvPr/>
          </p:nvSpPr>
          <p:spPr bwMode="auto">
            <a:xfrm>
              <a:off x="170" y="62"/>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9" name="Oval 479"/>
            <p:cNvSpPr>
              <a:spLocks noChangeArrowheads="1"/>
            </p:cNvSpPr>
            <p:nvPr/>
          </p:nvSpPr>
          <p:spPr bwMode="auto">
            <a:xfrm>
              <a:off x="174" y="127"/>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20" name="Oval 480"/>
            <p:cNvSpPr>
              <a:spLocks noChangeArrowheads="1"/>
            </p:cNvSpPr>
            <p:nvPr/>
          </p:nvSpPr>
          <p:spPr bwMode="auto">
            <a:xfrm>
              <a:off x="125" y="25"/>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21" name="Oval 481"/>
            <p:cNvSpPr>
              <a:spLocks noChangeArrowheads="1"/>
            </p:cNvSpPr>
            <p:nvPr/>
          </p:nvSpPr>
          <p:spPr bwMode="auto">
            <a:xfrm>
              <a:off x="259" y="121"/>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22" name="Oval 482"/>
            <p:cNvSpPr>
              <a:spLocks noChangeArrowheads="1"/>
            </p:cNvSpPr>
            <p:nvPr/>
          </p:nvSpPr>
          <p:spPr bwMode="auto">
            <a:xfrm>
              <a:off x="249" y="65"/>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23" name="Oval 483"/>
            <p:cNvSpPr>
              <a:spLocks noChangeArrowheads="1"/>
            </p:cNvSpPr>
            <p:nvPr/>
          </p:nvSpPr>
          <p:spPr bwMode="auto">
            <a:xfrm>
              <a:off x="316" y="155"/>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24" name="Oval 484"/>
            <p:cNvSpPr>
              <a:spLocks noChangeArrowheads="1"/>
            </p:cNvSpPr>
            <p:nvPr/>
          </p:nvSpPr>
          <p:spPr bwMode="auto">
            <a:xfrm>
              <a:off x="320" y="75"/>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25" name="Oval 485"/>
            <p:cNvSpPr>
              <a:spLocks noChangeArrowheads="1"/>
            </p:cNvSpPr>
            <p:nvPr/>
          </p:nvSpPr>
          <p:spPr bwMode="auto">
            <a:xfrm>
              <a:off x="393" y="156"/>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26" name="Oval 486"/>
            <p:cNvSpPr>
              <a:spLocks noChangeArrowheads="1"/>
            </p:cNvSpPr>
            <p:nvPr/>
          </p:nvSpPr>
          <p:spPr bwMode="auto">
            <a:xfrm>
              <a:off x="451" y="198"/>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27" name="Oval 487"/>
            <p:cNvSpPr>
              <a:spLocks noChangeArrowheads="1"/>
            </p:cNvSpPr>
            <p:nvPr/>
          </p:nvSpPr>
          <p:spPr bwMode="auto">
            <a:xfrm>
              <a:off x="379" y="97"/>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28" name="Oval 488"/>
            <p:cNvSpPr>
              <a:spLocks noChangeArrowheads="1"/>
            </p:cNvSpPr>
            <p:nvPr/>
          </p:nvSpPr>
          <p:spPr bwMode="auto">
            <a:xfrm>
              <a:off x="445" y="101"/>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29" name="Oval 489"/>
            <p:cNvSpPr>
              <a:spLocks noChangeArrowheads="1"/>
            </p:cNvSpPr>
            <p:nvPr/>
          </p:nvSpPr>
          <p:spPr bwMode="auto">
            <a:xfrm>
              <a:off x="488" y="144"/>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0" name="Oval 490"/>
            <p:cNvSpPr>
              <a:spLocks noChangeArrowheads="1"/>
            </p:cNvSpPr>
            <p:nvPr/>
          </p:nvSpPr>
          <p:spPr bwMode="auto">
            <a:xfrm>
              <a:off x="515" y="217"/>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1" name="Oval 491"/>
            <p:cNvSpPr>
              <a:spLocks noChangeArrowheads="1"/>
            </p:cNvSpPr>
            <p:nvPr/>
          </p:nvSpPr>
          <p:spPr bwMode="auto">
            <a:xfrm>
              <a:off x="214" y="0"/>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2" name="Oval 492"/>
            <p:cNvSpPr>
              <a:spLocks noChangeArrowheads="1"/>
            </p:cNvSpPr>
            <p:nvPr/>
          </p:nvSpPr>
          <p:spPr bwMode="auto">
            <a:xfrm>
              <a:off x="327" y="43"/>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733" name="Group 493"/>
          <p:cNvGrpSpPr/>
          <p:nvPr/>
        </p:nvGrpSpPr>
        <p:grpSpPr bwMode="auto">
          <a:xfrm>
            <a:off x="7104063" y="3929064"/>
            <a:ext cx="844550" cy="490537"/>
            <a:chOff x="0" y="0"/>
            <a:chExt cx="599" cy="309"/>
          </a:xfrm>
        </p:grpSpPr>
        <p:sp>
          <p:nvSpPr>
            <p:cNvPr id="10734" name="未知"/>
            <p:cNvSpPr/>
            <p:nvPr/>
          </p:nvSpPr>
          <p:spPr bwMode="auto">
            <a:xfrm>
              <a:off x="169" y="240"/>
              <a:ext cx="233" cy="69"/>
            </a:xfrm>
            <a:custGeom>
              <a:avLst/>
              <a:gdLst>
                <a:gd name="T0" fmla="*/ 0 w 233"/>
                <a:gd name="T1" fmla="*/ 23 h 69"/>
                <a:gd name="T2" fmla="*/ 20 w 233"/>
                <a:gd name="T3" fmla="*/ 27 h 69"/>
                <a:gd name="T4" fmla="*/ 32 w 233"/>
                <a:gd name="T5" fmla="*/ 12 h 69"/>
                <a:gd name="T6" fmla="*/ 50 w 233"/>
                <a:gd name="T7" fmla="*/ 1 h 69"/>
                <a:gd name="T8" fmla="*/ 76 w 233"/>
                <a:gd name="T9" fmla="*/ 0 h 69"/>
                <a:gd name="T10" fmla="*/ 93 w 233"/>
                <a:gd name="T11" fmla="*/ 4 h 69"/>
                <a:gd name="T12" fmla="*/ 111 w 233"/>
                <a:gd name="T13" fmla="*/ 9 h 69"/>
                <a:gd name="T14" fmla="*/ 124 w 233"/>
                <a:gd name="T15" fmla="*/ 23 h 69"/>
                <a:gd name="T16" fmla="*/ 134 w 233"/>
                <a:gd name="T17" fmla="*/ 34 h 69"/>
                <a:gd name="T18" fmla="*/ 147 w 233"/>
                <a:gd name="T19" fmla="*/ 48 h 69"/>
                <a:gd name="T20" fmla="*/ 158 w 233"/>
                <a:gd name="T21" fmla="*/ 60 h 69"/>
                <a:gd name="T22" fmla="*/ 175 w 233"/>
                <a:gd name="T23" fmla="*/ 65 h 69"/>
                <a:gd name="T24" fmla="*/ 194 w 233"/>
                <a:gd name="T25" fmla="*/ 68 h 69"/>
                <a:gd name="T26" fmla="*/ 212 w 233"/>
                <a:gd name="T27" fmla="*/ 61 h 69"/>
                <a:gd name="T28" fmla="*/ 232 w 233"/>
                <a:gd name="T2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69">
                  <a:moveTo>
                    <a:pt x="0" y="23"/>
                  </a:moveTo>
                  <a:lnTo>
                    <a:pt x="20" y="27"/>
                  </a:lnTo>
                  <a:lnTo>
                    <a:pt x="32" y="12"/>
                  </a:lnTo>
                  <a:lnTo>
                    <a:pt x="50" y="1"/>
                  </a:lnTo>
                  <a:lnTo>
                    <a:pt x="76" y="0"/>
                  </a:lnTo>
                  <a:lnTo>
                    <a:pt x="93" y="4"/>
                  </a:lnTo>
                  <a:lnTo>
                    <a:pt x="111" y="9"/>
                  </a:lnTo>
                  <a:lnTo>
                    <a:pt x="124" y="23"/>
                  </a:lnTo>
                  <a:lnTo>
                    <a:pt x="134" y="34"/>
                  </a:lnTo>
                  <a:lnTo>
                    <a:pt x="147" y="48"/>
                  </a:lnTo>
                  <a:lnTo>
                    <a:pt x="158" y="60"/>
                  </a:lnTo>
                  <a:lnTo>
                    <a:pt x="175" y="65"/>
                  </a:lnTo>
                  <a:lnTo>
                    <a:pt x="194" y="68"/>
                  </a:lnTo>
                  <a:lnTo>
                    <a:pt x="212" y="61"/>
                  </a:lnTo>
                  <a:lnTo>
                    <a:pt x="232" y="66"/>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735" name="Oval 495"/>
            <p:cNvSpPr>
              <a:spLocks noChangeArrowheads="1"/>
            </p:cNvSpPr>
            <p:nvPr/>
          </p:nvSpPr>
          <p:spPr bwMode="auto">
            <a:xfrm>
              <a:off x="64" y="55"/>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6" name="Oval 496"/>
            <p:cNvSpPr>
              <a:spLocks noChangeArrowheads="1"/>
            </p:cNvSpPr>
            <p:nvPr/>
          </p:nvSpPr>
          <p:spPr bwMode="auto">
            <a:xfrm>
              <a:off x="0" y="68"/>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7" name="Oval 497"/>
            <p:cNvSpPr>
              <a:spLocks noChangeArrowheads="1"/>
            </p:cNvSpPr>
            <p:nvPr/>
          </p:nvSpPr>
          <p:spPr bwMode="auto">
            <a:xfrm>
              <a:off x="96" y="111"/>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8" name="Oval 498"/>
            <p:cNvSpPr>
              <a:spLocks noChangeArrowheads="1"/>
            </p:cNvSpPr>
            <p:nvPr/>
          </p:nvSpPr>
          <p:spPr bwMode="auto">
            <a:xfrm>
              <a:off x="170" y="62"/>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9" name="Oval 499"/>
            <p:cNvSpPr>
              <a:spLocks noChangeArrowheads="1"/>
            </p:cNvSpPr>
            <p:nvPr/>
          </p:nvSpPr>
          <p:spPr bwMode="auto">
            <a:xfrm>
              <a:off x="174" y="127"/>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0" name="Oval 500"/>
            <p:cNvSpPr>
              <a:spLocks noChangeArrowheads="1"/>
            </p:cNvSpPr>
            <p:nvPr/>
          </p:nvSpPr>
          <p:spPr bwMode="auto">
            <a:xfrm>
              <a:off x="125" y="25"/>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1" name="Oval 501"/>
            <p:cNvSpPr>
              <a:spLocks noChangeArrowheads="1"/>
            </p:cNvSpPr>
            <p:nvPr/>
          </p:nvSpPr>
          <p:spPr bwMode="auto">
            <a:xfrm>
              <a:off x="259" y="121"/>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2" name="Oval 502"/>
            <p:cNvSpPr>
              <a:spLocks noChangeArrowheads="1"/>
            </p:cNvSpPr>
            <p:nvPr/>
          </p:nvSpPr>
          <p:spPr bwMode="auto">
            <a:xfrm>
              <a:off x="249" y="65"/>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3" name="Oval 503"/>
            <p:cNvSpPr>
              <a:spLocks noChangeArrowheads="1"/>
            </p:cNvSpPr>
            <p:nvPr/>
          </p:nvSpPr>
          <p:spPr bwMode="auto">
            <a:xfrm>
              <a:off x="316" y="155"/>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4" name="Oval 504"/>
            <p:cNvSpPr>
              <a:spLocks noChangeArrowheads="1"/>
            </p:cNvSpPr>
            <p:nvPr/>
          </p:nvSpPr>
          <p:spPr bwMode="auto">
            <a:xfrm>
              <a:off x="320" y="75"/>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5" name="Oval 505"/>
            <p:cNvSpPr>
              <a:spLocks noChangeArrowheads="1"/>
            </p:cNvSpPr>
            <p:nvPr/>
          </p:nvSpPr>
          <p:spPr bwMode="auto">
            <a:xfrm>
              <a:off x="393" y="156"/>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6" name="Oval 506"/>
            <p:cNvSpPr>
              <a:spLocks noChangeArrowheads="1"/>
            </p:cNvSpPr>
            <p:nvPr/>
          </p:nvSpPr>
          <p:spPr bwMode="auto">
            <a:xfrm>
              <a:off x="451" y="198"/>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7" name="Oval 507"/>
            <p:cNvSpPr>
              <a:spLocks noChangeArrowheads="1"/>
            </p:cNvSpPr>
            <p:nvPr/>
          </p:nvSpPr>
          <p:spPr bwMode="auto">
            <a:xfrm>
              <a:off x="379" y="97"/>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8" name="Oval 508"/>
            <p:cNvSpPr>
              <a:spLocks noChangeArrowheads="1"/>
            </p:cNvSpPr>
            <p:nvPr/>
          </p:nvSpPr>
          <p:spPr bwMode="auto">
            <a:xfrm>
              <a:off x="445" y="101"/>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9" name="Oval 509"/>
            <p:cNvSpPr>
              <a:spLocks noChangeArrowheads="1"/>
            </p:cNvSpPr>
            <p:nvPr/>
          </p:nvSpPr>
          <p:spPr bwMode="auto">
            <a:xfrm>
              <a:off x="488" y="144"/>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0" name="Oval 510"/>
            <p:cNvSpPr>
              <a:spLocks noChangeArrowheads="1"/>
            </p:cNvSpPr>
            <p:nvPr/>
          </p:nvSpPr>
          <p:spPr bwMode="auto">
            <a:xfrm>
              <a:off x="515" y="217"/>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1" name="Oval 511"/>
            <p:cNvSpPr>
              <a:spLocks noChangeArrowheads="1"/>
            </p:cNvSpPr>
            <p:nvPr/>
          </p:nvSpPr>
          <p:spPr bwMode="auto">
            <a:xfrm>
              <a:off x="214" y="0"/>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2" name="Oval 512"/>
            <p:cNvSpPr>
              <a:spLocks noChangeArrowheads="1"/>
            </p:cNvSpPr>
            <p:nvPr/>
          </p:nvSpPr>
          <p:spPr bwMode="auto">
            <a:xfrm>
              <a:off x="327" y="43"/>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753" name="Group 513"/>
          <p:cNvGrpSpPr/>
          <p:nvPr/>
        </p:nvGrpSpPr>
        <p:grpSpPr bwMode="auto">
          <a:xfrm>
            <a:off x="6786563" y="3789364"/>
            <a:ext cx="844550" cy="490537"/>
            <a:chOff x="0" y="0"/>
            <a:chExt cx="599" cy="309"/>
          </a:xfrm>
        </p:grpSpPr>
        <p:sp>
          <p:nvSpPr>
            <p:cNvPr id="10754" name="未知"/>
            <p:cNvSpPr/>
            <p:nvPr/>
          </p:nvSpPr>
          <p:spPr bwMode="auto">
            <a:xfrm>
              <a:off x="169" y="240"/>
              <a:ext cx="233" cy="69"/>
            </a:xfrm>
            <a:custGeom>
              <a:avLst/>
              <a:gdLst>
                <a:gd name="T0" fmla="*/ 0 w 233"/>
                <a:gd name="T1" fmla="*/ 23 h 69"/>
                <a:gd name="T2" fmla="*/ 20 w 233"/>
                <a:gd name="T3" fmla="*/ 27 h 69"/>
                <a:gd name="T4" fmla="*/ 32 w 233"/>
                <a:gd name="T5" fmla="*/ 12 h 69"/>
                <a:gd name="T6" fmla="*/ 50 w 233"/>
                <a:gd name="T7" fmla="*/ 1 h 69"/>
                <a:gd name="T8" fmla="*/ 76 w 233"/>
                <a:gd name="T9" fmla="*/ 0 h 69"/>
                <a:gd name="T10" fmla="*/ 93 w 233"/>
                <a:gd name="T11" fmla="*/ 4 h 69"/>
                <a:gd name="T12" fmla="*/ 111 w 233"/>
                <a:gd name="T13" fmla="*/ 9 h 69"/>
                <a:gd name="T14" fmla="*/ 124 w 233"/>
                <a:gd name="T15" fmla="*/ 23 h 69"/>
                <a:gd name="T16" fmla="*/ 134 w 233"/>
                <a:gd name="T17" fmla="*/ 34 h 69"/>
                <a:gd name="T18" fmla="*/ 147 w 233"/>
                <a:gd name="T19" fmla="*/ 48 h 69"/>
                <a:gd name="T20" fmla="*/ 158 w 233"/>
                <a:gd name="T21" fmla="*/ 60 h 69"/>
                <a:gd name="T22" fmla="*/ 175 w 233"/>
                <a:gd name="T23" fmla="*/ 65 h 69"/>
                <a:gd name="T24" fmla="*/ 194 w 233"/>
                <a:gd name="T25" fmla="*/ 68 h 69"/>
                <a:gd name="T26" fmla="*/ 212 w 233"/>
                <a:gd name="T27" fmla="*/ 61 h 69"/>
                <a:gd name="T28" fmla="*/ 232 w 233"/>
                <a:gd name="T2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69">
                  <a:moveTo>
                    <a:pt x="0" y="23"/>
                  </a:moveTo>
                  <a:lnTo>
                    <a:pt x="20" y="27"/>
                  </a:lnTo>
                  <a:lnTo>
                    <a:pt x="32" y="12"/>
                  </a:lnTo>
                  <a:lnTo>
                    <a:pt x="50" y="1"/>
                  </a:lnTo>
                  <a:lnTo>
                    <a:pt x="76" y="0"/>
                  </a:lnTo>
                  <a:lnTo>
                    <a:pt x="93" y="4"/>
                  </a:lnTo>
                  <a:lnTo>
                    <a:pt x="111" y="9"/>
                  </a:lnTo>
                  <a:lnTo>
                    <a:pt x="124" y="23"/>
                  </a:lnTo>
                  <a:lnTo>
                    <a:pt x="134" y="34"/>
                  </a:lnTo>
                  <a:lnTo>
                    <a:pt x="147" y="48"/>
                  </a:lnTo>
                  <a:lnTo>
                    <a:pt x="158" y="60"/>
                  </a:lnTo>
                  <a:lnTo>
                    <a:pt x="175" y="65"/>
                  </a:lnTo>
                  <a:lnTo>
                    <a:pt x="194" y="68"/>
                  </a:lnTo>
                  <a:lnTo>
                    <a:pt x="212" y="61"/>
                  </a:lnTo>
                  <a:lnTo>
                    <a:pt x="232" y="66"/>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755" name="Oval 515"/>
            <p:cNvSpPr>
              <a:spLocks noChangeArrowheads="1"/>
            </p:cNvSpPr>
            <p:nvPr/>
          </p:nvSpPr>
          <p:spPr bwMode="auto">
            <a:xfrm>
              <a:off x="64" y="55"/>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6" name="Oval 516"/>
            <p:cNvSpPr>
              <a:spLocks noChangeArrowheads="1"/>
            </p:cNvSpPr>
            <p:nvPr/>
          </p:nvSpPr>
          <p:spPr bwMode="auto">
            <a:xfrm>
              <a:off x="0" y="68"/>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7" name="Oval 517"/>
            <p:cNvSpPr>
              <a:spLocks noChangeArrowheads="1"/>
            </p:cNvSpPr>
            <p:nvPr/>
          </p:nvSpPr>
          <p:spPr bwMode="auto">
            <a:xfrm>
              <a:off x="96" y="111"/>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8" name="Oval 518"/>
            <p:cNvSpPr>
              <a:spLocks noChangeArrowheads="1"/>
            </p:cNvSpPr>
            <p:nvPr/>
          </p:nvSpPr>
          <p:spPr bwMode="auto">
            <a:xfrm>
              <a:off x="170" y="62"/>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9" name="Oval 519"/>
            <p:cNvSpPr>
              <a:spLocks noChangeArrowheads="1"/>
            </p:cNvSpPr>
            <p:nvPr/>
          </p:nvSpPr>
          <p:spPr bwMode="auto">
            <a:xfrm>
              <a:off x="174" y="127"/>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60" name="Oval 520"/>
            <p:cNvSpPr>
              <a:spLocks noChangeArrowheads="1"/>
            </p:cNvSpPr>
            <p:nvPr/>
          </p:nvSpPr>
          <p:spPr bwMode="auto">
            <a:xfrm>
              <a:off x="125" y="25"/>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61" name="Oval 521"/>
            <p:cNvSpPr>
              <a:spLocks noChangeArrowheads="1"/>
            </p:cNvSpPr>
            <p:nvPr/>
          </p:nvSpPr>
          <p:spPr bwMode="auto">
            <a:xfrm>
              <a:off x="259" y="121"/>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62" name="Oval 522"/>
            <p:cNvSpPr>
              <a:spLocks noChangeArrowheads="1"/>
            </p:cNvSpPr>
            <p:nvPr/>
          </p:nvSpPr>
          <p:spPr bwMode="auto">
            <a:xfrm>
              <a:off x="249" y="65"/>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63" name="Oval 523"/>
            <p:cNvSpPr>
              <a:spLocks noChangeArrowheads="1"/>
            </p:cNvSpPr>
            <p:nvPr/>
          </p:nvSpPr>
          <p:spPr bwMode="auto">
            <a:xfrm>
              <a:off x="316" y="155"/>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64" name="Oval 524"/>
            <p:cNvSpPr>
              <a:spLocks noChangeArrowheads="1"/>
            </p:cNvSpPr>
            <p:nvPr/>
          </p:nvSpPr>
          <p:spPr bwMode="auto">
            <a:xfrm>
              <a:off x="320" y="75"/>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65" name="Oval 525"/>
            <p:cNvSpPr>
              <a:spLocks noChangeArrowheads="1"/>
            </p:cNvSpPr>
            <p:nvPr/>
          </p:nvSpPr>
          <p:spPr bwMode="auto">
            <a:xfrm>
              <a:off x="393" y="156"/>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66" name="Oval 526"/>
            <p:cNvSpPr>
              <a:spLocks noChangeArrowheads="1"/>
            </p:cNvSpPr>
            <p:nvPr/>
          </p:nvSpPr>
          <p:spPr bwMode="auto">
            <a:xfrm>
              <a:off x="451" y="198"/>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67" name="Oval 527"/>
            <p:cNvSpPr>
              <a:spLocks noChangeArrowheads="1"/>
            </p:cNvSpPr>
            <p:nvPr/>
          </p:nvSpPr>
          <p:spPr bwMode="auto">
            <a:xfrm>
              <a:off x="379" y="97"/>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68" name="Oval 528"/>
            <p:cNvSpPr>
              <a:spLocks noChangeArrowheads="1"/>
            </p:cNvSpPr>
            <p:nvPr/>
          </p:nvSpPr>
          <p:spPr bwMode="auto">
            <a:xfrm>
              <a:off x="445" y="101"/>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69" name="Oval 529"/>
            <p:cNvSpPr>
              <a:spLocks noChangeArrowheads="1"/>
            </p:cNvSpPr>
            <p:nvPr/>
          </p:nvSpPr>
          <p:spPr bwMode="auto">
            <a:xfrm>
              <a:off x="488" y="144"/>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0" name="Oval 530"/>
            <p:cNvSpPr>
              <a:spLocks noChangeArrowheads="1"/>
            </p:cNvSpPr>
            <p:nvPr/>
          </p:nvSpPr>
          <p:spPr bwMode="auto">
            <a:xfrm>
              <a:off x="515" y="217"/>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1" name="Oval 531"/>
            <p:cNvSpPr>
              <a:spLocks noChangeArrowheads="1"/>
            </p:cNvSpPr>
            <p:nvPr/>
          </p:nvSpPr>
          <p:spPr bwMode="auto">
            <a:xfrm>
              <a:off x="214" y="0"/>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2" name="Oval 532"/>
            <p:cNvSpPr>
              <a:spLocks noChangeArrowheads="1"/>
            </p:cNvSpPr>
            <p:nvPr/>
          </p:nvSpPr>
          <p:spPr bwMode="auto">
            <a:xfrm>
              <a:off x="327" y="43"/>
              <a:ext cx="84" cy="76"/>
            </a:xfrm>
            <a:prstGeom prst="ellipse">
              <a:avLst/>
            </a:prstGeom>
            <a:solidFill>
              <a:schemeClr val="tx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773" name="未知"/>
          <p:cNvSpPr/>
          <p:nvPr/>
        </p:nvSpPr>
        <p:spPr bwMode="auto">
          <a:xfrm>
            <a:off x="6496051" y="2897189"/>
            <a:ext cx="3389313" cy="2262187"/>
          </a:xfrm>
          <a:custGeom>
            <a:avLst/>
            <a:gdLst>
              <a:gd name="T0" fmla="*/ 207 w 2310"/>
              <a:gd name="T1" fmla="*/ 594 h 1379"/>
              <a:gd name="T2" fmla="*/ 238 w 2310"/>
              <a:gd name="T3" fmla="*/ 624 h 1379"/>
              <a:gd name="T4" fmla="*/ 253 w 2310"/>
              <a:gd name="T5" fmla="*/ 601 h 1379"/>
              <a:gd name="T6" fmla="*/ 162 w 2310"/>
              <a:gd name="T7" fmla="*/ 579 h 1379"/>
              <a:gd name="T8" fmla="*/ 131 w 2310"/>
              <a:gd name="T9" fmla="*/ 540 h 1379"/>
              <a:gd name="T10" fmla="*/ 9 w 2310"/>
              <a:gd name="T11" fmla="*/ 457 h 1379"/>
              <a:gd name="T12" fmla="*/ 17 w 2310"/>
              <a:gd name="T13" fmla="*/ 411 h 1379"/>
              <a:gd name="T14" fmla="*/ 139 w 2310"/>
              <a:gd name="T15" fmla="*/ 297 h 1379"/>
              <a:gd name="T16" fmla="*/ 215 w 2310"/>
              <a:gd name="T17" fmla="*/ 175 h 1379"/>
              <a:gd name="T18" fmla="*/ 261 w 2310"/>
              <a:gd name="T19" fmla="*/ 53 h 1379"/>
              <a:gd name="T20" fmla="*/ 573 w 2310"/>
              <a:gd name="T21" fmla="*/ 7 h 1379"/>
              <a:gd name="T22" fmla="*/ 840 w 2310"/>
              <a:gd name="T23" fmla="*/ 129 h 1379"/>
              <a:gd name="T24" fmla="*/ 885 w 2310"/>
              <a:gd name="T25" fmla="*/ 190 h 1379"/>
              <a:gd name="T26" fmla="*/ 1099 w 2310"/>
              <a:gd name="T27" fmla="*/ 281 h 1379"/>
              <a:gd name="T28" fmla="*/ 1289 w 2310"/>
              <a:gd name="T29" fmla="*/ 380 h 1379"/>
              <a:gd name="T30" fmla="*/ 1579 w 2310"/>
              <a:gd name="T31" fmla="*/ 419 h 1379"/>
              <a:gd name="T32" fmla="*/ 1617 w 2310"/>
              <a:gd name="T33" fmla="*/ 487 h 1379"/>
              <a:gd name="T34" fmla="*/ 1800 w 2310"/>
              <a:gd name="T35" fmla="*/ 563 h 1379"/>
              <a:gd name="T36" fmla="*/ 2044 w 2310"/>
              <a:gd name="T37" fmla="*/ 731 h 1379"/>
              <a:gd name="T38" fmla="*/ 2242 w 2310"/>
              <a:gd name="T39" fmla="*/ 967 h 1379"/>
              <a:gd name="T40" fmla="*/ 2242 w 2310"/>
              <a:gd name="T41" fmla="*/ 1150 h 1379"/>
              <a:gd name="T42" fmla="*/ 2097 w 2310"/>
              <a:gd name="T43" fmla="*/ 1287 h 1379"/>
              <a:gd name="T44" fmla="*/ 1899 w 2310"/>
              <a:gd name="T45" fmla="*/ 1158 h 1379"/>
              <a:gd name="T46" fmla="*/ 1708 w 2310"/>
              <a:gd name="T47" fmla="*/ 1142 h 1379"/>
              <a:gd name="T48" fmla="*/ 1647 w 2310"/>
              <a:gd name="T49" fmla="*/ 1173 h 1379"/>
              <a:gd name="T50" fmla="*/ 1266 w 2310"/>
              <a:gd name="T51" fmla="*/ 1081 h 1379"/>
              <a:gd name="T52" fmla="*/ 878 w 2310"/>
              <a:gd name="T53" fmla="*/ 960 h 1379"/>
              <a:gd name="T54" fmla="*/ 794 w 2310"/>
              <a:gd name="T55" fmla="*/ 1081 h 1379"/>
              <a:gd name="T56" fmla="*/ 786 w 2310"/>
              <a:gd name="T57" fmla="*/ 1325 h 1379"/>
              <a:gd name="T58" fmla="*/ 672 w 2310"/>
              <a:gd name="T59" fmla="*/ 1379 h 1379"/>
              <a:gd name="T60" fmla="*/ 360 w 2310"/>
              <a:gd name="T61" fmla="*/ 1257 h 1379"/>
              <a:gd name="T62" fmla="*/ 245 w 2310"/>
              <a:gd name="T63" fmla="*/ 1196 h 1379"/>
              <a:gd name="T64" fmla="*/ 398 w 2310"/>
              <a:gd name="T65" fmla="*/ 1051 h 1379"/>
              <a:gd name="T66" fmla="*/ 535 w 2310"/>
              <a:gd name="T67" fmla="*/ 937 h 1379"/>
              <a:gd name="T68" fmla="*/ 451 w 2310"/>
              <a:gd name="T69" fmla="*/ 792 h 1379"/>
              <a:gd name="T70" fmla="*/ 367 w 2310"/>
              <a:gd name="T71" fmla="*/ 739 h 1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10" h="1379">
                <a:moveTo>
                  <a:pt x="261" y="563"/>
                </a:moveTo>
                <a:cubicBezTo>
                  <a:pt x="243" y="573"/>
                  <a:pt x="220" y="578"/>
                  <a:pt x="207" y="594"/>
                </a:cubicBezTo>
                <a:cubicBezTo>
                  <a:pt x="201" y="600"/>
                  <a:pt x="209" y="611"/>
                  <a:pt x="215" y="617"/>
                </a:cubicBezTo>
                <a:cubicBezTo>
                  <a:pt x="220" y="622"/>
                  <a:pt x="238" y="624"/>
                  <a:pt x="238" y="624"/>
                </a:cubicBezTo>
                <a:cubicBezTo>
                  <a:pt x="245" y="603"/>
                  <a:pt x="249" y="581"/>
                  <a:pt x="261" y="563"/>
                </a:cubicBezTo>
                <a:cubicBezTo>
                  <a:pt x="268" y="552"/>
                  <a:pt x="264" y="594"/>
                  <a:pt x="253" y="601"/>
                </a:cubicBezTo>
                <a:cubicBezTo>
                  <a:pt x="239" y="608"/>
                  <a:pt x="222" y="596"/>
                  <a:pt x="207" y="594"/>
                </a:cubicBezTo>
                <a:cubicBezTo>
                  <a:pt x="192" y="588"/>
                  <a:pt x="175" y="587"/>
                  <a:pt x="162" y="579"/>
                </a:cubicBezTo>
                <a:cubicBezTo>
                  <a:pt x="155" y="575"/>
                  <a:pt x="150" y="568"/>
                  <a:pt x="146" y="563"/>
                </a:cubicBezTo>
                <a:cubicBezTo>
                  <a:pt x="140" y="555"/>
                  <a:pt x="138" y="545"/>
                  <a:pt x="131" y="540"/>
                </a:cubicBezTo>
                <a:cubicBezTo>
                  <a:pt x="122" y="534"/>
                  <a:pt x="111" y="535"/>
                  <a:pt x="101" y="533"/>
                </a:cubicBezTo>
                <a:cubicBezTo>
                  <a:pt x="78" y="489"/>
                  <a:pt x="55" y="471"/>
                  <a:pt x="9" y="457"/>
                </a:cubicBezTo>
                <a:cubicBezTo>
                  <a:pt x="6" y="449"/>
                  <a:pt x="0" y="441"/>
                  <a:pt x="2" y="434"/>
                </a:cubicBezTo>
                <a:cubicBezTo>
                  <a:pt x="3" y="424"/>
                  <a:pt x="13" y="419"/>
                  <a:pt x="17" y="411"/>
                </a:cubicBezTo>
                <a:cubicBezTo>
                  <a:pt x="30" y="379"/>
                  <a:pt x="29" y="332"/>
                  <a:pt x="63" y="312"/>
                </a:cubicBezTo>
                <a:cubicBezTo>
                  <a:pt x="66" y="309"/>
                  <a:pt x="134" y="298"/>
                  <a:pt x="139" y="297"/>
                </a:cubicBezTo>
                <a:cubicBezTo>
                  <a:pt x="154" y="292"/>
                  <a:pt x="185" y="281"/>
                  <a:pt x="185" y="281"/>
                </a:cubicBezTo>
                <a:cubicBezTo>
                  <a:pt x="172" y="234"/>
                  <a:pt x="153" y="193"/>
                  <a:pt x="215" y="175"/>
                </a:cubicBezTo>
                <a:cubicBezTo>
                  <a:pt x="249" y="122"/>
                  <a:pt x="187" y="124"/>
                  <a:pt x="230" y="68"/>
                </a:cubicBezTo>
                <a:cubicBezTo>
                  <a:pt x="236" y="58"/>
                  <a:pt x="250" y="58"/>
                  <a:pt x="261" y="53"/>
                </a:cubicBezTo>
                <a:cubicBezTo>
                  <a:pt x="332" y="13"/>
                  <a:pt x="424" y="10"/>
                  <a:pt x="505" y="0"/>
                </a:cubicBezTo>
                <a:cubicBezTo>
                  <a:pt x="527" y="2"/>
                  <a:pt x="550" y="2"/>
                  <a:pt x="573" y="7"/>
                </a:cubicBezTo>
                <a:cubicBezTo>
                  <a:pt x="632" y="20"/>
                  <a:pt x="696" y="83"/>
                  <a:pt x="756" y="106"/>
                </a:cubicBezTo>
                <a:cubicBezTo>
                  <a:pt x="782" y="115"/>
                  <a:pt x="813" y="119"/>
                  <a:pt x="840" y="129"/>
                </a:cubicBezTo>
                <a:cubicBezTo>
                  <a:pt x="847" y="136"/>
                  <a:pt x="856" y="143"/>
                  <a:pt x="863" y="152"/>
                </a:cubicBezTo>
                <a:cubicBezTo>
                  <a:pt x="871" y="163"/>
                  <a:pt x="875" y="178"/>
                  <a:pt x="885" y="190"/>
                </a:cubicBezTo>
                <a:cubicBezTo>
                  <a:pt x="910" y="219"/>
                  <a:pt x="949" y="220"/>
                  <a:pt x="985" y="228"/>
                </a:cubicBezTo>
                <a:cubicBezTo>
                  <a:pt x="1029" y="261"/>
                  <a:pt x="1046" y="265"/>
                  <a:pt x="1099" y="281"/>
                </a:cubicBezTo>
                <a:cubicBezTo>
                  <a:pt x="1154" y="264"/>
                  <a:pt x="1170" y="299"/>
                  <a:pt x="1205" y="335"/>
                </a:cubicBezTo>
                <a:cubicBezTo>
                  <a:pt x="1230" y="360"/>
                  <a:pt x="1253" y="373"/>
                  <a:pt x="1289" y="380"/>
                </a:cubicBezTo>
                <a:cubicBezTo>
                  <a:pt x="1342" y="402"/>
                  <a:pt x="1350" y="406"/>
                  <a:pt x="1404" y="388"/>
                </a:cubicBezTo>
                <a:cubicBezTo>
                  <a:pt x="1472" y="393"/>
                  <a:pt x="1517" y="397"/>
                  <a:pt x="1579" y="419"/>
                </a:cubicBezTo>
                <a:cubicBezTo>
                  <a:pt x="1589" y="434"/>
                  <a:pt x="1603" y="446"/>
                  <a:pt x="1609" y="464"/>
                </a:cubicBezTo>
                <a:cubicBezTo>
                  <a:pt x="1611" y="471"/>
                  <a:pt x="1611" y="480"/>
                  <a:pt x="1617" y="487"/>
                </a:cubicBezTo>
                <a:cubicBezTo>
                  <a:pt x="1627" y="500"/>
                  <a:pt x="1667" y="512"/>
                  <a:pt x="1678" y="518"/>
                </a:cubicBezTo>
                <a:cubicBezTo>
                  <a:pt x="1717" y="538"/>
                  <a:pt x="1756" y="553"/>
                  <a:pt x="1800" y="563"/>
                </a:cubicBezTo>
                <a:cubicBezTo>
                  <a:pt x="1851" y="598"/>
                  <a:pt x="1914" y="585"/>
                  <a:pt x="1967" y="624"/>
                </a:cubicBezTo>
                <a:cubicBezTo>
                  <a:pt x="2003" y="650"/>
                  <a:pt x="2016" y="698"/>
                  <a:pt x="2044" y="731"/>
                </a:cubicBezTo>
                <a:cubicBezTo>
                  <a:pt x="2094" y="790"/>
                  <a:pt x="2173" y="812"/>
                  <a:pt x="2226" y="868"/>
                </a:cubicBezTo>
                <a:cubicBezTo>
                  <a:pt x="2226" y="868"/>
                  <a:pt x="2239" y="962"/>
                  <a:pt x="2242" y="967"/>
                </a:cubicBezTo>
                <a:cubicBezTo>
                  <a:pt x="2257" y="1000"/>
                  <a:pt x="2289" y="1028"/>
                  <a:pt x="2310" y="1059"/>
                </a:cubicBezTo>
                <a:cubicBezTo>
                  <a:pt x="2298" y="1121"/>
                  <a:pt x="2283" y="1099"/>
                  <a:pt x="2242" y="1150"/>
                </a:cubicBezTo>
                <a:cubicBezTo>
                  <a:pt x="2223" y="1172"/>
                  <a:pt x="2216" y="1205"/>
                  <a:pt x="2196" y="1226"/>
                </a:cubicBezTo>
                <a:cubicBezTo>
                  <a:pt x="2169" y="1252"/>
                  <a:pt x="2132" y="1276"/>
                  <a:pt x="2097" y="1287"/>
                </a:cubicBezTo>
                <a:cubicBezTo>
                  <a:pt x="2070" y="1260"/>
                  <a:pt x="2052" y="1222"/>
                  <a:pt x="2021" y="1211"/>
                </a:cubicBezTo>
                <a:cubicBezTo>
                  <a:pt x="1984" y="1174"/>
                  <a:pt x="1946" y="1169"/>
                  <a:pt x="1899" y="1158"/>
                </a:cubicBezTo>
                <a:cubicBezTo>
                  <a:pt x="1861" y="1148"/>
                  <a:pt x="1829" y="1128"/>
                  <a:pt x="1792" y="1120"/>
                </a:cubicBezTo>
                <a:cubicBezTo>
                  <a:pt x="1764" y="1127"/>
                  <a:pt x="1733" y="1129"/>
                  <a:pt x="1708" y="1142"/>
                </a:cubicBezTo>
                <a:cubicBezTo>
                  <a:pt x="1701" y="1145"/>
                  <a:pt x="1699" y="1154"/>
                  <a:pt x="1693" y="1158"/>
                </a:cubicBezTo>
                <a:cubicBezTo>
                  <a:pt x="1679" y="1166"/>
                  <a:pt x="1662" y="1167"/>
                  <a:pt x="1647" y="1173"/>
                </a:cubicBezTo>
                <a:cubicBezTo>
                  <a:pt x="1558" y="1140"/>
                  <a:pt x="1461" y="1126"/>
                  <a:pt x="1381" y="1074"/>
                </a:cubicBezTo>
                <a:cubicBezTo>
                  <a:pt x="1330" y="1089"/>
                  <a:pt x="1329" y="1088"/>
                  <a:pt x="1266" y="1081"/>
                </a:cubicBezTo>
                <a:cubicBezTo>
                  <a:pt x="1183" y="1026"/>
                  <a:pt x="1208" y="1036"/>
                  <a:pt x="1091" y="1028"/>
                </a:cubicBezTo>
                <a:cubicBezTo>
                  <a:pt x="1020" y="1003"/>
                  <a:pt x="950" y="981"/>
                  <a:pt x="878" y="960"/>
                </a:cubicBezTo>
                <a:cubicBezTo>
                  <a:pt x="828" y="974"/>
                  <a:pt x="856" y="1004"/>
                  <a:pt x="840" y="1051"/>
                </a:cubicBezTo>
                <a:cubicBezTo>
                  <a:pt x="832" y="1073"/>
                  <a:pt x="812" y="1075"/>
                  <a:pt x="794" y="1081"/>
                </a:cubicBezTo>
                <a:cubicBezTo>
                  <a:pt x="805" y="1138"/>
                  <a:pt x="808" y="1181"/>
                  <a:pt x="802" y="1241"/>
                </a:cubicBezTo>
                <a:cubicBezTo>
                  <a:pt x="798" y="1269"/>
                  <a:pt x="805" y="1304"/>
                  <a:pt x="786" y="1325"/>
                </a:cubicBezTo>
                <a:cubicBezTo>
                  <a:pt x="783" y="1327"/>
                  <a:pt x="743" y="1339"/>
                  <a:pt x="741" y="1340"/>
                </a:cubicBezTo>
                <a:cubicBezTo>
                  <a:pt x="688" y="1375"/>
                  <a:pt x="712" y="1364"/>
                  <a:pt x="672" y="1379"/>
                </a:cubicBezTo>
                <a:cubicBezTo>
                  <a:pt x="613" y="1370"/>
                  <a:pt x="562" y="1346"/>
                  <a:pt x="505" y="1333"/>
                </a:cubicBezTo>
                <a:cubicBezTo>
                  <a:pt x="474" y="1288"/>
                  <a:pt x="410" y="1272"/>
                  <a:pt x="360" y="1257"/>
                </a:cubicBezTo>
                <a:cubicBezTo>
                  <a:pt x="307" y="1263"/>
                  <a:pt x="300" y="1268"/>
                  <a:pt x="261" y="1241"/>
                </a:cubicBezTo>
                <a:cubicBezTo>
                  <a:pt x="255" y="1226"/>
                  <a:pt x="235" y="1209"/>
                  <a:pt x="245" y="1196"/>
                </a:cubicBezTo>
                <a:cubicBezTo>
                  <a:pt x="272" y="1157"/>
                  <a:pt x="316" y="1142"/>
                  <a:pt x="360" y="1127"/>
                </a:cubicBezTo>
                <a:cubicBezTo>
                  <a:pt x="374" y="1104"/>
                  <a:pt x="380" y="1071"/>
                  <a:pt x="398" y="1051"/>
                </a:cubicBezTo>
                <a:cubicBezTo>
                  <a:pt x="414" y="1030"/>
                  <a:pt x="451" y="1019"/>
                  <a:pt x="474" y="1005"/>
                </a:cubicBezTo>
                <a:cubicBezTo>
                  <a:pt x="490" y="979"/>
                  <a:pt x="535" y="937"/>
                  <a:pt x="535" y="937"/>
                </a:cubicBezTo>
                <a:cubicBezTo>
                  <a:pt x="551" y="890"/>
                  <a:pt x="558" y="860"/>
                  <a:pt x="512" y="830"/>
                </a:cubicBezTo>
                <a:cubicBezTo>
                  <a:pt x="493" y="801"/>
                  <a:pt x="481" y="802"/>
                  <a:pt x="451" y="792"/>
                </a:cubicBezTo>
                <a:cubicBezTo>
                  <a:pt x="432" y="763"/>
                  <a:pt x="421" y="763"/>
                  <a:pt x="390" y="754"/>
                </a:cubicBezTo>
                <a:cubicBezTo>
                  <a:pt x="382" y="749"/>
                  <a:pt x="375" y="742"/>
                  <a:pt x="367" y="739"/>
                </a:cubicBezTo>
                <a:cubicBezTo>
                  <a:pt x="352" y="732"/>
                  <a:pt x="322" y="723"/>
                  <a:pt x="322" y="723"/>
                </a:cubicBezTo>
              </a:path>
            </a:pathLst>
          </a:custGeom>
          <a:solidFill>
            <a:srgbClr val="FE3A5B"/>
          </a:solidFill>
          <a:ln w="12700" cap="flat"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4" name="Rectangle 534"/>
          <p:cNvSpPr>
            <a:spLocks noChangeArrowheads="1"/>
          </p:cNvSpPr>
          <p:nvPr/>
        </p:nvSpPr>
        <p:spPr bwMode="auto">
          <a:xfrm>
            <a:off x="4557628" y="4752975"/>
            <a:ext cx="1987723" cy="45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7" tIns="44450" rIns="90487" bIns="44450">
            <a:spAutoFit/>
          </a:bodyPr>
          <a:lstStyle/>
          <a:p>
            <a:pPr algn="ctr" eaLnBrk="1" hangingPunct="1"/>
            <a:r>
              <a:rPr lang="zh-CN" altLang="en-US" sz="2400" dirty="0">
                <a:solidFill>
                  <a:srgbClr val="000000"/>
                </a:solidFill>
                <a:ea typeface="黑体" panose="02010609060101010101" pitchFamily="49" charset="-122"/>
              </a:rPr>
              <a:t>              脂核</a:t>
            </a:r>
          </a:p>
        </p:txBody>
      </p:sp>
      <p:sp>
        <p:nvSpPr>
          <p:cNvPr id="10775" name="Rectangle 535"/>
          <p:cNvSpPr>
            <a:spLocks noChangeArrowheads="1"/>
          </p:cNvSpPr>
          <p:nvPr/>
        </p:nvSpPr>
        <p:spPr bwMode="auto">
          <a:xfrm>
            <a:off x="7426325" y="3784600"/>
            <a:ext cx="798294" cy="45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7" tIns="44450" rIns="90487" bIns="44450">
            <a:spAutoFit/>
          </a:bodyPr>
          <a:lstStyle/>
          <a:p>
            <a:pPr eaLnBrk="1" hangingPunct="1"/>
            <a:r>
              <a:rPr lang="zh-CN" altLang="en-US" sz="2400">
                <a:solidFill>
                  <a:srgbClr val="000000"/>
                </a:solidFill>
                <a:ea typeface="黑体" panose="02010609060101010101" pitchFamily="49" charset="-122"/>
              </a:rPr>
              <a:t>血栓</a:t>
            </a:r>
          </a:p>
        </p:txBody>
      </p:sp>
      <p:sp>
        <p:nvSpPr>
          <p:cNvPr id="10776" name="Text Box 536"/>
          <p:cNvSpPr txBox="1">
            <a:spLocks noChangeArrowheads="1"/>
          </p:cNvSpPr>
          <p:nvPr/>
        </p:nvSpPr>
        <p:spPr bwMode="auto">
          <a:xfrm>
            <a:off x="3505200" y="868364"/>
            <a:ext cx="51054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zh-CN" altLang="en-US" sz="3200" b="1"/>
              <a:t>不稳定性动脉粥样硬化斑块</a:t>
            </a:r>
          </a:p>
        </p:txBody>
      </p:sp>
      <p:sp>
        <p:nvSpPr>
          <p:cNvPr id="10777" name="未知"/>
          <p:cNvSpPr/>
          <p:nvPr/>
        </p:nvSpPr>
        <p:spPr bwMode="auto">
          <a:xfrm>
            <a:off x="2436813" y="2192339"/>
            <a:ext cx="679450" cy="236537"/>
          </a:xfrm>
          <a:custGeom>
            <a:avLst/>
            <a:gdLst>
              <a:gd name="T0" fmla="*/ 22 w 482"/>
              <a:gd name="T1" fmla="*/ 58 h 149"/>
              <a:gd name="T2" fmla="*/ 52 w 482"/>
              <a:gd name="T3" fmla="*/ 50 h 149"/>
              <a:gd name="T4" fmla="*/ 82 w 482"/>
              <a:gd name="T5" fmla="*/ 41 h 149"/>
              <a:gd name="T6" fmla="*/ 120 w 482"/>
              <a:gd name="T7" fmla="*/ 25 h 149"/>
              <a:gd name="T8" fmla="*/ 151 w 482"/>
              <a:gd name="T9" fmla="*/ 17 h 149"/>
              <a:gd name="T10" fmla="*/ 180 w 482"/>
              <a:gd name="T11" fmla="*/ 0 h 149"/>
              <a:gd name="T12" fmla="*/ 210 w 482"/>
              <a:gd name="T13" fmla="*/ 0 h 149"/>
              <a:gd name="T14" fmla="*/ 240 w 482"/>
              <a:gd name="T15" fmla="*/ 0 h 149"/>
              <a:gd name="T16" fmla="*/ 277 w 482"/>
              <a:gd name="T17" fmla="*/ 17 h 149"/>
              <a:gd name="T18" fmla="*/ 308 w 482"/>
              <a:gd name="T19" fmla="*/ 17 h 149"/>
              <a:gd name="T20" fmla="*/ 338 w 482"/>
              <a:gd name="T21" fmla="*/ 33 h 149"/>
              <a:gd name="T22" fmla="*/ 368 w 482"/>
              <a:gd name="T23" fmla="*/ 50 h 149"/>
              <a:gd name="T24" fmla="*/ 397 w 482"/>
              <a:gd name="T25" fmla="*/ 66 h 149"/>
              <a:gd name="T26" fmla="*/ 436 w 482"/>
              <a:gd name="T27" fmla="*/ 82 h 149"/>
              <a:gd name="T28" fmla="*/ 473 w 482"/>
              <a:gd name="T29" fmla="*/ 90 h 149"/>
              <a:gd name="T30" fmla="*/ 481 w 482"/>
              <a:gd name="T31" fmla="*/ 90 h 149"/>
              <a:gd name="T32" fmla="*/ 450 w 482"/>
              <a:gd name="T33" fmla="*/ 107 h 149"/>
              <a:gd name="T34" fmla="*/ 421 w 482"/>
              <a:gd name="T35" fmla="*/ 115 h 149"/>
              <a:gd name="T36" fmla="*/ 391 w 482"/>
              <a:gd name="T37" fmla="*/ 123 h 149"/>
              <a:gd name="T38" fmla="*/ 361 w 482"/>
              <a:gd name="T39" fmla="*/ 132 h 149"/>
              <a:gd name="T40" fmla="*/ 330 w 482"/>
              <a:gd name="T41" fmla="*/ 140 h 149"/>
              <a:gd name="T42" fmla="*/ 300 w 482"/>
              <a:gd name="T43" fmla="*/ 148 h 149"/>
              <a:gd name="T44" fmla="*/ 271 w 482"/>
              <a:gd name="T45" fmla="*/ 140 h 149"/>
              <a:gd name="T46" fmla="*/ 240 w 482"/>
              <a:gd name="T47" fmla="*/ 140 h 149"/>
              <a:gd name="T48" fmla="*/ 210 w 482"/>
              <a:gd name="T49" fmla="*/ 132 h 149"/>
              <a:gd name="T50" fmla="*/ 180 w 482"/>
              <a:gd name="T51" fmla="*/ 123 h 149"/>
              <a:gd name="T52" fmla="*/ 151 w 482"/>
              <a:gd name="T53" fmla="*/ 115 h 149"/>
              <a:gd name="T54" fmla="*/ 112 w 482"/>
              <a:gd name="T55" fmla="*/ 99 h 149"/>
              <a:gd name="T56" fmla="*/ 75 w 482"/>
              <a:gd name="T57" fmla="*/ 90 h 149"/>
              <a:gd name="T58" fmla="*/ 45 w 482"/>
              <a:gd name="T59" fmla="*/ 82 h 149"/>
              <a:gd name="T60" fmla="*/ 15 w 482"/>
              <a:gd name="T61" fmla="*/ 74 h 149"/>
              <a:gd name="T62" fmla="*/ 15 w 482"/>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1"/>
                </a:lnTo>
                <a:lnTo>
                  <a:pt x="481" y="90"/>
                </a:lnTo>
                <a:lnTo>
                  <a:pt x="466" y="99"/>
                </a:lnTo>
                <a:lnTo>
                  <a:pt x="450" y="107"/>
                </a:lnTo>
                <a:lnTo>
                  <a:pt x="436" y="107"/>
                </a:lnTo>
                <a:lnTo>
                  <a:pt x="421" y="115"/>
                </a:lnTo>
                <a:lnTo>
                  <a:pt x="405" y="115"/>
                </a:lnTo>
                <a:lnTo>
                  <a:pt x="391" y="123"/>
                </a:lnTo>
                <a:lnTo>
                  <a:pt x="375" y="123"/>
                </a:lnTo>
                <a:lnTo>
                  <a:pt x="361" y="132"/>
                </a:lnTo>
                <a:lnTo>
                  <a:pt x="346" y="140"/>
                </a:lnTo>
                <a:lnTo>
                  <a:pt x="330" y="140"/>
                </a:lnTo>
                <a:lnTo>
                  <a:pt x="316" y="140"/>
                </a:lnTo>
                <a:lnTo>
                  <a:pt x="300" y="148"/>
                </a:lnTo>
                <a:lnTo>
                  <a:pt x="285" y="140"/>
                </a:lnTo>
                <a:lnTo>
                  <a:pt x="271" y="140"/>
                </a:lnTo>
                <a:lnTo>
                  <a:pt x="255" y="140"/>
                </a:lnTo>
                <a:lnTo>
                  <a:pt x="240" y="140"/>
                </a:lnTo>
                <a:lnTo>
                  <a:pt x="224" y="140"/>
                </a:lnTo>
                <a:lnTo>
                  <a:pt x="210" y="132"/>
                </a:lnTo>
                <a:lnTo>
                  <a:pt x="195"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778" name="Oval 538"/>
          <p:cNvSpPr>
            <a:spLocks noChangeArrowheads="1"/>
          </p:cNvSpPr>
          <p:nvPr/>
        </p:nvSpPr>
        <p:spPr bwMode="auto">
          <a:xfrm>
            <a:off x="2714625" y="2265364"/>
            <a:ext cx="103188" cy="5238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9" name="未知"/>
          <p:cNvSpPr/>
          <p:nvPr/>
        </p:nvSpPr>
        <p:spPr bwMode="auto">
          <a:xfrm>
            <a:off x="5043489" y="2270126"/>
            <a:ext cx="681037" cy="238125"/>
          </a:xfrm>
          <a:custGeom>
            <a:avLst/>
            <a:gdLst>
              <a:gd name="T0" fmla="*/ 22 w 482"/>
              <a:gd name="T1" fmla="*/ 58 h 150"/>
              <a:gd name="T2" fmla="*/ 52 w 482"/>
              <a:gd name="T3" fmla="*/ 50 h 150"/>
              <a:gd name="T4" fmla="*/ 82 w 482"/>
              <a:gd name="T5" fmla="*/ 42 h 150"/>
              <a:gd name="T6" fmla="*/ 120 w 482"/>
              <a:gd name="T7" fmla="*/ 25 h 150"/>
              <a:gd name="T8" fmla="*/ 151 w 482"/>
              <a:gd name="T9" fmla="*/ 17 h 150"/>
              <a:gd name="T10" fmla="*/ 180 w 482"/>
              <a:gd name="T11" fmla="*/ 0 h 150"/>
              <a:gd name="T12" fmla="*/ 210 w 482"/>
              <a:gd name="T13" fmla="*/ 0 h 150"/>
              <a:gd name="T14" fmla="*/ 240 w 482"/>
              <a:gd name="T15" fmla="*/ 0 h 150"/>
              <a:gd name="T16" fmla="*/ 277 w 482"/>
              <a:gd name="T17" fmla="*/ 17 h 150"/>
              <a:gd name="T18" fmla="*/ 308 w 482"/>
              <a:gd name="T19" fmla="*/ 17 h 150"/>
              <a:gd name="T20" fmla="*/ 338 w 482"/>
              <a:gd name="T21" fmla="*/ 33 h 150"/>
              <a:gd name="T22" fmla="*/ 368 w 482"/>
              <a:gd name="T23" fmla="*/ 50 h 150"/>
              <a:gd name="T24" fmla="*/ 397 w 482"/>
              <a:gd name="T25" fmla="*/ 66 h 150"/>
              <a:gd name="T26" fmla="*/ 436 w 482"/>
              <a:gd name="T27" fmla="*/ 83 h 150"/>
              <a:gd name="T28" fmla="*/ 473 w 482"/>
              <a:gd name="T29" fmla="*/ 91 h 150"/>
              <a:gd name="T30" fmla="*/ 481 w 482"/>
              <a:gd name="T31" fmla="*/ 91 h 150"/>
              <a:gd name="T32" fmla="*/ 450 w 482"/>
              <a:gd name="T33" fmla="*/ 107 h 150"/>
              <a:gd name="T34" fmla="*/ 421 w 482"/>
              <a:gd name="T35" fmla="*/ 116 h 150"/>
              <a:gd name="T36" fmla="*/ 391 w 482"/>
              <a:gd name="T37" fmla="*/ 124 h 150"/>
              <a:gd name="T38" fmla="*/ 361 w 482"/>
              <a:gd name="T39" fmla="*/ 133 h 150"/>
              <a:gd name="T40" fmla="*/ 330 w 482"/>
              <a:gd name="T41" fmla="*/ 141 h 150"/>
              <a:gd name="T42" fmla="*/ 300 w 482"/>
              <a:gd name="T43" fmla="*/ 149 h 150"/>
              <a:gd name="T44" fmla="*/ 271 w 482"/>
              <a:gd name="T45" fmla="*/ 141 h 150"/>
              <a:gd name="T46" fmla="*/ 240 w 482"/>
              <a:gd name="T47" fmla="*/ 141 h 150"/>
              <a:gd name="T48" fmla="*/ 210 w 482"/>
              <a:gd name="T49" fmla="*/ 133 h 150"/>
              <a:gd name="T50" fmla="*/ 180 w 482"/>
              <a:gd name="T51" fmla="*/ 124 h 150"/>
              <a:gd name="T52" fmla="*/ 151 w 482"/>
              <a:gd name="T53" fmla="*/ 116 h 150"/>
              <a:gd name="T54" fmla="*/ 112 w 482"/>
              <a:gd name="T55" fmla="*/ 100 h 150"/>
              <a:gd name="T56" fmla="*/ 75 w 482"/>
              <a:gd name="T57" fmla="*/ 91 h 150"/>
              <a:gd name="T58" fmla="*/ 45 w 482"/>
              <a:gd name="T59" fmla="*/ 83 h 150"/>
              <a:gd name="T60" fmla="*/ 15 w 482"/>
              <a:gd name="T61" fmla="*/ 75 h 150"/>
              <a:gd name="T62" fmla="*/ 15 w 482"/>
              <a:gd name="T63"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50">
                <a:moveTo>
                  <a:pt x="8" y="66"/>
                </a:moveTo>
                <a:lnTo>
                  <a:pt x="22" y="58"/>
                </a:lnTo>
                <a:lnTo>
                  <a:pt x="37" y="58"/>
                </a:lnTo>
                <a:lnTo>
                  <a:pt x="52" y="50"/>
                </a:lnTo>
                <a:lnTo>
                  <a:pt x="67" y="50"/>
                </a:lnTo>
                <a:lnTo>
                  <a:pt x="82" y="42"/>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2"/>
                </a:lnTo>
                <a:lnTo>
                  <a:pt x="368" y="50"/>
                </a:lnTo>
                <a:lnTo>
                  <a:pt x="383" y="58"/>
                </a:lnTo>
                <a:lnTo>
                  <a:pt x="397" y="66"/>
                </a:lnTo>
                <a:lnTo>
                  <a:pt x="421" y="75"/>
                </a:lnTo>
                <a:lnTo>
                  <a:pt x="436" y="83"/>
                </a:lnTo>
                <a:lnTo>
                  <a:pt x="450" y="83"/>
                </a:lnTo>
                <a:lnTo>
                  <a:pt x="473" y="91"/>
                </a:lnTo>
                <a:lnTo>
                  <a:pt x="465" y="112"/>
                </a:lnTo>
                <a:lnTo>
                  <a:pt x="481" y="91"/>
                </a:lnTo>
                <a:lnTo>
                  <a:pt x="466" y="100"/>
                </a:lnTo>
                <a:lnTo>
                  <a:pt x="450" y="107"/>
                </a:lnTo>
                <a:lnTo>
                  <a:pt x="436" y="107"/>
                </a:lnTo>
                <a:lnTo>
                  <a:pt x="421" y="116"/>
                </a:lnTo>
                <a:lnTo>
                  <a:pt x="405" y="116"/>
                </a:lnTo>
                <a:lnTo>
                  <a:pt x="391" y="124"/>
                </a:lnTo>
                <a:lnTo>
                  <a:pt x="375" y="124"/>
                </a:lnTo>
                <a:lnTo>
                  <a:pt x="361" y="133"/>
                </a:lnTo>
                <a:lnTo>
                  <a:pt x="346" y="141"/>
                </a:lnTo>
                <a:lnTo>
                  <a:pt x="330" y="141"/>
                </a:lnTo>
                <a:lnTo>
                  <a:pt x="316" y="141"/>
                </a:lnTo>
                <a:lnTo>
                  <a:pt x="300" y="149"/>
                </a:lnTo>
                <a:lnTo>
                  <a:pt x="285" y="141"/>
                </a:lnTo>
                <a:lnTo>
                  <a:pt x="271" y="141"/>
                </a:lnTo>
                <a:lnTo>
                  <a:pt x="255" y="141"/>
                </a:lnTo>
                <a:lnTo>
                  <a:pt x="240" y="141"/>
                </a:lnTo>
                <a:lnTo>
                  <a:pt x="224" y="141"/>
                </a:lnTo>
                <a:lnTo>
                  <a:pt x="210" y="133"/>
                </a:lnTo>
                <a:lnTo>
                  <a:pt x="195" y="124"/>
                </a:lnTo>
                <a:lnTo>
                  <a:pt x="180" y="124"/>
                </a:lnTo>
                <a:lnTo>
                  <a:pt x="165" y="116"/>
                </a:lnTo>
                <a:lnTo>
                  <a:pt x="151" y="116"/>
                </a:lnTo>
                <a:lnTo>
                  <a:pt x="127" y="107"/>
                </a:lnTo>
                <a:lnTo>
                  <a:pt x="112" y="100"/>
                </a:lnTo>
                <a:lnTo>
                  <a:pt x="90" y="91"/>
                </a:lnTo>
                <a:lnTo>
                  <a:pt x="75" y="91"/>
                </a:lnTo>
                <a:lnTo>
                  <a:pt x="59" y="83"/>
                </a:lnTo>
                <a:lnTo>
                  <a:pt x="45" y="83"/>
                </a:lnTo>
                <a:lnTo>
                  <a:pt x="29"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780" name="Oval 540"/>
          <p:cNvSpPr>
            <a:spLocks noChangeArrowheads="1"/>
          </p:cNvSpPr>
          <p:nvPr/>
        </p:nvSpPr>
        <p:spPr bwMode="auto">
          <a:xfrm>
            <a:off x="5318126" y="2344739"/>
            <a:ext cx="104775"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1" name="未知"/>
          <p:cNvSpPr/>
          <p:nvPr/>
        </p:nvSpPr>
        <p:spPr bwMode="auto">
          <a:xfrm>
            <a:off x="5851525" y="2257425"/>
            <a:ext cx="679450" cy="236538"/>
          </a:xfrm>
          <a:custGeom>
            <a:avLst/>
            <a:gdLst>
              <a:gd name="T0" fmla="*/ 22 w 482"/>
              <a:gd name="T1" fmla="*/ 58 h 149"/>
              <a:gd name="T2" fmla="*/ 52 w 482"/>
              <a:gd name="T3" fmla="*/ 50 h 149"/>
              <a:gd name="T4" fmla="*/ 82 w 482"/>
              <a:gd name="T5" fmla="*/ 41 h 149"/>
              <a:gd name="T6" fmla="*/ 120 w 482"/>
              <a:gd name="T7" fmla="*/ 25 h 149"/>
              <a:gd name="T8" fmla="*/ 151 w 482"/>
              <a:gd name="T9" fmla="*/ 17 h 149"/>
              <a:gd name="T10" fmla="*/ 180 w 482"/>
              <a:gd name="T11" fmla="*/ 0 h 149"/>
              <a:gd name="T12" fmla="*/ 210 w 482"/>
              <a:gd name="T13" fmla="*/ 0 h 149"/>
              <a:gd name="T14" fmla="*/ 240 w 482"/>
              <a:gd name="T15" fmla="*/ 0 h 149"/>
              <a:gd name="T16" fmla="*/ 277 w 482"/>
              <a:gd name="T17" fmla="*/ 17 h 149"/>
              <a:gd name="T18" fmla="*/ 308 w 482"/>
              <a:gd name="T19" fmla="*/ 17 h 149"/>
              <a:gd name="T20" fmla="*/ 338 w 482"/>
              <a:gd name="T21" fmla="*/ 33 h 149"/>
              <a:gd name="T22" fmla="*/ 368 w 482"/>
              <a:gd name="T23" fmla="*/ 50 h 149"/>
              <a:gd name="T24" fmla="*/ 397 w 482"/>
              <a:gd name="T25" fmla="*/ 66 h 149"/>
              <a:gd name="T26" fmla="*/ 436 w 482"/>
              <a:gd name="T27" fmla="*/ 82 h 149"/>
              <a:gd name="T28" fmla="*/ 473 w 482"/>
              <a:gd name="T29" fmla="*/ 90 h 149"/>
              <a:gd name="T30" fmla="*/ 481 w 482"/>
              <a:gd name="T31" fmla="*/ 90 h 149"/>
              <a:gd name="T32" fmla="*/ 450 w 482"/>
              <a:gd name="T33" fmla="*/ 107 h 149"/>
              <a:gd name="T34" fmla="*/ 421 w 482"/>
              <a:gd name="T35" fmla="*/ 115 h 149"/>
              <a:gd name="T36" fmla="*/ 391 w 482"/>
              <a:gd name="T37" fmla="*/ 123 h 149"/>
              <a:gd name="T38" fmla="*/ 361 w 482"/>
              <a:gd name="T39" fmla="*/ 132 h 149"/>
              <a:gd name="T40" fmla="*/ 330 w 482"/>
              <a:gd name="T41" fmla="*/ 140 h 149"/>
              <a:gd name="T42" fmla="*/ 300 w 482"/>
              <a:gd name="T43" fmla="*/ 148 h 149"/>
              <a:gd name="T44" fmla="*/ 271 w 482"/>
              <a:gd name="T45" fmla="*/ 140 h 149"/>
              <a:gd name="T46" fmla="*/ 240 w 482"/>
              <a:gd name="T47" fmla="*/ 140 h 149"/>
              <a:gd name="T48" fmla="*/ 210 w 482"/>
              <a:gd name="T49" fmla="*/ 132 h 149"/>
              <a:gd name="T50" fmla="*/ 180 w 482"/>
              <a:gd name="T51" fmla="*/ 123 h 149"/>
              <a:gd name="T52" fmla="*/ 151 w 482"/>
              <a:gd name="T53" fmla="*/ 115 h 149"/>
              <a:gd name="T54" fmla="*/ 112 w 482"/>
              <a:gd name="T55" fmla="*/ 99 h 149"/>
              <a:gd name="T56" fmla="*/ 75 w 482"/>
              <a:gd name="T57" fmla="*/ 90 h 149"/>
              <a:gd name="T58" fmla="*/ 45 w 482"/>
              <a:gd name="T59" fmla="*/ 82 h 149"/>
              <a:gd name="T60" fmla="*/ 15 w 482"/>
              <a:gd name="T61" fmla="*/ 74 h 149"/>
              <a:gd name="T62" fmla="*/ 15 w 482"/>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1"/>
                </a:lnTo>
                <a:lnTo>
                  <a:pt x="481" y="90"/>
                </a:lnTo>
                <a:lnTo>
                  <a:pt x="466" y="99"/>
                </a:lnTo>
                <a:lnTo>
                  <a:pt x="450" y="107"/>
                </a:lnTo>
                <a:lnTo>
                  <a:pt x="436" y="107"/>
                </a:lnTo>
                <a:lnTo>
                  <a:pt x="421" y="115"/>
                </a:lnTo>
                <a:lnTo>
                  <a:pt x="405" y="115"/>
                </a:lnTo>
                <a:lnTo>
                  <a:pt x="391" y="123"/>
                </a:lnTo>
                <a:lnTo>
                  <a:pt x="375" y="123"/>
                </a:lnTo>
                <a:lnTo>
                  <a:pt x="361" y="132"/>
                </a:lnTo>
                <a:lnTo>
                  <a:pt x="346" y="140"/>
                </a:lnTo>
                <a:lnTo>
                  <a:pt x="330" y="140"/>
                </a:lnTo>
                <a:lnTo>
                  <a:pt x="316" y="140"/>
                </a:lnTo>
                <a:lnTo>
                  <a:pt x="300" y="148"/>
                </a:lnTo>
                <a:lnTo>
                  <a:pt x="285" y="140"/>
                </a:lnTo>
                <a:lnTo>
                  <a:pt x="271" y="140"/>
                </a:lnTo>
                <a:lnTo>
                  <a:pt x="255" y="140"/>
                </a:lnTo>
                <a:lnTo>
                  <a:pt x="240" y="140"/>
                </a:lnTo>
                <a:lnTo>
                  <a:pt x="224" y="140"/>
                </a:lnTo>
                <a:lnTo>
                  <a:pt x="210" y="132"/>
                </a:lnTo>
                <a:lnTo>
                  <a:pt x="195"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782" name="Oval 542"/>
          <p:cNvSpPr>
            <a:spLocks noChangeArrowheads="1"/>
          </p:cNvSpPr>
          <p:nvPr/>
        </p:nvSpPr>
        <p:spPr bwMode="auto">
          <a:xfrm>
            <a:off x="6126164" y="2330450"/>
            <a:ext cx="103187" cy="5715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3" name="未知"/>
          <p:cNvSpPr/>
          <p:nvPr/>
        </p:nvSpPr>
        <p:spPr bwMode="auto">
          <a:xfrm>
            <a:off x="6748463" y="2274889"/>
            <a:ext cx="679450" cy="236537"/>
          </a:xfrm>
          <a:custGeom>
            <a:avLst/>
            <a:gdLst>
              <a:gd name="T0" fmla="*/ 22 w 481"/>
              <a:gd name="T1" fmla="*/ 58 h 149"/>
              <a:gd name="T2" fmla="*/ 52 w 481"/>
              <a:gd name="T3" fmla="*/ 50 h 149"/>
              <a:gd name="T4" fmla="*/ 82 w 481"/>
              <a:gd name="T5" fmla="*/ 41 h 149"/>
              <a:gd name="T6" fmla="*/ 120 w 481"/>
              <a:gd name="T7" fmla="*/ 25 h 149"/>
              <a:gd name="T8" fmla="*/ 151 w 481"/>
              <a:gd name="T9" fmla="*/ 17 h 149"/>
              <a:gd name="T10" fmla="*/ 180 w 481"/>
              <a:gd name="T11" fmla="*/ 0 h 149"/>
              <a:gd name="T12" fmla="*/ 210 w 481"/>
              <a:gd name="T13" fmla="*/ 0 h 149"/>
              <a:gd name="T14" fmla="*/ 240 w 481"/>
              <a:gd name="T15" fmla="*/ 0 h 149"/>
              <a:gd name="T16" fmla="*/ 277 w 481"/>
              <a:gd name="T17" fmla="*/ 17 h 149"/>
              <a:gd name="T18" fmla="*/ 307 w 481"/>
              <a:gd name="T19" fmla="*/ 17 h 149"/>
              <a:gd name="T20" fmla="*/ 337 w 481"/>
              <a:gd name="T21" fmla="*/ 33 h 149"/>
              <a:gd name="T22" fmla="*/ 367 w 481"/>
              <a:gd name="T23" fmla="*/ 50 h 149"/>
              <a:gd name="T24" fmla="*/ 396 w 481"/>
              <a:gd name="T25" fmla="*/ 66 h 149"/>
              <a:gd name="T26" fmla="*/ 435 w 481"/>
              <a:gd name="T27" fmla="*/ 82 h 149"/>
              <a:gd name="T28" fmla="*/ 472 w 481"/>
              <a:gd name="T29" fmla="*/ 90 h 149"/>
              <a:gd name="T30" fmla="*/ 480 w 481"/>
              <a:gd name="T31" fmla="*/ 90 h 149"/>
              <a:gd name="T32" fmla="*/ 449 w 481"/>
              <a:gd name="T33" fmla="*/ 107 h 149"/>
              <a:gd name="T34" fmla="*/ 420 w 481"/>
              <a:gd name="T35" fmla="*/ 115 h 149"/>
              <a:gd name="T36" fmla="*/ 390 w 481"/>
              <a:gd name="T37" fmla="*/ 123 h 149"/>
              <a:gd name="T38" fmla="*/ 359 w 481"/>
              <a:gd name="T39" fmla="*/ 132 h 149"/>
              <a:gd name="T40" fmla="*/ 329 w 481"/>
              <a:gd name="T41" fmla="*/ 140 h 149"/>
              <a:gd name="T42" fmla="*/ 300 w 481"/>
              <a:gd name="T43" fmla="*/ 148 h 149"/>
              <a:gd name="T44" fmla="*/ 270 w 481"/>
              <a:gd name="T45" fmla="*/ 140 h 149"/>
              <a:gd name="T46" fmla="*/ 240 w 481"/>
              <a:gd name="T47" fmla="*/ 140 h 149"/>
              <a:gd name="T48" fmla="*/ 210 w 481"/>
              <a:gd name="T49" fmla="*/ 132 h 149"/>
              <a:gd name="T50" fmla="*/ 180 w 481"/>
              <a:gd name="T51" fmla="*/ 123 h 149"/>
              <a:gd name="T52" fmla="*/ 151 w 481"/>
              <a:gd name="T53" fmla="*/ 115 h 149"/>
              <a:gd name="T54" fmla="*/ 112 w 481"/>
              <a:gd name="T55" fmla="*/ 99 h 149"/>
              <a:gd name="T56" fmla="*/ 75 w 481"/>
              <a:gd name="T57" fmla="*/ 90 h 149"/>
              <a:gd name="T58" fmla="*/ 45 w 481"/>
              <a:gd name="T59" fmla="*/ 82 h 149"/>
              <a:gd name="T60" fmla="*/ 15 w 481"/>
              <a:gd name="T61" fmla="*/ 74 h 149"/>
              <a:gd name="T62" fmla="*/ 15 w 481"/>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50"/>
                </a:lnTo>
                <a:lnTo>
                  <a:pt x="382" y="58"/>
                </a:lnTo>
                <a:lnTo>
                  <a:pt x="396" y="66"/>
                </a:lnTo>
                <a:lnTo>
                  <a:pt x="420" y="74"/>
                </a:lnTo>
                <a:lnTo>
                  <a:pt x="435" y="82"/>
                </a:lnTo>
                <a:lnTo>
                  <a:pt x="449" y="82"/>
                </a:lnTo>
                <a:lnTo>
                  <a:pt x="472" y="90"/>
                </a:lnTo>
                <a:lnTo>
                  <a:pt x="464" y="111"/>
                </a:lnTo>
                <a:lnTo>
                  <a:pt x="480" y="90"/>
                </a:lnTo>
                <a:lnTo>
                  <a:pt x="465" y="99"/>
                </a:lnTo>
                <a:lnTo>
                  <a:pt x="449" y="107"/>
                </a:lnTo>
                <a:lnTo>
                  <a:pt x="435" y="107"/>
                </a:lnTo>
                <a:lnTo>
                  <a:pt x="420" y="115"/>
                </a:lnTo>
                <a:lnTo>
                  <a:pt x="404" y="115"/>
                </a:lnTo>
                <a:lnTo>
                  <a:pt x="390" y="123"/>
                </a:lnTo>
                <a:lnTo>
                  <a:pt x="374" y="123"/>
                </a:lnTo>
                <a:lnTo>
                  <a:pt x="359" y="132"/>
                </a:lnTo>
                <a:lnTo>
                  <a:pt x="345" y="140"/>
                </a:lnTo>
                <a:lnTo>
                  <a:pt x="329" y="140"/>
                </a:lnTo>
                <a:lnTo>
                  <a:pt x="314" y="140"/>
                </a:lnTo>
                <a:lnTo>
                  <a:pt x="300" y="148"/>
                </a:lnTo>
                <a:lnTo>
                  <a:pt x="284" y="140"/>
                </a:lnTo>
                <a:lnTo>
                  <a:pt x="270" y="140"/>
                </a:lnTo>
                <a:lnTo>
                  <a:pt x="255" y="140"/>
                </a:lnTo>
                <a:lnTo>
                  <a:pt x="240" y="140"/>
                </a:lnTo>
                <a:lnTo>
                  <a:pt x="225" y="140"/>
                </a:lnTo>
                <a:lnTo>
                  <a:pt x="210" y="132"/>
                </a:lnTo>
                <a:lnTo>
                  <a:pt x="196"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784" name="Oval 544"/>
          <p:cNvSpPr>
            <a:spLocks noChangeArrowheads="1"/>
          </p:cNvSpPr>
          <p:nvPr/>
        </p:nvSpPr>
        <p:spPr bwMode="auto">
          <a:xfrm>
            <a:off x="7026275" y="2347914"/>
            <a:ext cx="101600"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5" name="未知"/>
          <p:cNvSpPr/>
          <p:nvPr/>
        </p:nvSpPr>
        <p:spPr bwMode="auto">
          <a:xfrm>
            <a:off x="7546975" y="2274889"/>
            <a:ext cx="679450" cy="236537"/>
          </a:xfrm>
          <a:custGeom>
            <a:avLst/>
            <a:gdLst>
              <a:gd name="T0" fmla="*/ 22 w 481"/>
              <a:gd name="T1" fmla="*/ 58 h 149"/>
              <a:gd name="T2" fmla="*/ 52 w 481"/>
              <a:gd name="T3" fmla="*/ 50 h 149"/>
              <a:gd name="T4" fmla="*/ 82 w 481"/>
              <a:gd name="T5" fmla="*/ 41 h 149"/>
              <a:gd name="T6" fmla="*/ 120 w 481"/>
              <a:gd name="T7" fmla="*/ 25 h 149"/>
              <a:gd name="T8" fmla="*/ 151 w 481"/>
              <a:gd name="T9" fmla="*/ 17 h 149"/>
              <a:gd name="T10" fmla="*/ 180 w 481"/>
              <a:gd name="T11" fmla="*/ 0 h 149"/>
              <a:gd name="T12" fmla="*/ 210 w 481"/>
              <a:gd name="T13" fmla="*/ 0 h 149"/>
              <a:gd name="T14" fmla="*/ 240 w 481"/>
              <a:gd name="T15" fmla="*/ 0 h 149"/>
              <a:gd name="T16" fmla="*/ 277 w 481"/>
              <a:gd name="T17" fmla="*/ 17 h 149"/>
              <a:gd name="T18" fmla="*/ 307 w 481"/>
              <a:gd name="T19" fmla="*/ 17 h 149"/>
              <a:gd name="T20" fmla="*/ 337 w 481"/>
              <a:gd name="T21" fmla="*/ 33 h 149"/>
              <a:gd name="T22" fmla="*/ 367 w 481"/>
              <a:gd name="T23" fmla="*/ 50 h 149"/>
              <a:gd name="T24" fmla="*/ 396 w 481"/>
              <a:gd name="T25" fmla="*/ 66 h 149"/>
              <a:gd name="T26" fmla="*/ 435 w 481"/>
              <a:gd name="T27" fmla="*/ 82 h 149"/>
              <a:gd name="T28" fmla="*/ 472 w 481"/>
              <a:gd name="T29" fmla="*/ 90 h 149"/>
              <a:gd name="T30" fmla="*/ 480 w 481"/>
              <a:gd name="T31" fmla="*/ 90 h 149"/>
              <a:gd name="T32" fmla="*/ 449 w 481"/>
              <a:gd name="T33" fmla="*/ 107 h 149"/>
              <a:gd name="T34" fmla="*/ 420 w 481"/>
              <a:gd name="T35" fmla="*/ 115 h 149"/>
              <a:gd name="T36" fmla="*/ 390 w 481"/>
              <a:gd name="T37" fmla="*/ 123 h 149"/>
              <a:gd name="T38" fmla="*/ 359 w 481"/>
              <a:gd name="T39" fmla="*/ 132 h 149"/>
              <a:gd name="T40" fmla="*/ 329 w 481"/>
              <a:gd name="T41" fmla="*/ 140 h 149"/>
              <a:gd name="T42" fmla="*/ 300 w 481"/>
              <a:gd name="T43" fmla="*/ 148 h 149"/>
              <a:gd name="T44" fmla="*/ 270 w 481"/>
              <a:gd name="T45" fmla="*/ 140 h 149"/>
              <a:gd name="T46" fmla="*/ 240 w 481"/>
              <a:gd name="T47" fmla="*/ 140 h 149"/>
              <a:gd name="T48" fmla="*/ 210 w 481"/>
              <a:gd name="T49" fmla="*/ 132 h 149"/>
              <a:gd name="T50" fmla="*/ 180 w 481"/>
              <a:gd name="T51" fmla="*/ 123 h 149"/>
              <a:gd name="T52" fmla="*/ 151 w 481"/>
              <a:gd name="T53" fmla="*/ 115 h 149"/>
              <a:gd name="T54" fmla="*/ 112 w 481"/>
              <a:gd name="T55" fmla="*/ 99 h 149"/>
              <a:gd name="T56" fmla="*/ 75 w 481"/>
              <a:gd name="T57" fmla="*/ 90 h 149"/>
              <a:gd name="T58" fmla="*/ 45 w 481"/>
              <a:gd name="T59" fmla="*/ 82 h 149"/>
              <a:gd name="T60" fmla="*/ 15 w 481"/>
              <a:gd name="T61" fmla="*/ 74 h 149"/>
              <a:gd name="T62" fmla="*/ 15 w 481"/>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50"/>
                </a:lnTo>
                <a:lnTo>
                  <a:pt x="382" y="58"/>
                </a:lnTo>
                <a:lnTo>
                  <a:pt x="396" y="66"/>
                </a:lnTo>
                <a:lnTo>
                  <a:pt x="420" y="74"/>
                </a:lnTo>
                <a:lnTo>
                  <a:pt x="435" y="82"/>
                </a:lnTo>
                <a:lnTo>
                  <a:pt x="449" y="82"/>
                </a:lnTo>
                <a:lnTo>
                  <a:pt x="472" y="90"/>
                </a:lnTo>
                <a:lnTo>
                  <a:pt x="464" y="111"/>
                </a:lnTo>
                <a:lnTo>
                  <a:pt x="480" y="90"/>
                </a:lnTo>
                <a:lnTo>
                  <a:pt x="465" y="99"/>
                </a:lnTo>
                <a:lnTo>
                  <a:pt x="449" y="107"/>
                </a:lnTo>
                <a:lnTo>
                  <a:pt x="435" y="107"/>
                </a:lnTo>
                <a:lnTo>
                  <a:pt x="420" y="115"/>
                </a:lnTo>
                <a:lnTo>
                  <a:pt x="404" y="115"/>
                </a:lnTo>
                <a:lnTo>
                  <a:pt x="390" y="123"/>
                </a:lnTo>
                <a:lnTo>
                  <a:pt x="374" y="123"/>
                </a:lnTo>
                <a:lnTo>
                  <a:pt x="359" y="132"/>
                </a:lnTo>
                <a:lnTo>
                  <a:pt x="345" y="140"/>
                </a:lnTo>
                <a:lnTo>
                  <a:pt x="329" y="140"/>
                </a:lnTo>
                <a:lnTo>
                  <a:pt x="314" y="140"/>
                </a:lnTo>
                <a:lnTo>
                  <a:pt x="300" y="148"/>
                </a:lnTo>
                <a:lnTo>
                  <a:pt x="284" y="140"/>
                </a:lnTo>
                <a:lnTo>
                  <a:pt x="270" y="140"/>
                </a:lnTo>
                <a:lnTo>
                  <a:pt x="255" y="140"/>
                </a:lnTo>
                <a:lnTo>
                  <a:pt x="240" y="140"/>
                </a:lnTo>
                <a:lnTo>
                  <a:pt x="225" y="140"/>
                </a:lnTo>
                <a:lnTo>
                  <a:pt x="210" y="132"/>
                </a:lnTo>
                <a:lnTo>
                  <a:pt x="196"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786" name="Oval 546"/>
          <p:cNvSpPr>
            <a:spLocks noChangeArrowheads="1"/>
          </p:cNvSpPr>
          <p:nvPr/>
        </p:nvSpPr>
        <p:spPr bwMode="auto">
          <a:xfrm>
            <a:off x="7823201" y="2347914"/>
            <a:ext cx="100013"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7" name="未知"/>
          <p:cNvSpPr/>
          <p:nvPr/>
        </p:nvSpPr>
        <p:spPr bwMode="auto">
          <a:xfrm>
            <a:off x="3389313" y="2243139"/>
            <a:ext cx="677862" cy="236537"/>
          </a:xfrm>
          <a:custGeom>
            <a:avLst/>
            <a:gdLst>
              <a:gd name="T0" fmla="*/ 22 w 480"/>
              <a:gd name="T1" fmla="*/ 58 h 149"/>
              <a:gd name="T2" fmla="*/ 51 w 480"/>
              <a:gd name="T3" fmla="*/ 50 h 149"/>
              <a:gd name="T4" fmla="*/ 82 w 480"/>
              <a:gd name="T5" fmla="*/ 41 h 149"/>
              <a:gd name="T6" fmla="*/ 120 w 480"/>
              <a:gd name="T7" fmla="*/ 25 h 149"/>
              <a:gd name="T8" fmla="*/ 150 w 480"/>
              <a:gd name="T9" fmla="*/ 17 h 149"/>
              <a:gd name="T10" fmla="*/ 179 w 480"/>
              <a:gd name="T11" fmla="*/ 0 h 149"/>
              <a:gd name="T12" fmla="*/ 210 w 480"/>
              <a:gd name="T13" fmla="*/ 0 h 149"/>
              <a:gd name="T14" fmla="*/ 240 w 480"/>
              <a:gd name="T15" fmla="*/ 0 h 149"/>
              <a:gd name="T16" fmla="*/ 277 w 480"/>
              <a:gd name="T17" fmla="*/ 17 h 149"/>
              <a:gd name="T18" fmla="*/ 306 w 480"/>
              <a:gd name="T19" fmla="*/ 17 h 149"/>
              <a:gd name="T20" fmla="*/ 336 w 480"/>
              <a:gd name="T21" fmla="*/ 33 h 149"/>
              <a:gd name="T22" fmla="*/ 367 w 480"/>
              <a:gd name="T23" fmla="*/ 50 h 149"/>
              <a:gd name="T24" fmla="*/ 396 w 480"/>
              <a:gd name="T25" fmla="*/ 66 h 149"/>
              <a:gd name="T26" fmla="*/ 434 w 480"/>
              <a:gd name="T27" fmla="*/ 82 h 149"/>
              <a:gd name="T28" fmla="*/ 471 w 480"/>
              <a:gd name="T29" fmla="*/ 90 h 149"/>
              <a:gd name="T30" fmla="*/ 479 w 480"/>
              <a:gd name="T31" fmla="*/ 90 h 149"/>
              <a:gd name="T32" fmla="*/ 448 w 480"/>
              <a:gd name="T33" fmla="*/ 107 h 149"/>
              <a:gd name="T34" fmla="*/ 419 w 480"/>
              <a:gd name="T35" fmla="*/ 115 h 149"/>
              <a:gd name="T36" fmla="*/ 389 w 480"/>
              <a:gd name="T37" fmla="*/ 123 h 149"/>
              <a:gd name="T38" fmla="*/ 359 w 480"/>
              <a:gd name="T39" fmla="*/ 132 h 149"/>
              <a:gd name="T40" fmla="*/ 328 w 480"/>
              <a:gd name="T41" fmla="*/ 140 h 149"/>
              <a:gd name="T42" fmla="*/ 299 w 480"/>
              <a:gd name="T43" fmla="*/ 148 h 149"/>
              <a:gd name="T44" fmla="*/ 269 w 480"/>
              <a:gd name="T45" fmla="*/ 140 h 149"/>
              <a:gd name="T46" fmla="*/ 240 w 480"/>
              <a:gd name="T47" fmla="*/ 140 h 149"/>
              <a:gd name="T48" fmla="*/ 210 w 480"/>
              <a:gd name="T49" fmla="*/ 132 h 149"/>
              <a:gd name="T50" fmla="*/ 179 w 480"/>
              <a:gd name="T51" fmla="*/ 123 h 149"/>
              <a:gd name="T52" fmla="*/ 150 w 480"/>
              <a:gd name="T53" fmla="*/ 115 h 149"/>
              <a:gd name="T54" fmla="*/ 112 w 480"/>
              <a:gd name="T55" fmla="*/ 99 h 149"/>
              <a:gd name="T56" fmla="*/ 75 w 480"/>
              <a:gd name="T57" fmla="*/ 90 h 149"/>
              <a:gd name="T58" fmla="*/ 45 w 480"/>
              <a:gd name="T59" fmla="*/ 82 h 149"/>
              <a:gd name="T60" fmla="*/ 15 w 480"/>
              <a:gd name="T61" fmla="*/ 74 h 149"/>
              <a:gd name="T62" fmla="*/ 15 w 480"/>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0" h="149">
                <a:moveTo>
                  <a:pt x="8" y="66"/>
                </a:moveTo>
                <a:lnTo>
                  <a:pt x="22" y="58"/>
                </a:lnTo>
                <a:lnTo>
                  <a:pt x="37" y="58"/>
                </a:lnTo>
                <a:lnTo>
                  <a:pt x="51" y="50"/>
                </a:lnTo>
                <a:lnTo>
                  <a:pt x="67" y="50"/>
                </a:lnTo>
                <a:lnTo>
                  <a:pt x="82" y="41"/>
                </a:lnTo>
                <a:lnTo>
                  <a:pt x="98" y="33"/>
                </a:lnTo>
                <a:lnTo>
                  <a:pt x="120" y="25"/>
                </a:lnTo>
                <a:lnTo>
                  <a:pt x="135" y="17"/>
                </a:lnTo>
                <a:lnTo>
                  <a:pt x="150" y="17"/>
                </a:lnTo>
                <a:lnTo>
                  <a:pt x="165" y="0"/>
                </a:lnTo>
                <a:lnTo>
                  <a:pt x="179" y="0"/>
                </a:lnTo>
                <a:lnTo>
                  <a:pt x="195" y="0"/>
                </a:lnTo>
                <a:lnTo>
                  <a:pt x="210" y="0"/>
                </a:lnTo>
                <a:lnTo>
                  <a:pt x="224" y="0"/>
                </a:lnTo>
                <a:lnTo>
                  <a:pt x="240" y="0"/>
                </a:lnTo>
                <a:lnTo>
                  <a:pt x="255" y="8"/>
                </a:lnTo>
                <a:lnTo>
                  <a:pt x="277" y="17"/>
                </a:lnTo>
                <a:lnTo>
                  <a:pt x="291" y="17"/>
                </a:lnTo>
                <a:lnTo>
                  <a:pt x="306" y="17"/>
                </a:lnTo>
                <a:lnTo>
                  <a:pt x="322" y="25"/>
                </a:lnTo>
                <a:lnTo>
                  <a:pt x="336" y="33"/>
                </a:lnTo>
                <a:lnTo>
                  <a:pt x="351" y="41"/>
                </a:lnTo>
                <a:lnTo>
                  <a:pt x="367" y="50"/>
                </a:lnTo>
                <a:lnTo>
                  <a:pt x="381" y="58"/>
                </a:lnTo>
                <a:lnTo>
                  <a:pt x="396" y="66"/>
                </a:lnTo>
                <a:lnTo>
                  <a:pt x="419" y="74"/>
                </a:lnTo>
                <a:lnTo>
                  <a:pt x="434" y="82"/>
                </a:lnTo>
                <a:lnTo>
                  <a:pt x="448" y="82"/>
                </a:lnTo>
                <a:lnTo>
                  <a:pt x="471" y="90"/>
                </a:lnTo>
                <a:lnTo>
                  <a:pt x="463" y="111"/>
                </a:lnTo>
                <a:lnTo>
                  <a:pt x="479" y="90"/>
                </a:lnTo>
                <a:lnTo>
                  <a:pt x="464" y="99"/>
                </a:lnTo>
                <a:lnTo>
                  <a:pt x="448" y="107"/>
                </a:lnTo>
                <a:lnTo>
                  <a:pt x="434" y="107"/>
                </a:lnTo>
                <a:lnTo>
                  <a:pt x="419" y="115"/>
                </a:lnTo>
                <a:lnTo>
                  <a:pt x="404" y="115"/>
                </a:lnTo>
                <a:lnTo>
                  <a:pt x="389" y="123"/>
                </a:lnTo>
                <a:lnTo>
                  <a:pt x="373" y="123"/>
                </a:lnTo>
                <a:lnTo>
                  <a:pt x="359" y="132"/>
                </a:lnTo>
                <a:lnTo>
                  <a:pt x="344" y="140"/>
                </a:lnTo>
                <a:lnTo>
                  <a:pt x="328" y="140"/>
                </a:lnTo>
                <a:lnTo>
                  <a:pt x="314" y="140"/>
                </a:lnTo>
                <a:lnTo>
                  <a:pt x="299" y="148"/>
                </a:lnTo>
                <a:lnTo>
                  <a:pt x="284" y="140"/>
                </a:lnTo>
                <a:lnTo>
                  <a:pt x="269" y="140"/>
                </a:lnTo>
                <a:lnTo>
                  <a:pt x="255" y="140"/>
                </a:lnTo>
                <a:lnTo>
                  <a:pt x="240" y="140"/>
                </a:lnTo>
                <a:lnTo>
                  <a:pt x="224" y="140"/>
                </a:lnTo>
                <a:lnTo>
                  <a:pt x="210" y="132"/>
                </a:lnTo>
                <a:lnTo>
                  <a:pt x="195" y="123"/>
                </a:lnTo>
                <a:lnTo>
                  <a:pt x="179" y="123"/>
                </a:lnTo>
                <a:lnTo>
                  <a:pt x="165" y="115"/>
                </a:lnTo>
                <a:lnTo>
                  <a:pt x="150"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788" name="Oval 548"/>
          <p:cNvSpPr>
            <a:spLocks noChangeArrowheads="1"/>
          </p:cNvSpPr>
          <p:nvPr/>
        </p:nvSpPr>
        <p:spPr bwMode="auto">
          <a:xfrm>
            <a:off x="3663951" y="2316164"/>
            <a:ext cx="104775"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9" name="未知"/>
          <p:cNvSpPr/>
          <p:nvPr/>
        </p:nvSpPr>
        <p:spPr bwMode="auto">
          <a:xfrm>
            <a:off x="4251326" y="2238375"/>
            <a:ext cx="676275" cy="236538"/>
          </a:xfrm>
          <a:custGeom>
            <a:avLst/>
            <a:gdLst>
              <a:gd name="T0" fmla="*/ 22 w 480"/>
              <a:gd name="T1" fmla="*/ 58 h 149"/>
              <a:gd name="T2" fmla="*/ 51 w 480"/>
              <a:gd name="T3" fmla="*/ 50 h 149"/>
              <a:gd name="T4" fmla="*/ 82 w 480"/>
              <a:gd name="T5" fmla="*/ 41 h 149"/>
              <a:gd name="T6" fmla="*/ 120 w 480"/>
              <a:gd name="T7" fmla="*/ 25 h 149"/>
              <a:gd name="T8" fmla="*/ 150 w 480"/>
              <a:gd name="T9" fmla="*/ 17 h 149"/>
              <a:gd name="T10" fmla="*/ 179 w 480"/>
              <a:gd name="T11" fmla="*/ 0 h 149"/>
              <a:gd name="T12" fmla="*/ 210 w 480"/>
              <a:gd name="T13" fmla="*/ 0 h 149"/>
              <a:gd name="T14" fmla="*/ 240 w 480"/>
              <a:gd name="T15" fmla="*/ 0 h 149"/>
              <a:gd name="T16" fmla="*/ 277 w 480"/>
              <a:gd name="T17" fmla="*/ 17 h 149"/>
              <a:gd name="T18" fmla="*/ 306 w 480"/>
              <a:gd name="T19" fmla="*/ 17 h 149"/>
              <a:gd name="T20" fmla="*/ 336 w 480"/>
              <a:gd name="T21" fmla="*/ 33 h 149"/>
              <a:gd name="T22" fmla="*/ 367 w 480"/>
              <a:gd name="T23" fmla="*/ 50 h 149"/>
              <a:gd name="T24" fmla="*/ 396 w 480"/>
              <a:gd name="T25" fmla="*/ 66 h 149"/>
              <a:gd name="T26" fmla="*/ 434 w 480"/>
              <a:gd name="T27" fmla="*/ 82 h 149"/>
              <a:gd name="T28" fmla="*/ 471 w 480"/>
              <a:gd name="T29" fmla="*/ 90 h 149"/>
              <a:gd name="T30" fmla="*/ 479 w 480"/>
              <a:gd name="T31" fmla="*/ 90 h 149"/>
              <a:gd name="T32" fmla="*/ 448 w 480"/>
              <a:gd name="T33" fmla="*/ 107 h 149"/>
              <a:gd name="T34" fmla="*/ 419 w 480"/>
              <a:gd name="T35" fmla="*/ 115 h 149"/>
              <a:gd name="T36" fmla="*/ 389 w 480"/>
              <a:gd name="T37" fmla="*/ 123 h 149"/>
              <a:gd name="T38" fmla="*/ 359 w 480"/>
              <a:gd name="T39" fmla="*/ 132 h 149"/>
              <a:gd name="T40" fmla="*/ 328 w 480"/>
              <a:gd name="T41" fmla="*/ 140 h 149"/>
              <a:gd name="T42" fmla="*/ 299 w 480"/>
              <a:gd name="T43" fmla="*/ 148 h 149"/>
              <a:gd name="T44" fmla="*/ 269 w 480"/>
              <a:gd name="T45" fmla="*/ 140 h 149"/>
              <a:gd name="T46" fmla="*/ 240 w 480"/>
              <a:gd name="T47" fmla="*/ 140 h 149"/>
              <a:gd name="T48" fmla="*/ 210 w 480"/>
              <a:gd name="T49" fmla="*/ 132 h 149"/>
              <a:gd name="T50" fmla="*/ 179 w 480"/>
              <a:gd name="T51" fmla="*/ 123 h 149"/>
              <a:gd name="T52" fmla="*/ 150 w 480"/>
              <a:gd name="T53" fmla="*/ 115 h 149"/>
              <a:gd name="T54" fmla="*/ 112 w 480"/>
              <a:gd name="T55" fmla="*/ 99 h 149"/>
              <a:gd name="T56" fmla="*/ 75 w 480"/>
              <a:gd name="T57" fmla="*/ 90 h 149"/>
              <a:gd name="T58" fmla="*/ 45 w 480"/>
              <a:gd name="T59" fmla="*/ 82 h 149"/>
              <a:gd name="T60" fmla="*/ 15 w 480"/>
              <a:gd name="T61" fmla="*/ 74 h 149"/>
              <a:gd name="T62" fmla="*/ 15 w 480"/>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0" h="149">
                <a:moveTo>
                  <a:pt x="8" y="66"/>
                </a:moveTo>
                <a:lnTo>
                  <a:pt x="22" y="58"/>
                </a:lnTo>
                <a:lnTo>
                  <a:pt x="37" y="58"/>
                </a:lnTo>
                <a:lnTo>
                  <a:pt x="51" y="50"/>
                </a:lnTo>
                <a:lnTo>
                  <a:pt x="67" y="50"/>
                </a:lnTo>
                <a:lnTo>
                  <a:pt x="82" y="41"/>
                </a:lnTo>
                <a:lnTo>
                  <a:pt x="98" y="33"/>
                </a:lnTo>
                <a:lnTo>
                  <a:pt x="120" y="25"/>
                </a:lnTo>
                <a:lnTo>
                  <a:pt x="135" y="17"/>
                </a:lnTo>
                <a:lnTo>
                  <a:pt x="150" y="17"/>
                </a:lnTo>
                <a:lnTo>
                  <a:pt x="165" y="0"/>
                </a:lnTo>
                <a:lnTo>
                  <a:pt x="179" y="0"/>
                </a:lnTo>
                <a:lnTo>
                  <a:pt x="195" y="0"/>
                </a:lnTo>
                <a:lnTo>
                  <a:pt x="210" y="0"/>
                </a:lnTo>
                <a:lnTo>
                  <a:pt x="224" y="0"/>
                </a:lnTo>
                <a:lnTo>
                  <a:pt x="240" y="0"/>
                </a:lnTo>
                <a:lnTo>
                  <a:pt x="255" y="8"/>
                </a:lnTo>
                <a:lnTo>
                  <a:pt x="277" y="17"/>
                </a:lnTo>
                <a:lnTo>
                  <a:pt x="291" y="17"/>
                </a:lnTo>
                <a:lnTo>
                  <a:pt x="306" y="17"/>
                </a:lnTo>
                <a:lnTo>
                  <a:pt x="322" y="25"/>
                </a:lnTo>
                <a:lnTo>
                  <a:pt x="336" y="33"/>
                </a:lnTo>
                <a:lnTo>
                  <a:pt x="351" y="41"/>
                </a:lnTo>
                <a:lnTo>
                  <a:pt x="367" y="50"/>
                </a:lnTo>
                <a:lnTo>
                  <a:pt x="381" y="58"/>
                </a:lnTo>
                <a:lnTo>
                  <a:pt x="396" y="66"/>
                </a:lnTo>
                <a:lnTo>
                  <a:pt x="419" y="74"/>
                </a:lnTo>
                <a:lnTo>
                  <a:pt x="434" y="82"/>
                </a:lnTo>
                <a:lnTo>
                  <a:pt x="448" y="82"/>
                </a:lnTo>
                <a:lnTo>
                  <a:pt x="471" y="90"/>
                </a:lnTo>
                <a:lnTo>
                  <a:pt x="463" y="111"/>
                </a:lnTo>
                <a:lnTo>
                  <a:pt x="479" y="90"/>
                </a:lnTo>
                <a:lnTo>
                  <a:pt x="464" y="99"/>
                </a:lnTo>
                <a:lnTo>
                  <a:pt x="448" y="107"/>
                </a:lnTo>
                <a:lnTo>
                  <a:pt x="434" y="107"/>
                </a:lnTo>
                <a:lnTo>
                  <a:pt x="419" y="115"/>
                </a:lnTo>
                <a:lnTo>
                  <a:pt x="404" y="115"/>
                </a:lnTo>
                <a:lnTo>
                  <a:pt x="389" y="123"/>
                </a:lnTo>
                <a:lnTo>
                  <a:pt x="373" y="123"/>
                </a:lnTo>
                <a:lnTo>
                  <a:pt x="359" y="132"/>
                </a:lnTo>
                <a:lnTo>
                  <a:pt x="344" y="140"/>
                </a:lnTo>
                <a:lnTo>
                  <a:pt x="328" y="140"/>
                </a:lnTo>
                <a:lnTo>
                  <a:pt x="314" y="140"/>
                </a:lnTo>
                <a:lnTo>
                  <a:pt x="299" y="148"/>
                </a:lnTo>
                <a:lnTo>
                  <a:pt x="284" y="140"/>
                </a:lnTo>
                <a:lnTo>
                  <a:pt x="269" y="140"/>
                </a:lnTo>
                <a:lnTo>
                  <a:pt x="255" y="140"/>
                </a:lnTo>
                <a:lnTo>
                  <a:pt x="240" y="140"/>
                </a:lnTo>
                <a:lnTo>
                  <a:pt x="224" y="140"/>
                </a:lnTo>
                <a:lnTo>
                  <a:pt x="210" y="132"/>
                </a:lnTo>
                <a:lnTo>
                  <a:pt x="195" y="123"/>
                </a:lnTo>
                <a:lnTo>
                  <a:pt x="179" y="123"/>
                </a:lnTo>
                <a:lnTo>
                  <a:pt x="165" y="115"/>
                </a:lnTo>
                <a:lnTo>
                  <a:pt x="150"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790" name="Oval 550"/>
          <p:cNvSpPr>
            <a:spLocks noChangeArrowheads="1"/>
          </p:cNvSpPr>
          <p:nvPr/>
        </p:nvSpPr>
        <p:spPr bwMode="auto">
          <a:xfrm>
            <a:off x="4525963" y="2311401"/>
            <a:ext cx="101600" cy="55563"/>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1" name="未知"/>
          <p:cNvSpPr/>
          <p:nvPr/>
        </p:nvSpPr>
        <p:spPr bwMode="auto">
          <a:xfrm>
            <a:off x="9091613" y="2322514"/>
            <a:ext cx="677862" cy="236537"/>
          </a:xfrm>
          <a:custGeom>
            <a:avLst/>
            <a:gdLst>
              <a:gd name="T0" fmla="*/ 22 w 480"/>
              <a:gd name="T1" fmla="*/ 58 h 149"/>
              <a:gd name="T2" fmla="*/ 51 w 480"/>
              <a:gd name="T3" fmla="*/ 50 h 149"/>
              <a:gd name="T4" fmla="*/ 82 w 480"/>
              <a:gd name="T5" fmla="*/ 41 h 149"/>
              <a:gd name="T6" fmla="*/ 120 w 480"/>
              <a:gd name="T7" fmla="*/ 25 h 149"/>
              <a:gd name="T8" fmla="*/ 150 w 480"/>
              <a:gd name="T9" fmla="*/ 17 h 149"/>
              <a:gd name="T10" fmla="*/ 179 w 480"/>
              <a:gd name="T11" fmla="*/ 0 h 149"/>
              <a:gd name="T12" fmla="*/ 210 w 480"/>
              <a:gd name="T13" fmla="*/ 0 h 149"/>
              <a:gd name="T14" fmla="*/ 240 w 480"/>
              <a:gd name="T15" fmla="*/ 0 h 149"/>
              <a:gd name="T16" fmla="*/ 277 w 480"/>
              <a:gd name="T17" fmla="*/ 17 h 149"/>
              <a:gd name="T18" fmla="*/ 306 w 480"/>
              <a:gd name="T19" fmla="*/ 17 h 149"/>
              <a:gd name="T20" fmla="*/ 336 w 480"/>
              <a:gd name="T21" fmla="*/ 33 h 149"/>
              <a:gd name="T22" fmla="*/ 367 w 480"/>
              <a:gd name="T23" fmla="*/ 50 h 149"/>
              <a:gd name="T24" fmla="*/ 396 w 480"/>
              <a:gd name="T25" fmla="*/ 66 h 149"/>
              <a:gd name="T26" fmla="*/ 434 w 480"/>
              <a:gd name="T27" fmla="*/ 82 h 149"/>
              <a:gd name="T28" fmla="*/ 471 w 480"/>
              <a:gd name="T29" fmla="*/ 90 h 149"/>
              <a:gd name="T30" fmla="*/ 479 w 480"/>
              <a:gd name="T31" fmla="*/ 90 h 149"/>
              <a:gd name="T32" fmla="*/ 448 w 480"/>
              <a:gd name="T33" fmla="*/ 107 h 149"/>
              <a:gd name="T34" fmla="*/ 419 w 480"/>
              <a:gd name="T35" fmla="*/ 115 h 149"/>
              <a:gd name="T36" fmla="*/ 389 w 480"/>
              <a:gd name="T37" fmla="*/ 123 h 149"/>
              <a:gd name="T38" fmla="*/ 359 w 480"/>
              <a:gd name="T39" fmla="*/ 132 h 149"/>
              <a:gd name="T40" fmla="*/ 328 w 480"/>
              <a:gd name="T41" fmla="*/ 140 h 149"/>
              <a:gd name="T42" fmla="*/ 299 w 480"/>
              <a:gd name="T43" fmla="*/ 148 h 149"/>
              <a:gd name="T44" fmla="*/ 269 w 480"/>
              <a:gd name="T45" fmla="*/ 140 h 149"/>
              <a:gd name="T46" fmla="*/ 240 w 480"/>
              <a:gd name="T47" fmla="*/ 140 h 149"/>
              <a:gd name="T48" fmla="*/ 210 w 480"/>
              <a:gd name="T49" fmla="*/ 132 h 149"/>
              <a:gd name="T50" fmla="*/ 179 w 480"/>
              <a:gd name="T51" fmla="*/ 123 h 149"/>
              <a:gd name="T52" fmla="*/ 150 w 480"/>
              <a:gd name="T53" fmla="*/ 115 h 149"/>
              <a:gd name="T54" fmla="*/ 112 w 480"/>
              <a:gd name="T55" fmla="*/ 99 h 149"/>
              <a:gd name="T56" fmla="*/ 75 w 480"/>
              <a:gd name="T57" fmla="*/ 90 h 149"/>
              <a:gd name="T58" fmla="*/ 45 w 480"/>
              <a:gd name="T59" fmla="*/ 82 h 149"/>
              <a:gd name="T60" fmla="*/ 15 w 480"/>
              <a:gd name="T61" fmla="*/ 74 h 149"/>
              <a:gd name="T62" fmla="*/ 15 w 480"/>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0" h="149">
                <a:moveTo>
                  <a:pt x="8" y="66"/>
                </a:moveTo>
                <a:lnTo>
                  <a:pt x="22" y="58"/>
                </a:lnTo>
                <a:lnTo>
                  <a:pt x="37" y="58"/>
                </a:lnTo>
                <a:lnTo>
                  <a:pt x="51" y="50"/>
                </a:lnTo>
                <a:lnTo>
                  <a:pt x="67" y="50"/>
                </a:lnTo>
                <a:lnTo>
                  <a:pt x="82" y="41"/>
                </a:lnTo>
                <a:lnTo>
                  <a:pt x="98" y="33"/>
                </a:lnTo>
                <a:lnTo>
                  <a:pt x="120" y="25"/>
                </a:lnTo>
                <a:lnTo>
                  <a:pt x="135" y="17"/>
                </a:lnTo>
                <a:lnTo>
                  <a:pt x="150" y="17"/>
                </a:lnTo>
                <a:lnTo>
                  <a:pt x="165" y="0"/>
                </a:lnTo>
                <a:lnTo>
                  <a:pt x="179" y="0"/>
                </a:lnTo>
                <a:lnTo>
                  <a:pt x="195" y="0"/>
                </a:lnTo>
                <a:lnTo>
                  <a:pt x="210" y="0"/>
                </a:lnTo>
                <a:lnTo>
                  <a:pt x="224" y="0"/>
                </a:lnTo>
                <a:lnTo>
                  <a:pt x="240" y="0"/>
                </a:lnTo>
                <a:lnTo>
                  <a:pt x="255" y="8"/>
                </a:lnTo>
                <a:lnTo>
                  <a:pt x="277" y="17"/>
                </a:lnTo>
                <a:lnTo>
                  <a:pt x="291" y="17"/>
                </a:lnTo>
                <a:lnTo>
                  <a:pt x="306" y="17"/>
                </a:lnTo>
                <a:lnTo>
                  <a:pt x="322" y="25"/>
                </a:lnTo>
                <a:lnTo>
                  <a:pt x="336" y="33"/>
                </a:lnTo>
                <a:lnTo>
                  <a:pt x="351" y="41"/>
                </a:lnTo>
                <a:lnTo>
                  <a:pt x="367" y="50"/>
                </a:lnTo>
                <a:lnTo>
                  <a:pt x="381" y="58"/>
                </a:lnTo>
                <a:lnTo>
                  <a:pt x="396" y="66"/>
                </a:lnTo>
                <a:lnTo>
                  <a:pt x="419" y="74"/>
                </a:lnTo>
                <a:lnTo>
                  <a:pt x="434" y="82"/>
                </a:lnTo>
                <a:lnTo>
                  <a:pt x="448" y="82"/>
                </a:lnTo>
                <a:lnTo>
                  <a:pt x="471" y="90"/>
                </a:lnTo>
                <a:lnTo>
                  <a:pt x="463" y="111"/>
                </a:lnTo>
                <a:lnTo>
                  <a:pt x="479" y="90"/>
                </a:lnTo>
                <a:lnTo>
                  <a:pt x="464" y="99"/>
                </a:lnTo>
                <a:lnTo>
                  <a:pt x="448" y="107"/>
                </a:lnTo>
                <a:lnTo>
                  <a:pt x="434" y="107"/>
                </a:lnTo>
                <a:lnTo>
                  <a:pt x="419" y="115"/>
                </a:lnTo>
                <a:lnTo>
                  <a:pt x="404" y="115"/>
                </a:lnTo>
                <a:lnTo>
                  <a:pt x="389" y="123"/>
                </a:lnTo>
                <a:lnTo>
                  <a:pt x="373" y="123"/>
                </a:lnTo>
                <a:lnTo>
                  <a:pt x="359" y="132"/>
                </a:lnTo>
                <a:lnTo>
                  <a:pt x="344" y="140"/>
                </a:lnTo>
                <a:lnTo>
                  <a:pt x="328" y="140"/>
                </a:lnTo>
                <a:lnTo>
                  <a:pt x="314" y="140"/>
                </a:lnTo>
                <a:lnTo>
                  <a:pt x="299" y="148"/>
                </a:lnTo>
                <a:lnTo>
                  <a:pt x="284" y="140"/>
                </a:lnTo>
                <a:lnTo>
                  <a:pt x="269" y="140"/>
                </a:lnTo>
                <a:lnTo>
                  <a:pt x="255" y="140"/>
                </a:lnTo>
                <a:lnTo>
                  <a:pt x="240" y="140"/>
                </a:lnTo>
                <a:lnTo>
                  <a:pt x="224" y="140"/>
                </a:lnTo>
                <a:lnTo>
                  <a:pt x="210" y="132"/>
                </a:lnTo>
                <a:lnTo>
                  <a:pt x="195" y="123"/>
                </a:lnTo>
                <a:lnTo>
                  <a:pt x="179" y="123"/>
                </a:lnTo>
                <a:lnTo>
                  <a:pt x="165" y="115"/>
                </a:lnTo>
                <a:lnTo>
                  <a:pt x="150"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792" name="Oval 552"/>
          <p:cNvSpPr>
            <a:spLocks noChangeArrowheads="1"/>
          </p:cNvSpPr>
          <p:nvPr/>
        </p:nvSpPr>
        <p:spPr bwMode="auto">
          <a:xfrm>
            <a:off x="9366251" y="2395538"/>
            <a:ext cx="104775" cy="5556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3" name="未知"/>
          <p:cNvSpPr/>
          <p:nvPr/>
        </p:nvSpPr>
        <p:spPr bwMode="auto">
          <a:xfrm>
            <a:off x="8324850" y="2308225"/>
            <a:ext cx="679450" cy="234950"/>
          </a:xfrm>
          <a:custGeom>
            <a:avLst/>
            <a:gdLst>
              <a:gd name="T0" fmla="*/ 22 w 481"/>
              <a:gd name="T1" fmla="*/ 57 h 148"/>
              <a:gd name="T2" fmla="*/ 52 w 481"/>
              <a:gd name="T3" fmla="*/ 49 h 148"/>
              <a:gd name="T4" fmla="*/ 82 w 481"/>
              <a:gd name="T5" fmla="*/ 41 h 148"/>
              <a:gd name="T6" fmla="*/ 120 w 481"/>
              <a:gd name="T7" fmla="*/ 25 h 148"/>
              <a:gd name="T8" fmla="*/ 151 w 481"/>
              <a:gd name="T9" fmla="*/ 17 h 148"/>
              <a:gd name="T10" fmla="*/ 180 w 481"/>
              <a:gd name="T11" fmla="*/ 0 h 148"/>
              <a:gd name="T12" fmla="*/ 210 w 481"/>
              <a:gd name="T13" fmla="*/ 0 h 148"/>
              <a:gd name="T14" fmla="*/ 240 w 481"/>
              <a:gd name="T15" fmla="*/ 0 h 148"/>
              <a:gd name="T16" fmla="*/ 277 w 481"/>
              <a:gd name="T17" fmla="*/ 17 h 148"/>
              <a:gd name="T18" fmla="*/ 307 w 481"/>
              <a:gd name="T19" fmla="*/ 17 h 148"/>
              <a:gd name="T20" fmla="*/ 337 w 481"/>
              <a:gd name="T21" fmla="*/ 33 h 148"/>
              <a:gd name="T22" fmla="*/ 367 w 481"/>
              <a:gd name="T23" fmla="*/ 49 h 148"/>
              <a:gd name="T24" fmla="*/ 396 w 481"/>
              <a:gd name="T25" fmla="*/ 65 h 148"/>
              <a:gd name="T26" fmla="*/ 435 w 481"/>
              <a:gd name="T27" fmla="*/ 82 h 148"/>
              <a:gd name="T28" fmla="*/ 472 w 481"/>
              <a:gd name="T29" fmla="*/ 90 h 148"/>
              <a:gd name="T30" fmla="*/ 480 w 481"/>
              <a:gd name="T31" fmla="*/ 90 h 148"/>
              <a:gd name="T32" fmla="*/ 449 w 481"/>
              <a:gd name="T33" fmla="*/ 106 h 148"/>
              <a:gd name="T34" fmla="*/ 420 w 481"/>
              <a:gd name="T35" fmla="*/ 114 h 148"/>
              <a:gd name="T36" fmla="*/ 390 w 481"/>
              <a:gd name="T37" fmla="*/ 123 h 148"/>
              <a:gd name="T38" fmla="*/ 359 w 481"/>
              <a:gd name="T39" fmla="*/ 131 h 148"/>
              <a:gd name="T40" fmla="*/ 329 w 481"/>
              <a:gd name="T41" fmla="*/ 139 h 148"/>
              <a:gd name="T42" fmla="*/ 300 w 481"/>
              <a:gd name="T43" fmla="*/ 147 h 148"/>
              <a:gd name="T44" fmla="*/ 270 w 481"/>
              <a:gd name="T45" fmla="*/ 139 h 148"/>
              <a:gd name="T46" fmla="*/ 240 w 481"/>
              <a:gd name="T47" fmla="*/ 139 h 148"/>
              <a:gd name="T48" fmla="*/ 210 w 481"/>
              <a:gd name="T49" fmla="*/ 131 h 148"/>
              <a:gd name="T50" fmla="*/ 180 w 481"/>
              <a:gd name="T51" fmla="*/ 123 h 148"/>
              <a:gd name="T52" fmla="*/ 151 w 481"/>
              <a:gd name="T53" fmla="*/ 114 h 148"/>
              <a:gd name="T54" fmla="*/ 112 w 481"/>
              <a:gd name="T55" fmla="*/ 98 h 148"/>
              <a:gd name="T56" fmla="*/ 75 w 481"/>
              <a:gd name="T57" fmla="*/ 90 h 148"/>
              <a:gd name="T58" fmla="*/ 45 w 481"/>
              <a:gd name="T59" fmla="*/ 82 h 148"/>
              <a:gd name="T60" fmla="*/ 15 w 481"/>
              <a:gd name="T61" fmla="*/ 74 h 148"/>
              <a:gd name="T62" fmla="*/ 15 w 481"/>
              <a:gd name="T63" fmla="*/ 6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48">
                <a:moveTo>
                  <a:pt x="8" y="65"/>
                </a:moveTo>
                <a:lnTo>
                  <a:pt x="22" y="57"/>
                </a:lnTo>
                <a:lnTo>
                  <a:pt x="37" y="57"/>
                </a:lnTo>
                <a:lnTo>
                  <a:pt x="52" y="49"/>
                </a:lnTo>
                <a:lnTo>
                  <a:pt x="67" y="49"/>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49"/>
                </a:lnTo>
                <a:lnTo>
                  <a:pt x="382" y="57"/>
                </a:lnTo>
                <a:lnTo>
                  <a:pt x="396" y="65"/>
                </a:lnTo>
                <a:lnTo>
                  <a:pt x="420" y="74"/>
                </a:lnTo>
                <a:lnTo>
                  <a:pt x="435" y="82"/>
                </a:lnTo>
                <a:lnTo>
                  <a:pt x="449" y="82"/>
                </a:lnTo>
                <a:lnTo>
                  <a:pt x="472" y="90"/>
                </a:lnTo>
                <a:lnTo>
                  <a:pt x="464" y="110"/>
                </a:lnTo>
                <a:lnTo>
                  <a:pt x="480" y="90"/>
                </a:lnTo>
                <a:lnTo>
                  <a:pt x="465" y="98"/>
                </a:lnTo>
                <a:lnTo>
                  <a:pt x="449" y="106"/>
                </a:lnTo>
                <a:lnTo>
                  <a:pt x="435" y="106"/>
                </a:lnTo>
                <a:lnTo>
                  <a:pt x="420" y="114"/>
                </a:lnTo>
                <a:lnTo>
                  <a:pt x="404" y="114"/>
                </a:lnTo>
                <a:lnTo>
                  <a:pt x="390" y="123"/>
                </a:lnTo>
                <a:lnTo>
                  <a:pt x="374" y="123"/>
                </a:lnTo>
                <a:lnTo>
                  <a:pt x="359" y="131"/>
                </a:lnTo>
                <a:lnTo>
                  <a:pt x="345" y="139"/>
                </a:lnTo>
                <a:lnTo>
                  <a:pt x="329" y="139"/>
                </a:lnTo>
                <a:lnTo>
                  <a:pt x="314" y="139"/>
                </a:lnTo>
                <a:lnTo>
                  <a:pt x="300" y="147"/>
                </a:lnTo>
                <a:lnTo>
                  <a:pt x="284" y="139"/>
                </a:lnTo>
                <a:lnTo>
                  <a:pt x="270" y="139"/>
                </a:lnTo>
                <a:lnTo>
                  <a:pt x="255" y="139"/>
                </a:lnTo>
                <a:lnTo>
                  <a:pt x="240" y="139"/>
                </a:lnTo>
                <a:lnTo>
                  <a:pt x="225" y="139"/>
                </a:lnTo>
                <a:lnTo>
                  <a:pt x="210" y="131"/>
                </a:lnTo>
                <a:lnTo>
                  <a:pt x="196" y="123"/>
                </a:lnTo>
                <a:lnTo>
                  <a:pt x="180" y="123"/>
                </a:lnTo>
                <a:lnTo>
                  <a:pt x="165" y="114"/>
                </a:lnTo>
                <a:lnTo>
                  <a:pt x="151" y="114"/>
                </a:lnTo>
                <a:lnTo>
                  <a:pt x="127" y="106"/>
                </a:lnTo>
                <a:lnTo>
                  <a:pt x="112" y="98"/>
                </a:lnTo>
                <a:lnTo>
                  <a:pt x="90" y="90"/>
                </a:lnTo>
                <a:lnTo>
                  <a:pt x="75" y="90"/>
                </a:lnTo>
                <a:lnTo>
                  <a:pt x="59" y="82"/>
                </a:lnTo>
                <a:lnTo>
                  <a:pt x="45" y="82"/>
                </a:lnTo>
                <a:lnTo>
                  <a:pt x="29" y="82"/>
                </a:lnTo>
                <a:lnTo>
                  <a:pt x="15" y="74"/>
                </a:lnTo>
                <a:lnTo>
                  <a:pt x="0" y="74"/>
                </a:lnTo>
                <a:lnTo>
                  <a:pt x="15" y="65"/>
                </a:lnTo>
                <a:lnTo>
                  <a:pt x="8" y="65"/>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794" name="Oval 554"/>
          <p:cNvSpPr>
            <a:spLocks noChangeArrowheads="1"/>
          </p:cNvSpPr>
          <p:nvPr/>
        </p:nvSpPr>
        <p:spPr bwMode="auto">
          <a:xfrm>
            <a:off x="8601075" y="2379664"/>
            <a:ext cx="103188"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5" name="未知"/>
          <p:cNvSpPr/>
          <p:nvPr/>
        </p:nvSpPr>
        <p:spPr bwMode="auto">
          <a:xfrm>
            <a:off x="3959226" y="2498725"/>
            <a:ext cx="677863" cy="236538"/>
          </a:xfrm>
          <a:custGeom>
            <a:avLst/>
            <a:gdLst>
              <a:gd name="T0" fmla="*/ 22 w 480"/>
              <a:gd name="T1" fmla="*/ 58 h 149"/>
              <a:gd name="T2" fmla="*/ 51 w 480"/>
              <a:gd name="T3" fmla="*/ 50 h 149"/>
              <a:gd name="T4" fmla="*/ 82 w 480"/>
              <a:gd name="T5" fmla="*/ 41 h 149"/>
              <a:gd name="T6" fmla="*/ 120 w 480"/>
              <a:gd name="T7" fmla="*/ 25 h 149"/>
              <a:gd name="T8" fmla="*/ 150 w 480"/>
              <a:gd name="T9" fmla="*/ 17 h 149"/>
              <a:gd name="T10" fmla="*/ 179 w 480"/>
              <a:gd name="T11" fmla="*/ 0 h 149"/>
              <a:gd name="T12" fmla="*/ 210 w 480"/>
              <a:gd name="T13" fmla="*/ 0 h 149"/>
              <a:gd name="T14" fmla="*/ 240 w 480"/>
              <a:gd name="T15" fmla="*/ 0 h 149"/>
              <a:gd name="T16" fmla="*/ 277 w 480"/>
              <a:gd name="T17" fmla="*/ 17 h 149"/>
              <a:gd name="T18" fmla="*/ 306 w 480"/>
              <a:gd name="T19" fmla="*/ 17 h 149"/>
              <a:gd name="T20" fmla="*/ 336 w 480"/>
              <a:gd name="T21" fmla="*/ 33 h 149"/>
              <a:gd name="T22" fmla="*/ 367 w 480"/>
              <a:gd name="T23" fmla="*/ 50 h 149"/>
              <a:gd name="T24" fmla="*/ 396 w 480"/>
              <a:gd name="T25" fmla="*/ 66 h 149"/>
              <a:gd name="T26" fmla="*/ 434 w 480"/>
              <a:gd name="T27" fmla="*/ 82 h 149"/>
              <a:gd name="T28" fmla="*/ 471 w 480"/>
              <a:gd name="T29" fmla="*/ 90 h 149"/>
              <a:gd name="T30" fmla="*/ 479 w 480"/>
              <a:gd name="T31" fmla="*/ 90 h 149"/>
              <a:gd name="T32" fmla="*/ 448 w 480"/>
              <a:gd name="T33" fmla="*/ 107 h 149"/>
              <a:gd name="T34" fmla="*/ 419 w 480"/>
              <a:gd name="T35" fmla="*/ 115 h 149"/>
              <a:gd name="T36" fmla="*/ 389 w 480"/>
              <a:gd name="T37" fmla="*/ 123 h 149"/>
              <a:gd name="T38" fmla="*/ 359 w 480"/>
              <a:gd name="T39" fmla="*/ 132 h 149"/>
              <a:gd name="T40" fmla="*/ 328 w 480"/>
              <a:gd name="T41" fmla="*/ 140 h 149"/>
              <a:gd name="T42" fmla="*/ 299 w 480"/>
              <a:gd name="T43" fmla="*/ 148 h 149"/>
              <a:gd name="T44" fmla="*/ 269 w 480"/>
              <a:gd name="T45" fmla="*/ 140 h 149"/>
              <a:gd name="T46" fmla="*/ 240 w 480"/>
              <a:gd name="T47" fmla="*/ 140 h 149"/>
              <a:gd name="T48" fmla="*/ 210 w 480"/>
              <a:gd name="T49" fmla="*/ 132 h 149"/>
              <a:gd name="T50" fmla="*/ 179 w 480"/>
              <a:gd name="T51" fmla="*/ 123 h 149"/>
              <a:gd name="T52" fmla="*/ 150 w 480"/>
              <a:gd name="T53" fmla="*/ 115 h 149"/>
              <a:gd name="T54" fmla="*/ 112 w 480"/>
              <a:gd name="T55" fmla="*/ 99 h 149"/>
              <a:gd name="T56" fmla="*/ 75 w 480"/>
              <a:gd name="T57" fmla="*/ 90 h 149"/>
              <a:gd name="T58" fmla="*/ 45 w 480"/>
              <a:gd name="T59" fmla="*/ 82 h 149"/>
              <a:gd name="T60" fmla="*/ 15 w 480"/>
              <a:gd name="T61" fmla="*/ 74 h 149"/>
              <a:gd name="T62" fmla="*/ 15 w 480"/>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0" h="149">
                <a:moveTo>
                  <a:pt x="8" y="66"/>
                </a:moveTo>
                <a:lnTo>
                  <a:pt x="22" y="58"/>
                </a:lnTo>
                <a:lnTo>
                  <a:pt x="37" y="58"/>
                </a:lnTo>
                <a:lnTo>
                  <a:pt x="51" y="50"/>
                </a:lnTo>
                <a:lnTo>
                  <a:pt x="67" y="50"/>
                </a:lnTo>
                <a:lnTo>
                  <a:pt x="82" y="41"/>
                </a:lnTo>
                <a:lnTo>
                  <a:pt x="98" y="33"/>
                </a:lnTo>
                <a:lnTo>
                  <a:pt x="120" y="25"/>
                </a:lnTo>
                <a:lnTo>
                  <a:pt x="135" y="17"/>
                </a:lnTo>
                <a:lnTo>
                  <a:pt x="150" y="17"/>
                </a:lnTo>
                <a:lnTo>
                  <a:pt x="165" y="0"/>
                </a:lnTo>
                <a:lnTo>
                  <a:pt x="179" y="0"/>
                </a:lnTo>
                <a:lnTo>
                  <a:pt x="195" y="0"/>
                </a:lnTo>
                <a:lnTo>
                  <a:pt x="210" y="0"/>
                </a:lnTo>
                <a:lnTo>
                  <a:pt x="224" y="0"/>
                </a:lnTo>
                <a:lnTo>
                  <a:pt x="240" y="0"/>
                </a:lnTo>
                <a:lnTo>
                  <a:pt x="255" y="8"/>
                </a:lnTo>
                <a:lnTo>
                  <a:pt x="277" y="17"/>
                </a:lnTo>
                <a:lnTo>
                  <a:pt x="291" y="17"/>
                </a:lnTo>
                <a:lnTo>
                  <a:pt x="306" y="17"/>
                </a:lnTo>
                <a:lnTo>
                  <a:pt x="322" y="25"/>
                </a:lnTo>
                <a:lnTo>
                  <a:pt x="336" y="33"/>
                </a:lnTo>
                <a:lnTo>
                  <a:pt x="351" y="41"/>
                </a:lnTo>
                <a:lnTo>
                  <a:pt x="367" y="50"/>
                </a:lnTo>
                <a:lnTo>
                  <a:pt x="381" y="58"/>
                </a:lnTo>
                <a:lnTo>
                  <a:pt x="396" y="66"/>
                </a:lnTo>
                <a:lnTo>
                  <a:pt x="419" y="74"/>
                </a:lnTo>
                <a:lnTo>
                  <a:pt x="434" y="82"/>
                </a:lnTo>
                <a:lnTo>
                  <a:pt x="448" y="82"/>
                </a:lnTo>
                <a:lnTo>
                  <a:pt x="471" y="90"/>
                </a:lnTo>
                <a:lnTo>
                  <a:pt x="463" y="111"/>
                </a:lnTo>
                <a:lnTo>
                  <a:pt x="479" y="90"/>
                </a:lnTo>
                <a:lnTo>
                  <a:pt x="464" y="99"/>
                </a:lnTo>
                <a:lnTo>
                  <a:pt x="448" y="107"/>
                </a:lnTo>
                <a:lnTo>
                  <a:pt x="434" y="107"/>
                </a:lnTo>
                <a:lnTo>
                  <a:pt x="419" y="115"/>
                </a:lnTo>
                <a:lnTo>
                  <a:pt x="404" y="115"/>
                </a:lnTo>
                <a:lnTo>
                  <a:pt x="389" y="123"/>
                </a:lnTo>
                <a:lnTo>
                  <a:pt x="373" y="123"/>
                </a:lnTo>
                <a:lnTo>
                  <a:pt x="359" y="132"/>
                </a:lnTo>
                <a:lnTo>
                  <a:pt x="344" y="140"/>
                </a:lnTo>
                <a:lnTo>
                  <a:pt x="328" y="140"/>
                </a:lnTo>
                <a:lnTo>
                  <a:pt x="314" y="140"/>
                </a:lnTo>
                <a:lnTo>
                  <a:pt x="299" y="148"/>
                </a:lnTo>
                <a:lnTo>
                  <a:pt x="284" y="140"/>
                </a:lnTo>
                <a:lnTo>
                  <a:pt x="269" y="140"/>
                </a:lnTo>
                <a:lnTo>
                  <a:pt x="255" y="140"/>
                </a:lnTo>
                <a:lnTo>
                  <a:pt x="240" y="140"/>
                </a:lnTo>
                <a:lnTo>
                  <a:pt x="224" y="140"/>
                </a:lnTo>
                <a:lnTo>
                  <a:pt x="210" y="132"/>
                </a:lnTo>
                <a:lnTo>
                  <a:pt x="195" y="123"/>
                </a:lnTo>
                <a:lnTo>
                  <a:pt x="179" y="123"/>
                </a:lnTo>
                <a:lnTo>
                  <a:pt x="165" y="115"/>
                </a:lnTo>
                <a:lnTo>
                  <a:pt x="150"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796" name="Oval 556"/>
          <p:cNvSpPr>
            <a:spLocks noChangeArrowheads="1"/>
          </p:cNvSpPr>
          <p:nvPr/>
        </p:nvSpPr>
        <p:spPr bwMode="auto">
          <a:xfrm>
            <a:off x="4233864" y="2573339"/>
            <a:ext cx="103187" cy="5238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7" name="未知"/>
          <p:cNvSpPr/>
          <p:nvPr/>
        </p:nvSpPr>
        <p:spPr bwMode="auto">
          <a:xfrm>
            <a:off x="4724400" y="2532064"/>
            <a:ext cx="679450" cy="236537"/>
          </a:xfrm>
          <a:custGeom>
            <a:avLst/>
            <a:gdLst>
              <a:gd name="T0" fmla="*/ 22 w 482"/>
              <a:gd name="T1" fmla="*/ 58 h 149"/>
              <a:gd name="T2" fmla="*/ 52 w 482"/>
              <a:gd name="T3" fmla="*/ 50 h 149"/>
              <a:gd name="T4" fmla="*/ 82 w 482"/>
              <a:gd name="T5" fmla="*/ 41 h 149"/>
              <a:gd name="T6" fmla="*/ 120 w 482"/>
              <a:gd name="T7" fmla="*/ 25 h 149"/>
              <a:gd name="T8" fmla="*/ 151 w 482"/>
              <a:gd name="T9" fmla="*/ 17 h 149"/>
              <a:gd name="T10" fmla="*/ 180 w 482"/>
              <a:gd name="T11" fmla="*/ 0 h 149"/>
              <a:gd name="T12" fmla="*/ 210 w 482"/>
              <a:gd name="T13" fmla="*/ 0 h 149"/>
              <a:gd name="T14" fmla="*/ 240 w 482"/>
              <a:gd name="T15" fmla="*/ 0 h 149"/>
              <a:gd name="T16" fmla="*/ 277 w 482"/>
              <a:gd name="T17" fmla="*/ 17 h 149"/>
              <a:gd name="T18" fmla="*/ 308 w 482"/>
              <a:gd name="T19" fmla="*/ 17 h 149"/>
              <a:gd name="T20" fmla="*/ 338 w 482"/>
              <a:gd name="T21" fmla="*/ 33 h 149"/>
              <a:gd name="T22" fmla="*/ 368 w 482"/>
              <a:gd name="T23" fmla="*/ 50 h 149"/>
              <a:gd name="T24" fmla="*/ 397 w 482"/>
              <a:gd name="T25" fmla="*/ 66 h 149"/>
              <a:gd name="T26" fmla="*/ 436 w 482"/>
              <a:gd name="T27" fmla="*/ 82 h 149"/>
              <a:gd name="T28" fmla="*/ 473 w 482"/>
              <a:gd name="T29" fmla="*/ 90 h 149"/>
              <a:gd name="T30" fmla="*/ 481 w 482"/>
              <a:gd name="T31" fmla="*/ 90 h 149"/>
              <a:gd name="T32" fmla="*/ 450 w 482"/>
              <a:gd name="T33" fmla="*/ 107 h 149"/>
              <a:gd name="T34" fmla="*/ 421 w 482"/>
              <a:gd name="T35" fmla="*/ 115 h 149"/>
              <a:gd name="T36" fmla="*/ 391 w 482"/>
              <a:gd name="T37" fmla="*/ 123 h 149"/>
              <a:gd name="T38" fmla="*/ 361 w 482"/>
              <a:gd name="T39" fmla="*/ 132 h 149"/>
              <a:gd name="T40" fmla="*/ 330 w 482"/>
              <a:gd name="T41" fmla="*/ 140 h 149"/>
              <a:gd name="T42" fmla="*/ 300 w 482"/>
              <a:gd name="T43" fmla="*/ 148 h 149"/>
              <a:gd name="T44" fmla="*/ 271 w 482"/>
              <a:gd name="T45" fmla="*/ 140 h 149"/>
              <a:gd name="T46" fmla="*/ 240 w 482"/>
              <a:gd name="T47" fmla="*/ 140 h 149"/>
              <a:gd name="T48" fmla="*/ 210 w 482"/>
              <a:gd name="T49" fmla="*/ 132 h 149"/>
              <a:gd name="T50" fmla="*/ 180 w 482"/>
              <a:gd name="T51" fmla="*/ 123 h 149"/>
              <a:gd name="T52" fmla="*/ 151 w 482"/>
              <a:gd name="T53" fmla="*/ 115 h 149"/>
              <a:gd name="T54" fmla="*/ 112 w 482"/>
              <a:gd name="T55" fmla="*/ 99 h 149"/>
              <a:gd name="T56" fmla="*/ 75 w 482"/>
              <a:gd name="T57" fmla="*/ 90 h 149"/>
              <a:gd name="T58" fmla="*/ 45 w 482"/>
              <a:gd name="T59" fmla="*/ 82 h 149"/>
              <a:gd name="T60" fmla="*/ 15 w 482"/>
              <a:gd name="T61" fmla="*/ 74 h 149"/>
              <a:gd name="T62" fmla="*/ 15 w 482"/>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1"/>
                </a:lnTo>
                <a:lnTo>
                  <a:pt x="481" y="90"/>
                </a:lnTo>
                <a:lnTo>
                  <a:pt x="466" y="99"/>
                </a:lnTo>
                <a:lnTo>
                  <a:pt x="450" y="107"/>
                </a:lnTo>
                <a:lnTo>
                  <a:pt x="436" y="107"/>
                </a:lnTo>
                <a:lnTo>
                  <a:pt x="421" y="115"/>
                </a:lnTo>
                <a:lnTo>
                  <a:pt x="405" y="115"/>
                </a:lnTo>
                <a:lnTo>
                  <a:pt x="391" y="123"/>
                </a:lnTo>
                <a:lnTo>
                  <a:pt x="375" y="123"/>
                </a:lnTo>
                <a:lnTo>
                  <a:pt x="361" y="132"/>
                </a:lnTo>
                <a:lnTo>
                  <a:pt x="346" y="140"/>
                </a:lnTo>
                <a:lnTo>
                  <a:pt x="330" y="140"/>
                </a:lnTo>
                <a:lnTo>
                  <a:pt x="316" y="140"/>
                </a:lnTo>
                <a:lnTo>
                  <a:pt x="300" y="148"/>
                </a:lnTo>
                <a:lnTo>
                  <a:pt x="285" y="140"/>
                </a:lnTo>
                <a:lnTo>
                  <a:pt x="271" y="140"/>
                </a:lnTo>
                <a:lnTo>
                  <a:pt x="255" y="140"/>
                </a:lnTo>
                <a:lnTo>
                  <a:pt x="240" y="140"/>
                </a:lnTo>
                <a:lnTo>
                  <a:pt x="224" y="140"/>
                </a:lnTo>
                <a:lnTo>
                  <a:pt x="210" y="132"/>
                </a:lnTo>
                <a:lnTo>
                  <a:pt x="195"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798" name="Oval 558"/>
          <p:cNvSpPr>
            <a:spLocks noChangeArrowheads="1"/>
          </p:cNvSpPr>
          <p:nvPr/>
        </p:nvSpPr>
        <p:spPr bwMode="auto">
          <a:xfrm>
            <a:off x="5003800" y="2605088"/>
            <a:ext cx="101600" cy="5556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9" name="未知"/>
          <p:cNvSpPr/>
          <p:nvPr/>
        </p:nvSpPr>
        <p:spPr bwMode="auto">
          <a:xfrm>
            <a:off x="5534025" y="2514601"/>
            <a:ext cx="679450" cy="238125"/>
          </a:xfrm>
          <a:custGeom>
            <a:avLst/>
            <a:gdLst>
              <a:gd name="T0" fmla="*/ 22 w 482"/>
              <a:gd name="T1" fmla="*/ 58 h 150"/>
              <a:gd name="T2" fmla="*/ 52 w 482"/>
              <a:gd name="T3" fmla="*/ 50 h 150"/>
              <a:gd name="T4" fmla="*/ 82 w 482"/>
              <a:gd name="T5" fmla="*/ 41 h 150"/>
              <a:gd name="T6" fmla="*/ 120 w 482"/>
              <a:gd name="T7" fmla="*/ 25 h 150"/>
              <a:gd name="T8" fmla="*/ 151 w 482"/>
              <a:gd name="T9" fmla="*/ 17 h 150"/>
              <a:gd name="T10" fmla="*/ 180 w 482"/>
              <a:gd name="T11" fmla="*/ 0 h 150"/>
              <a:gd name="T12" fmla="*/ 210 w 482"/>
              <a:gd name="T13" fmla="*/ 0 h 150"/>
              <a:gd name="T14" fmla="*/ 240 w 482"/>
              <a:gd name="T15" fmla="*/ 0 h 150"/>
              <a:gd name="T16" fmla="*/ 277 w 482"/>
              <a:gd name="T17" fmla="*/ 17 h 150"/>
              <a:gd name="T18" fmla="*/ 308 w 482"/>
              <a:gd name="T19" fmla="*/ 17 h 150"/>
              <a:gd name="T20" fmla="*/ 338 w 482"/>
              <a:gd name="T21" fmla="*/ 33 h 150"/>
              <a:gd name="T22" fmla="*/ 368 w 482"/>
              <a:gd name="T23" fmla="*/ 50 h 150"/>
              <a:gd name="T24" fmla="*/ 397 w 482"/>
              <a:gd name="T25" fmla="*/ 66 h 150"/>
              <a:gd name="T26" fmla="*/ 436 w 482"/>
              <a:gd name="T27" fmla="*/ 82 h 150"/>
              <a:gd name="T28" fmla="*/ 473 w 482"/>
              <a:gd name="T29" fmla="*/ 90 h 150"/>
              <a:gd name="T30" fmla="*/ 481 w 482"/>
              <a:gd name="T31" fmla="*/ 90 h 150"/>
              <a:gd name="T32" fmla="*/ 450 w 482"/>
              <a:gd name="T33" fmla="*/ 108 h 150"/>
              <a:gd name="T34" fmla="*/ 421 w 482"/>
              <a:gd name="T35" fmla="*/ 115 h 150"/>
              <a:gd name="T36" fmla="*/ 391 w 482"/>
              <a:gd name="T37" fmla="*/ 123 h 150"/>
              <a:gd name="T38" fmla="*/ 361 w 482"/>
              <a:gd name="T39" fmla="*/ 133 h 150"/>
              <a:gd name="T40" fmla="*/ 330 w 482"/>
              <a:gd name="T41" fmla="*/ 141 h 150"/>
              <a:gd name="T42" fmla="*/ 300 w 482"/>
              <a:gd name="T43" fmla="*/ 149 h 150"/>
              <a:gd name="T44" fmla="*/ 271 w 482"/>
              <a:gd name="T45" fmla="*/ 141 h 150"/>
              <a:gd name="T46" fmla="*/ 240 w 482"/>
              <a:gd name="T47" fmla="*/ 141 h 150"/>
              <a:gd name="T48" fmla="*/ 210 w 482"/>
              <a:gd name="T49" fmla="*/ 133 h 150"/>
              <a:gd name="T50" fmla="*/ 180 w 482"/>
              <a:gd name="T51" fmla="*/ 123 h 150"/>
              <a:gd name="T52" fmla="*/ 151 w 482"/>
              <a:gd name="T53" fmla="*/ 115 h 150"/>
              <a:gd name="T54" fmla="*/ 112 w 482"/>
              <a:gd name="T55" fmla="*/ 100 h 150"/>
              <a:gd name="T56" fmla="*/ 75 w 482"/>
              <a:gd name="T57" fmla="*/ 90 h 150"/>
              <a:gd name="T58" fmla="*/ 45 w 482"/>
              <a:gd name="T59" fmla="*/ 82 h 150"/>
              <a:gd name="T60" fmla="*/ 15 w 482"/>
              <a:gd name="T61" fmla="*/ 74 h 150"/>
              <a:gd name="T62" fmla="*/ 15 w 482"/>
              <a:gd name="T63"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50">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2"/>
                </a:lnTo>
                <a:lnTo>
                  <a:pt x="481" y="90"/>
                </a:lnTo>
                <a:lnTo>
                  <a:pt x="466" y="100"/>
                </a:lnTo>
                <a:lnTo>
                  <a:pt x="450" y="108"/>
                </a:lnTo>
                <a:lnTo>
                  <a:pt x="436" y="108"/>
                </a:lnTo>
                <a:lnTo>
                  <a:pt x="421" y="115"/>
                </a:lnTo>
                <a:lnTo>
                  <a:pt x="405" y="115"/>
                </a:lnTo>
                <a:lnTo>
                  <a:pt x="391" y="123"/>
                </a:lnTo>
                <a:lnTo>
                  <a:pt x="375" y="123"/>
                </a:lnTo>
                <a:lnTo>
                  <a:pt x="361" y="133"/>
                </a:lnTo>
                <a:lnTo>
                  <a:pt x="346" y="141"/>
                </a:lnTo>
                <a:lnTo>
                  <a:pt x="330" y="141"/>
                </a:lnTo>
                <a:lnTo>
                  <a:pt x="316" y="141"/>
                </a:lnTo>
                <a:lnTo>
                  <a:pt x="300" y="149"/>
                </a:lnTo>
                <a:lnTo>
                  <a:pt x="285" y="141"/>
                </a:lnTo>
                <a:lnTo>
                  <a:pt x="271" y="141"/>
                </a:lnTo>
                <a:lnTo>
                  <a:pt x="255" y="141"/>
                </a:lnTo>
                <a:lnTo>
                  <a:pt x="240" y="141"/>
                </a:lnTo>
                <a:lnTo>
                  <a:pt x="224" y="141"/>
                </a:lnTo>
                <a:lnTo>
                  <a:pt x="210" y="133"/>
                </a:lnTo>
                <a:lnTo>
                  <a:pt x="195" y="123"/>
                </a:lnTo>
                <a:lnTo>
                  <a:pt x="180" y="123"/>
                </a:lnTo>
                <a:lnTo>
                  <a:pt x="165" y="115"/>
                </a:lnTo>
                <a:lnTo>
                  <a:pt x="151" y="115"/>
                </a:lnTo>
                <a:lnTo>
                  <a:pt x="127" y="108"/>
                </a:lnTo>
                <a:lnTo>
                  <a:pt x="112" y="100"/>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00" name="Oval 560"/>
          <p:cNvSpPr>
            <a:spLocks noChangeArrowheads="1"/>
          </p:cNvSpPr>
          <p:nvPr/>
        </p:nvSpPr>
        <p:spPr bwMode="auto">
          <a:xfrm>
            <a:off x="5810251" y="2589213"/>
            <a:ext cx="104775" cy="5556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01" name="未知"/>
          <p:cNvSpPr/>
          <p:nvPr/>
        </p:nvSpPr>
        <p:spPr bwMode="auto">
          <a:xfrm>
            <a:off x="6392863" y="2517775"/>
            <a:ext cx="679450" cy="236538"/>
          </a:xfrm>
          <a:custGeom>
            <a:avLst/>
            <a:gdLst>
              <a:gd name="T0" fmla="*/ 22 w 482"/>
              <a:gd name="T1" fmla="*/ 58 h 149"/>
              <a:gd name="T2" fmla="*/ 52 w 482"/>
              <a:gd name="T3" fmla="*/ 50 h 149"/>
              <a:gd name="T4" fmla="*/ 82 w 482"/>
              <a:gd name="T5" fmla="*/ 41 h 149"/>
              <a:gd name="T6" fmla="*/ 120 w 482"/>
              <a:gd name="T7" fmla="*/ 25 h 149"/>
              <a:gd name="T8" fmla="*/ 151 w 482"/>
              <a:gd name="T9" fmla="*/ 17 h 149"/>
              <a:gd name="T10" fmla="*/ 180 w 482"/>
              <a:gd name="T11" fmla="*/ 0 h 149"/>
              <a:gd name="T12" fmla="*/ 210 w 482"/>
              <a:gd name="T13" fmla="*/ 0 h 149"/>
              <a:gd name="T14" fmla="*/ 240 w 482"/>
              <a:gd name="T15" fmla="*/ 0 h 149"/>
              <a:gd name="T16" fmla="*/ 277 w 482"/>
              <a:gd name="T17" fmla="*/ 17 h 149"/>
              <a:gd name="T18" fmla="*/ 308 w 482"/>
              <a:gd name="T19" fmla="*/ 17 h 149"/>
              <a:gd name="T20" fmla="*/ 338 w 482"/>
              <a:gd name="T21" fmla="*/ 33 h 149"/>
              <a:gd name="T22" fmla="*/ 368 w 482"/>
              <a:gd name="T23" fmla="*/ 50 h 149"/>
              <a:gd name="T24" fmla="*/ 397 w 482"/>
              <a:gd name="T25" fmla="*/ 66 h 149"/>
              <a:gd name="T26" fmla="*/ 436 w 482"/>
              <a:gd name="T27" fmla="*/ 82 h 149"/>
              <a:gd name="T28" fmla="*/ 473 w 482"/>
              <a:gd name="T29" fmla="*/ 90 h 149"/>
              <a:gd name="T30" fmla="*/ 481 w 482"/>
              <a:gd name="T31" fmla="*/ 90 h 149"/>
              <a:gd name="T32" fmla="*/ 450 w 482"/>
              <a:gd name="T33" fmla="*/ 107 h 149"/>
              <a:gd name="T34" fmla="*/ 421 w 482"/>
              <a:gd name="T35" fmla="*/ 115 h 149"/>
              <a:gd name="T36" fmla="*/ 391 w 482"/>
              <a:gd name="T37" fmla="*/ 123 h 149"/>
              <a:gd name="T38" fmla="*/ 361 w 482"/>
              <a:gd name="T39" fmla="*/ 132 h 149"/>
              <a:gd name="T40" fmla="*/ 330 w 482"/>
              <a:gd name="T41" fmla="*/ 140 h 149"/>
              <a:gd name="T42" fmla="*/ 300 w 482"/>
              <a:gd name="T43" fmla="*/ 148 h 149"/>
              <a:gd name="T44" fmla="*/ 271 w 482"/>
              <a:gd name="T45" fmla="*/ 140 h 149"/>
              <a:gd name="T46" fmla="*/ 240 w 482"/>
              <a:gd name="T47" fmla="*/ 140 h 149"/>
              <a:gd name="T48" fmla="*/ 210 w 482"/>
              <a:gd name="T49" fmla="*/ 132 h 149"/>
              <a:gd name="T50" fmla="*/ 180 w 482"/>
              <a:gd name="T51" fmla="*/ 123 h 149"/>
              <a:gd name="T52" fmla="*/ 151 w 482"/>
              <a:gd name="T53" fmla="*/ 115 h 149"/>
              <a:gd name="T54" fmla="*/ 112 w 482"/>
              <a:gd name="T55" fmla="*/ 99 h 149"/>
              <a:gd name="T56" fmla="*/ 75 w 482"/>
              <a:gd name="T57" fmla="*/ 90 h 149"/>
              <a:gd name="T58" fmla="*/ 45 w 482"/>
              <a:gd name="T59" fmla="*/ 82 h 149"/>
              <a:gd name="T60" fmla="*/ 15 w 482"/>
              <a:gd name="T61" fmla="*/ 74 h 149"/>
              <a:gd name="T62" fmla="*/ 15 w 482"/>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1"/>
                </a:lnTo>
                <a:lnTo>
                  <a:pt x="481" y="90"/>
                </a:lnTo>
                <a:lnTo>
                  <a:pt x="466" y="99"/>
                </a:lnTo>
                <a:lnTo>
                  <a:pt x="450" y="107"/>
                </a:lnTo>
                <a:lnTo>
                  <a:pt x="436" y="107"/>
                </a:lnTo>
                <a:lnTo>
                  <a:pt x="421" y="115"/>
                </a:lnTo>
                <a:lnTo>
                  <a:pt x="405" y="115"/>
                </a:lnTo>
                <a:lnTo>
                  <a:pt x="391" y="123"/>
                </a:lnTo>
                <a:lnTo>
                  <a:pt x="375" y="123"/>
                </a:lnTo>
                <a:lnTo>
                  <a:pt x="361" y="132"/>
                </a:lnTo>
                <a:lnTo>
                  <a:pt x="346" y="140"/>
                </a:lnTo>
                <a:lnTo>
                  <a:pt x="330" y="140"/>
                </a:lnTo>
                <a:lnTo>
                  <a:pt x="316" y="140"/>
                </a:lnTo>
                <a:lnTo>
                  <a:pt x="300" y="148"/>
                </a:lnTo>
                <a:lnTo>
                  <a:pt x="285" y="140"/>
                </a:lnTo>
                <a:lnTo>
                  <a:pt x="271" y="140"/>
                </a:lnTo>
                <a:lnTo>
                  <a:pt x="255" y="140"/>
                </a:lnTo>
                <a:lnTo>
                  <a:pt x="240" y="140"/>
                </a:lnTo>
                <a:lnTo>
                  <a:pt x="224" y="140"/>
                </a:lnTo>
                <a:lnTo>
                  <a:pt x="210" y="132"/>
                </a:lnTo>
                <a:lnTo>
                  <a:pt x="195"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02" name="Oval 562"/>
          <p:cNvSpPr>
            <a:spLocks noChangeArrowheads="1"/>
          </p:cNvSpPr>
          <p:nvPr/>
        </p:nvSpPr>
        <p:spPr bwMode="auto">
          <a:xfrm>
            <a:off x="6672263" y="2592389"/>
            <a:ext cx="100012" cy="5238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03" name="未知"/>
          <p:cNvSpPr/>
          <p:nvPr/>
        </p:nvSpPr>
        <p:spPr bwMode="auto">
          <a:xfrm>
            <a:off x="7200900" y="2533651"/>
            <a:ext cx="679450" cy="238125"/>
          </a:xfrm>
          <a:custGeom>
            <a:avLst/>
            <a:gdLst>
              <a:gd name="T0" fmla="*/ 22 w 482"/>
              <a:gd name="T1" fmla="*/ 58 h 150"/>
              <a:gd name="T2" fmla="*/ 52 w 482"/>
              <a:gd name="T3" fmla="*/ 50 h 150"/>
              <a:gd name="T4" fmla="*/ 82 w 482"/>
              <a:gd name="T5" fmla="*/ 41 h 150"/>
              <a:gd name="T6" fmla="*/ 120 w 482"/>
              <a:gd name="T7" fmla="*/ 25 h 150"/>
              <a:gd name="T8" fmla="*/ 151 w 482"/>
              <a:gd name="T9" fmla="*/ 17 h 150"/>
              <a:gd name="T10" fmla="*/ 180 w 482"/>
              <a:gd name="T11" fmla="*/ 0 h 150"/>
              <a:gd name="T12" fmla="*/ 210 w 482"/>
              <a:gd name="T13" fmla="*/ 0 h 150"/>
              <a:gd name="T14" fmla="*/ 240 w 482"/>
              <a:gd name="T15" fmla="*/ 0 h 150"/>
              <a:gd name="T16" fmla="*/ 277 w 482"/>
              <a:gd name="T17" fmla="*/ 17 h 150"/>
              <a:gd name="T18" fmla="*/ 308 w 482"/>
              <a:gd name="T19" fmla="*/ 17 h 150"/>
              <a:gd name="T20" fmla="*/ 338 w 482"/>
              <a:gd name="T21" fmla="*/ 33 h 150"/>
              <a:gd name="T22" fmla="*/ 368 w 482"/>
              <a:gd name="T23" fmla="*/ 50 h 150"/>
              <a:gd name="T24" fmla="*/ 397 w 482"/>
              <a:gd name="T25" fmla="*/ 66 h 150"/>
              <a:gd name="T26" fmla="*/ 436 w 482"/>
              <a:gd name="T27" fmla="*/ 82 h 150"/>
              <a:gd name="T28" fmla="*/ 473 w 482"/>
              <a:gd name="T29" fmla="*/ 90 h 150"/>
              <a:gd name="T30" fmla="*/ 481 w 482"/>
              <a:gd name="T31" fmla="*/ 90 h 150"/>
              <a:gd name="T32" fmla="*/ 450 w 482"/>
              <a:gd name="T33" fmla="*/ 108 h 150"/>
              <a:gd name="T34" fmla="*/ 421 w 482"/>
              <a:gd name="T35" fmla="*/ 115 h 150"/>
              <a:gd name="T36" fmla="*/ 391 w 482"/>
              <a:gd name="T37" fmla="*/ 123 h 150"/>
              <a:gd name="T38" fmla="*/ 361 w 482"/>
              <a:gd name="T39" fmla="*/ 133 h 150"/>
              <a:gd name="T40" fmla="*/ 330 w 482"/>
              <a:gd name="T41" fmla="*/ 141 h 150"/>
              <a:gd name="T42" fmla="*/ 300 w 482"/>
              <a:gd name="T43" fmla="*/ 149 h 150"/>
              <a:gd name="T44" fmla="*/ 271 w 482"/>
              <a:gd name="T45" fmla="*/ 141 h 150"/>
              <a:gd name="T46" fmla="*/ 240 w 482"/>
              <a:gd name="T47" fmla="*/ 141 h 150"/>
              <a:gd name="T48" fmla="*/ 210 w 482"/>
              <a:gd name="T49" fmla="*/ 133 h 150"/>
              <a:gd name="T50" fmla="*/ 180 w 482"/>
              <a:gd name="T51" fmla="*/ 123 h 150"/>
              <a:gd name="T52" fmla="*/ 151 w 482"/>
              <a:gd name="T53" fmla="*/ 115 h 150"/>
              <a:gd name="T54" fmla="*/ 112 w 482"/>
              <a:gd name="T55" fmla="*/ 100 h 150"/>
              <a:gd name="T56" fmla="*/ 75 w 482"/>
              <a:gd name="T57" fmla="*/ 90 h 150"/>
              <a:gd name="T58" fmla="*/ 45 w 482"/>
              <a:gd name="T59" fmla="*/ 82 h 150"/>
              <a:gd name="T60" fmla="*/ 15 w 482"/>
              <a:gd name="T61" fmla="*/ 74 h 150"/>
              <a:gd name="T62" fmla="*/ 15 w 482"/>
              <a:gd name="T63"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50">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2"/>
                </a:lnTo>
                <a:lnTo>
                  <a:pt x="481" y="90"/>
                </a:lnTo>
                <a:lnTo>
                  <a:pt x="466" y="100"/>
                </a:lnTo>
                <a:lnTo>
                  <a:pt x="450" y="108"/>
                </a:lnTo>
                <a:lnTo>
                  <a:pt x="436" y="108"/>
                </a:lnTo>
                <a:lnTo>
                  <a:pt x="421" y="115"/>
                </a:lnTo>
                <a:lnTo>
                  <a:pt x="405" y="115"/>
                </a:lnTo>
                <a:lnTo>
                  <a:pt x="391" y="123"/>
                </a:lnTo>
                <a:lnTo>
                  <a:pt x="375" y="123"/>
                </a:lnTo>
                <a:lnTo>
                  <a:pt x="361" y="133"/>
                </a:lnTo>
                <a:lnTo>
                  <a:pt x="346" y="141"/>
                </a:lnTo>
                <a:lnTo>
                  <a:pt x="330" y="141"/>
                </a:lnTo>
                <a:lnTo>
                  <a:pt x="316" y="141"/>
                </a:lnTo>
                <a:lnTo>
                  <a:pt x="300" y="149"/>
                </a:lnTo>
                <a:lnTo>
                  <a:pt x="285" y="141"/>
                </a:lnTo>
                <a:lnTo>
                  <a:pt x="271" y="141"/>
                </a:lnTo>
                <a:lnTo>
                  <a:pt x="255" y="141"/>
                </a:lnTo>
                <a:lnTo>
                  <a:pt x="240" y="141"/>
                </a:lnTo>
                <a:lnTo>
                  <a:pt x="224" y="141"/>
                </a:lnTo>
                <a:lnTo>
                  <a:pt x="210" y="133"/>
                </a:lnTo>
                <a:lnTo>
                  <a:pt x="195" y="123"/>
                </a:lnTo>
                <a:lnTo>
                  <a:pt x="180" y="123"/>
                </a:lnTo>
                <a:lnTo>
                  <a:pt x="165" y="115"/>
                </a:lnTo>
                <a:lnTo>
                  <a:pt x="151" y="115"/>
                </a:lnTo>
                <a:lnTo>
                  <a:pt x="127" y="108"/>
                </a:lnTo>
                <a:lnTo>
                  <a:pt x="112" y="100"/>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04" name="Oval 564"/>
          <p:cNvSpPr>
            <a:spLocks noChangeArrowheads="1"/>
          </p:cNvSpPr>
          <p:nvPr/>
        </p:nvSpPr>
        <p:spPr bwMode="auto">
          <a:xfrm>
            <a:off x="7477125" y="2609850"/>
            <a:ext cx="103188" cy="5238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05" name="未知"/>
          <p:cNvSpPr/>
          <p:nvPr/>
        </p:nvSpPr>
        <p:spPr bwMode="auto">
          <a:xfrm>
            <a:off x="7954963" y="2552700"/>
            <a:ext cx="679450" cy="234950"/>
          </a:xfrm>
          <a:custGeom>
            <a:avLst/>
            <a:gdLst>
              <a:gd name="T0" fmla="*/ 22 w 482"/>
              <a:gd name="T1" fmla="*/ 57 h 148"/>
              <a:gd name="T2" fmla="*/ 52 w 482"/>
              <a:gd name="T3" fmla="*/ 49 h 148"/>
              <a:gd name="T4" fmla="*/ 82 w 482"/>
              <a:gd name="T5" fmla="*/ 41 h 148"/>
              <a:gd name="T6" fmla="*/ 120 w 482"/>
              <a:gd name="T7" fmla="*/ 25 h 148"/>
              <a:gd name="T8" fmla="*/ 151 w 482"/>
              <a:gd name="T9" fmla="*/ 17 h 148"/>
              <a:gd name="T10" fmla="*/ 180 w 482"/>
              <a:gd name="T11" fmla="*/ 0 h 148"/>
              <a:gd name="T12" fmla="*/ 210 w 482"/>
              <a:gd name="T13" fmla="*/ 0 h 148"/>
              <a:gd name="T14" fmla="*/ 240 w 482"/>
              <a:gd name="T15" fmla="*/ 0 h 148"/>
              <a:gd name="T16" fmla="*/ 277 w 482"/>
              <a:gd name="T17" fmla="*/ 17 h 148"/>
              <a:gd name="T18" fmla="*/ 308 w 482"/>
              <a:gd name="T19" fmla="*/ 17 h 148"/>
              <a:gd name="T20" fmla="*/ 338 w 482"/>
              <a:gd name="T21" fmla="*/ 33 h 148"/>
              <a:gd name="T22" fmla="*/ 368 w 482"/>
              <a:gd name="T23" fmla="*/ 49 h 148"/>
              <a:gd name="T24" fmla="*/ 397 w 482"/>
              <a:gd name="T25" fmla="*/ 65 h 148"/>
              <a:gd name="T26" fmla="*/ 436 w 482"/>
              <a:gd name="T27" fmla="*/ 82 h 148"/>
              <a:gd name="T28" fmla="*/ 473 w 482"/>
              <a:gd name="T29" fmla="*/ 90 h 148"/>
              <a:gd name="T30" fmla="*/ 481 w 482"/>
              <a:gd name="T31" fmla="*/ 90 h 148"/>
              <a:gd name="T32" fmla="*/ 450 w 482"/>
              <a:gd name="T33" fmla="*/ 106 h 148"/>
              <a:gd name="T34" fmla="*/ 421 w 482"/>
              <a:gd name="T35" fmla="*/ 114 h 148"/>
              <a:gd name="T36" fmla="*/ 391 w 482"/>
              <a:gd name="T37" fmla="*/ 123 h 148"/>
              <a:gd name="T38" fmla="*/ 361 w 482"/>
              <a:gd name="T39" fmla="*/ 131 h 148"/>
              <a:gd name="T40" fmla="*/ 330 w 482"/>
              <a:gd name="T41" fmla="*/ 139 h 148"/>
              <a:gd name="T42" fmla="*/ 300 w 482"/>
              <a:gd name="T43" fmla="*/ 147 h 148"/>
              <a:gd name="T44" fmla="*/ 271 w 482"/>
              <a:gd name="T45" fmla="*/ 139 h 148"/>
              <a:gd name="T46" fmla="*/ 240 w 482"/>
              <a:gd name="T47" fmla="*/ 139 h 148"/>
              <a:gd name="T48" fmla="*/ 210 w 482"/>
              <a:gd name="T49" fmla="*/ 131 h 148"/>
              <a:gd name="T50" fmla="*/ 180 w 482"/>
              <a:gd name="T51" fmla="*/ 123 h 148"/>
              <a:gd name="T52" fmla="*/ 151 w 482"/>
              <a:gd name="T53" fmla="*/ 114 h 148"/>
              <a:gd name="T54" fmla="*/ 112 w 482"/>
              <a:gd name="T55" fmla="*/ 98 h 148"/>
              <a:gd name="T56" fmla="*/ 75 w 482"/>
              <a:gd name="T57" fmla="*/ 90 h 148"/>
              <a:gd name="T58" fmla="*/ 45 w 482"/>
              <a:gd name="T59" fmla="*/ 82 h 148"/>
              <a:gd name="T60" fmla="*/ 15 w 482"/>
              <a:gd name="T61" fmla="*/ 74 h 148"/>
              <a:gd name="T62" fmla="*/ 15 w 482"/>
              <a:gd name="T63" fmla="*/ 6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8">
                <a:moveTo>
                  <a:pt x="8" y="65"/>
                </a:moveTo>
                <a:lnTo>
                  <a:pt x="22" y="57"/>
                </a:lnTo>
                <a:lnTo>
                  <a:pt x="37" y="57"/>
                </a:lnTo>
                <a:lnTo>
                  <a:pt x="52" y="49"/>
                </a:lnTo>
                <a:lnTo>
                  <a:pt x="67" y="49"/>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49"/>
                </a:lnTo>
                <a:lnTo>
                  <a:pt x="383" y="57"/>
                </a:lnTo>
                <a:lnTo>
                  <a:pt x="397" y="65"/>
                </a:lnTo>
                <a:lnTo>
                  <a:pt x="421" y="74"/>
                </a:lnTo>
                <a:lnTo>
                  <a:pt x="436" y="82"/>
                </a:lnTo>
                <a:lnTo>
                  <a:pt x="450" y="82"/>
                </a:lnTo>
                <a:lnTo>
                  <a:pt x="473" y="90"/>
                </a:lnTo>
                <a:lnTo>
                  <a:pt x="465" y="110"/>
                </a:lnTo>
                <a:lnTo>
                  <a:pt x="481" y="90"/>
                </a:lnTo>
                <a:lnTo>
                  <a:pt x="466" y="98"/>
                </a:lnTo>
                <a:lnTo>
                  <a:pt x="450" y="106"/>
                </a:lnTo>
                <a:lnTo>
                  <a:pt x="436" y="106"/>
                </a:lnTo>
                <a:lnTo>
                  <a:pt x="421" y="114"/>
                </a:lnTo>
                <a:lnTo>
                  <a:pt x="405" y="114"/>
                </a:lnTo>
                <a:lnTo>
                  <a:pt x="391" y="123"/>
                </a:lnTo>
                <a:lnTo>
                  <a:pt x="375" y="123"/>
                </a:lnTo>
                <a:lnTo>
                  <a:pt x="361" y="131"/>
                </a:lnTo>
                <a:lnTo>
                  <a:pt x="346" y="139"/>
                </a:lnTo>
                <a:lnTo>
                  <a:pt x="330" y="139"/>
                </a:lnTo>
                <a:lnTo>
                  <a:pt x="316" y="139"/>
                </a:lnTo>
                <a:lnTo>
                  <a:pt x="300" y="147"/>
                </a:lnTo>
                <a:lnTo>
                  <a:pt x="285" y="139"/>
                </a:lnTo>
                <a:lnTo>
                  <a:pt x="271" y="139"/>
                </a:lnTo>
                <a:lnTo>
                  <a:pt x="255" y="139"/>
                </a:lnTo>
                <a:lnTo>
                  <a:pt x="240" y="139"/>
                </a:lnTo>
                <a:lnTo>
                  <a:pt x="224" y="139"/>
                </a:lnTo>
                <a:lnTo>
                  <a:pt x="210" y="131"/>
                </a:lnTo>
                <a:lnTo>
                  <a:pt x="195" y="123"/>
                </a:lnTo>
                <a:lnTo>
                  <a:pt x="180" y="123"/>
                </a:lnTo>
                <a:lnTo>
                  <a:pt x="165" y="114"/>
                </a:lnTo>
                <a:lnTo>
                  <a:pt x="151" y="114"/>
                </a:lnTo>
                <a:lnTo>
                  <a:pt x="127" y="106"/>
                </a:lnTo>
                <a:lnTo>
                  <a:pt x="112" y="98"/>
                </a:lnTo>
                <a:lnTo>
                  <a:pt x="90" y="90"/>
                </a:lnTo>
                <a:lnTo>
                  <a:pt x="75" y="90"/>
                </a:lnTo>
                <a:lnTo>
                  <a:pt x="59" y="82"/>
                </a:lnTo>
                <a:lnTo>
                  <a:pt x="45" y="82"/>
                </a:lnTo>
                <a:lnTo>
                  <a:pt x="29" y="82"/>
                </a:lnTo>
                <a:lnTo>
                  <a:pt x="15" y="74"/>
                </a:lnTo>
                <a:lnTo>
                  <a:pt x="0" y="74"/>
                </a:lnTo>
                <a:lnTo>
                  <a:pt x="15" y="65"/>
                </a:lnTo>
                <a:lnTo>
                  <a:pt x="8" y="65"/>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06" name="Oval 566"/>
          <p:cNvSpPr>
            <a:spLocks noChangeArrowheads="1"/>
          </p:cNvSpPr>
          <p:nvPr/>
        </p:nvSpPr>
        <p:spPr bwMode="auto">
          <a:xfrm>
            <a:off x="8232775" y="2624139"/>
            <a:ext cx="103188"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07" name="未知"/>
          <p:cNvSpPr/>
          <p:nvPr/>
        </p:nvSpPr>
        <p:spPr bwMode="auto">
          <a:xfrm>
            <a:off x="8804275" y="2570163"/>
            <a:ext cx="679450" cy="234950"/>
          </a:xfrm>
          <a:custGeom>
            <a:avLst/>
            <a:gdLst>
              <a:gd name="T0" fmla="*/ 22 w 481"/>
              <a:gd name="T1" fmla="*/ 57 h 148"/>
              <a:gd name="T2" fmla="*/ 52 w 481"/>
              <a:gd name="T3" fmla="*/ 49 h 148"/>
              <a:gd name="T4" fmla="*/ 82 w 481"/>
              <a:gd name="T5" fmla="*/ 41 h 148"/>
              <a:gd name="T6" fmla="*/ 120 w 481"/>
              <a:gd name="T7" fmla="*/ 25 h 148"/>
              <a:gd name="T8" fmla="*/ 151 w 481"/>
              <a:gd name="T9" fmla="*/ 17 h 148"/>
              <a:gd name="T10" fmla="*/ 180 w 481"/>
              <a:gd name="T11" fmla="*/ 0 h 148"/>
              <a:gd name="T12" fmla="*/ 210 w 481"/>
              <a:gd name="T13" fmla="*/ 0 h 148"/>
              <a:gd name="T14" fmla="*/ 240 w 481"/>
              <a:gd name="T15" fmla="*/ 0 h 148"/>
              <a:gd name="T16" fmla="*/ 277 w 481"/>
              <a:gd name="T17" fmla="*/ 17 h 148"/>
              <a:gd name="T18" fmla="*/ 307 w 481"/>
              <a:gd name="T19" fmla="*/ 17 h 148"/>
              <a:gd name="T20" fmla="*/ 337 w 481"/>
              <a:gd name="T21" fmla="*/ 33 h 148"/>
              <a:gd name="T22" fmla="*/ 367 w 481"/>
              <a:gd name="T23" fmla="*/ 49 h 148"/>
              <a:gd name="T24" fmla="*/ 396 w 481"/>
              <a:gd name="T25" fmla="*/ 65 h 148"/>
              <a:gd name="T26" fmla="*/ 435 w 481"/>
              <a:gd name="T27" fmla="*/ 82 h 148"/>
              <a:gd name="T28" fmla="*/ 472 w 481"/>
              <a:gd name="T29" fmla="*/ 90 h 148"/>
              <a:gd name="T30" fmla="*/ 480 w 481"/>
              <a:gd name="T31" fmla="*/ 90 h 148"/>
              <a:gd name="T32" fmla="*/ 449 w 481"/>
              <a:gd name="T33" fmla="*/ 106 h 148"/>
              <a:gd name="T34" fmla="*/ 420 w 481"/>
              <a:gd name="T35" fmla="*/ 114 h 148"/>
              <a:gd name="T36" fmla="*/ 390 w 481"/>
              <a:gd name="T37" fmla="*/ 123 h 148"/>
              <a:gd name="T38" fmla="*/ 359 w 481"/>
              <a:gd name="T39" fmla="*/ 131 h 148"/>
              <a:gd name="T40" fmla="*/ 329 w 481"/>
              <a:gd name="T41" fmla="*/ 139 h 148"/>
              <a:gd name="T42" fmla="*/ 300 w 481"/>
              <a:gd name="T43" fmla="*/ 147 h 148"/>
              <a:gd name="T44" fmla="*/ 270 w 481"/>
              <a:gd name="T45" fmla="*/ 139 h 148"/>
              <a:gd name="T46" fmla="*/ 240 w 481"/>
              <a:gd name="T47" fmla="*/ 139 h 148"/>
              <a:gd name="T48" fmla="*/ 210 w 481"/>
              <a:gd name="T49" fmla="*/ 131 h 148"/>
              <a:gd name="T50" fmla="*/ 180 w 481"/>
              <a:gd name="T51" fmla="*/ 123 h 148"/>
              <a:gd name="T52" fmla="*/ 151 w 481"/>
              <a:gd name="T53" fmla="*/ 114 h 148"/>
              <a:gd name="T54" fmla="*/ 112 w 481"/>
              <a:gd name="T55" fmla="*/ 98 h 148"/>
              <a:gd name="T56" fmla="*/ 75 w 481"/>
              <a:gd name="T57" fmla="*/ 90 h 148"/>
              <a:gd name="T58" fmla="*/ 45 w 481"/>
              <a:gd name="T59" fmla="*/ 82 h 148"/>
              <a:gd name="T60" fmla="*/ 15 w 481"/>
              <a:gd name="T61" fmla="*/ 74 h 148"/>
              <a:gd name="T62" fmla="*/ 15 w 481"/>
              <a:gd name="T63" fmla="*/ 6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48">
                <a:moveTo>
                  <a:pt x="8" y="65"/>
                </a:moveTo>
                <a:lnTo>
                  <a:pt x="22" y="57"/>
                </a:lnTo>
                <a:lnTo>
                  <a:pt x="37" y="57"/>
                </a:lnTo>
                <a:lnTo>
                  <a:pt x="52" y="49"/>
                </a:lnTo>
                <a:lnTo>
                  <a:pt x="67" y="49"/>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49"/>
                </a:lnTo>
                <a:lnTo>
                  <a:pt x="382" y="57"/>
                </a:lnTo>
                <a:lnTo>
                  <a:pt x="396" y="65"/>
                </a:lnTo>
                <a:lnTo>
                  <a:pt x="420" y="74"/>
                </a:lnTo>
                <a:lnTo>
                  <a:pt x="435" y="82"/>
                </a:lnTo>
                <a:lnTo>
                  <a:pt x="449" y="82"/>
                </a:lnTo>
                <a:lnTo>
                  <a:pt x="472" y="90"/>
                </a:lnTo>
                <a:lnTo>
                  <a:pt x="464" y="110"/>
                </a:lnTo>
                <a:lnTo>
                  <a:pt x="480" y="90"/>
                </a:lnTo>
                <a:lnTo>
                  <a:pt x="465" y="98"/>
                </a:lnTo>
                <a:lnTo>
                  <a:pt x="449" y="106"/>
                </a:lnTo>
                <a:lnTo>
                  <a:pt x="435" y="106"/>
                </a:lnTo>
                <a:lnTo>
                  <a:pt x="420" y="114"/>
                </a:lnTo>
                <a:lnTo>
                  <a:pt x="404" y="114"/>
                </a:lnTo>
                <a:lnTo>
                  <a:pt x="390" y="123"/>
                </a:lnTo>
                <a:lnTo>
                  <a:pt x="374" y="123"/>
                </a:lnTo>
                <a:lnTo>
                  <a:pt x="359" y="131"/>
                </a:lnTo>
                <a:lnTo>
                  <a:pt x="345" y="139"/>
                </a:lnTo>
                <a:lnTo>
                  <a:pt x="329" y="139"/>
                </a:lnTo>
                <a:lnTo>
                  <a:pt x="314" y="139"/>
                </a:lnTo>
                <a:lnTo>
                  <a:pt x="300" y="147"/>
                </a:lnTo>
                <a:lnTo>
                  <a:pt x="284" y="139"/>
                </a:lnTo>
                <a:lnTo>
                  <a:pt x="270" y="139"/>
                </a:lnTo>
                <a:lnTo>
                  <a:pt x="255" y="139"/>
                </a:lnTo>
                <a:lnTo>
                  <a:pt x="240" y="139"/>
                </a:lnTo>
                <a:lnTo>
                  <a:pt x="225" y="139"/>
                </a:lnTo>
                <a:lnTo>
                  <a:pt x="210" y="131"/>
                </a:lnTo>
                <a:lnTo>
                  <a:pt x="196" y="123"/>
                </a:lnTo>
                <a:lnTo>
                  <a:pt x="180" y="123"/>
                </a:lnTo>
                <a:lnTo>
                  <a:pt x="165" y="114"/>
                </a:lnTo>
                <a:lnTo>
                  <a:pt x="151" y="114"/>
                </a:lnTo>
                <a:lnTo>
                  <a:pt x="127" y="106"/>
                </a:lnTo>
                <a:lnTo>
                  <a:pt x="112" y="98"/>
                </a:lnTo>
                <a:lnTo>
                  <a:pt x="90" y="90"/>
                </a:lnTo>
                <a:lnTo>
                  <a:pt x="75" y="90"/>
                </a:lnTo>
                <a:lnTo>
                  <a:pt x="59" y="82"/>
                </a:lnTo>
                <a:lnTo>
                  <a:pt x="45" y="82"/>
                </a:lnTo>
                <a:lnTo>
                  <a:pt x="29" y="82"/>
                </a:lnTo>
                <a:lnTo>
                  <a:pt x="15" y="74"/>
                </a:lnTo>
                <a:lnTo>
                  <a:pt x="0" y="74"/>
                </a:lnTo>
                <a:lnTo>
                  <a:pt x="15" y="65"/>
                </a:lnTo>
                <a:lnTo>
                  <a:pt x="8" y="65"/>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08" name="Oval 568"/>
          <p:cNvSpPr>
            <a:spLocks noChangeArrowheads="1"/>
          </p:cNvSpPr>
          <p:nvPr/>
        </p:nvSpPr>
        <p:spPr bwMode="auto">
          <a:xfrm>
            <a:off x="9080500" y="2643189"/>
            <a:ext cx="101600" cy="5238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09" name="未知"/>
          <p:cNvSpPr/>
          <p:nvPr/>
        </p:nvSpPr>
        <p:spPr bwMode="auto">
          <a:xfrm>
            <a:off x="2411413" y="2514600"/>
            <a:ext cx="677862" cy="234950"/>
          </a:xfrm>
          <a:custGeom>
            <a:avLst/>
            <a:gdLst>
              <a:gd name="T0" fmla="*/ 22 w 480"/>
              <a:gd name="T1" fmla="*/ 57 h 148"/>
              <a:gd name="T2" fmla="*/ 51 w 480"/>
              <a:gd name="T3" fmla="*/ 49 h 148"/>
              <a:gd name="T4" fmla="*/ 82 w 480"/>
              <a:gd name="T5" fmla="*/ 41 h 148"/>
              <a:gd name="T6" fmla="*/ 120 w 480"/>
              <a:gd name="T7" fmla="*/ 25 h 148"/>
              <a:gd name="T8" fmla="*/ 150 w 480"/>
              <a:gd name="T9" fmla="*/ 17 h 148"/>
              <a:gd name="T10" fmla="*/ 179 w 480"/>
              <a:gd name="T11" fmla="*/ 0 h 148"/>
              <a:gd name="T12" fmla="*/ 210 w 480"/>
              <a:gd name="T13" fmla="*/ 0 h 148"/>
              <a:gd name="T14" fmla="*/ 240 w 480"/>
              <a:gd name="T15" fmla="*/ 0 h 148"/>
              <a:gd name="T16" fmla="*/ 277 w 480"/>
              <a:gd name="T17" fmla="*/ 17 h 148"/>
              <a:gd name="T18" fmla="*/ 306 w 480"/>
              <a:gd name="T19" fmla="*/ 17 h 148"/>
              <a:gd name="T20" fmla="*/ 336 w 480"/>
              <a:gd name="T21" fmla="*/ 33 h 148"/>
              <a:gd name="T22" fmla="*/ 367 w 480"/>
              <a:gd name="T23" fmla="*/ 49 h 148"/>
              <a:gd name="T24" fmla="*/ 396 w 480"/>
              <a:gd name="T25" fmla="*/ 65 h 148"/>
              <a:gd name="T26" fmla="*/ 434 w 480"/>
              <a:gd name="T27" fmla="*/ 82 h 148"/>
              <a:gd name="T28" fmla="*/ 471 w 480"/>
              <a:gd name="T29" fmla="*/ 90 h 148"/>
              <a:gd name="T30" fmla="*/ 479 w 480"/>
              <a:gd name="T31" fmla="*/ 90 h 148"/>
              <a:gd name="T32" fmla="*/ 448 w 480"/>
              <a:gd name="T33" fmla="*/ 106 h 148"/>
              <a:gd name="T34" fmla="*/ 419 w 480"/>
              <a:gd name="T35" fmla="*/ 114 h 148"/>
              <a:gd name="T36" fmla="*/ 389 w 480"/>
              <a:gd name="T37" fmla="*/ 123 h 148"/>
              <a:gd name="T38" fmla="*/ 359 w 480"/>
              <a:gd name="T39" fmla="*/ 131 h 148"/>
              <a:gd name="T40" fmla="*/ 328 w 480"/>
              <a:gd name="T41" fmla="*/ 139 h 148"/>
              <a:gd name="T42" fmla="*/ 299 w 480"/>
              <a:gd name="T43" fmla="*/ 147 h 148"/>
              <a:gd name="T44" fmla="*/ 269 w 480"/>
              <a:gd name="T45" fmla="*/ 139 h 148"/>
              <a:gd name="T46" fmla="*/ 240 w 480"/>
              <a:gd name="T47" fmla="*/ 139 h 148"/>
              <a:gd name="T48" fmla="*/ 210 w 480"/>
              <a:gd name="T49" fmla="*/ 131 h 148"/>
              <a:gd name="T50" fmla="*/ 179 w 480"/>
              <a:gd name="T51" fmla="*/ 123 h 148"/>
              <a:gd name="T52" fmla="*/ 150 w 480"/>
              <a:gd name="T53" fmla="*/ 114 h 148"/>
              <a:gd name="T54" fmla="*/ 112 w 480"/>
              <a:gd name="T55" fmla="*/ 98 h 148"/>
              <a:gd name="T56" fmla="*/ 75 w 480"/>
              <a:gd name="T57" fmla="*/ 90 h 148"/>
              <a:gd name="T58" fmla="*/ 45 w 480"/>
              <a:gd name="T59" fmla="*/ 82 h 148"/>
              <a:gd name="T60" fmla="*/ 15 w 480"/>
              <a:gd name="T61" fmla="*/ 74 h 148"/>
              <a:gd name="T62" fmla="*/ 15 w 480"/>
              <a:gd name="T63" fmla="*/ 6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0" h="148">
                <a:moveTo>
                  <a:pt x="8" y="65"/>
                </a:moveTo>
                <a:lnTo>
                  <a:pt x="22" y="57"/>
                </a:lnTo>
                <a:lnTo>
                  <a:pt x="37" y="57"/>
                </a:lnTo>
                <a:lnTo>
                  <a:pt x="51" y="49"/>
                </a:lnTo>
                <a:lnTo>
                  <a:pt x="67" y="49"/>
                </a:lnTo>
                <a:lnTo>
                  <a:pt x="82" y="41"/>
                </a:lnTo>
                <a:lnTo>
                  <a:pt x="98" y="33"/>
                </a:lnTo>
                <a:lnTo>
                  <a:pt x="120" y="25"/>
                </a:lnTo>
                <a:lnTo>
                  <a:pt x="135" y="17"/>
                </a:lnTo>
                <a:lnTo>
                  <a:pt x="150" y="17"/>
                </a:lnTo>
                <a:lnTo>
                  <a:pt x="165" y="0"/>
                </a:lnTo>
                <a:lnTo>
                  <a:pt x="179" y="0"/>
                </a:lnTo>
                <a:lnTo>
                  <a:pt x="195" y="0"/>
                </a:lnTo>
                <a:lnTo>
                  <a:pt x="210" y="0"/>
                </a:lnTo>
                <a:lnTo>
                  <a:pt x="224" y="0"/>
                </a:lnTo>
                <a:lnTo>
                  <a:pt x="240" y="0"/>
                </a:lnTo>
                <a:lnTo>
                  <a:pt x="255" y="8"/>
                </a:lnTo>
                <a:lnTo>
                  <a:pt x="277" y="17"/>
                </a:lnTo>
                <a:lnTo>
                  <a:pt x="291" y="17"/>
                </a:lnTo>
                <a:lnTo>
                  <a:pt x="306" y="17"/>
                </a:lnTo>
                <a:lnTo>
                  <a:pt x="322" y="25"/>
                </a:lnTo>
                <a:lnTo>
                  <a:pt x="336" y="33"/>
                </a:lnTo>
                <a:lnTo>
                  <a:pt x="351" y="41"/>
                </a:lnTo>
                <a:lnTo>
                  <a:pt x="367" y="49"/>
                </a:lnTo>
                <a:lnTo>
                  <a:pt x="381" y="57"/>
                </a:lnTo>
                <a:lnTo>
                  <a:pt x="396" y="65"/>
                </a:lnTo>
                <a:lnTo>
                  <a:pt x="419" y="74"/>
                </a:lnTo>
                <a:lnTo>
                  <a:pt x="434" y="82"/>
                </a:lnTo>
                <a:lnTo>
                  <a:pt x="448" y="82"/>
                </a:lnTo>
                <a:lnTo>
                  <a:pt x="471" y="90"/>
                </a:lnTo>
                <a:lnTo>
                  <a:pt x="463" y="110"/>
                </a:lnTo>
                <a:lnTo>
                  <a:pt x="479" y="90"/>
                </a:lnTo>
                <a:lnTo>
                  <a:pt x="464" y="98"/>
                </a:lnTo>
                <a:lnTo>
                  <a:pt x="448" y="106"/>
                </a:lnTo>
                <a:lnTo>
                  <a:pt x="434" y="106"/>
                </a:lnTo>
                <a:lnTo>
                  <a:pt x="419" y="114"/>
                </a:lnTo>
                <a:lnTo>
                  <a:pt x="404" y="114"/>
                </a:lnTo>
                <a:lnTo>
                  <a:pt x="389" y="123"/>
                </a:lnTo>
                <a:lnTo>
                  <a:pt x="373" y="123"/>
                </a:lnTo>
                <a:lnTo>
                  <a:pt x="359" y="131"/>
                </a:lnTo>
                <a:lnTo>
                  <a:pt x="344" y="139"/>
                </a:lnTo>
                <a:lnTo>
                  <a:pt x="328" y="139"/>
                </a:lnTo>
                <a:lnTo>
                  <a:pt x="314" y="139"/>
                </a:lnTo>
                <a:lnTo>
                  <a:pt x="299" y="147"/>
                </a:lnTo>
                <a:lnTo>
                  <a:pt x="284" y="139"/>
                </a:lnTo>
                <a:lnTo>
                  <a:pt x="269" y="139"/>
                </a:lnTo>
                <a:lnTo>
                  <a:pt x="255" y="139"/>
                </a:lnTo>
                <a:lnTo>
                  <a:pt x="240" y="139"/>
                </a:lnTo>
                <a:lnTo>
                  <a:pt x="224" y="139"/>
                </a:lnTo>
                <a:lnTo>
                  <a:pt x="210" y="131"/>
                </a:lnTo>
                <a:lnTo>
                  <a:pt x="195" y="123"/>
                </a:lnTo>
                <a:lnTo>
                  <a:pt x="179" y="123"/>
                </a:lnTo>
                <a:lnTo>
                  <a:pt x="165" y="114"/>
                </a:lnTo>
                <a:lnTo>
                  <a:pt x="150" y="114"/>
                </a:lnTo>
                <a:lnTo>
                  <a:pt x="127" y="106"/>
                </a:lnTo>
                <a:lnTo>
                  <a:pt x="112" y="98"/>
                </a:lnTo>
                <a:lnTo>
                  <a:pt x="90" y="90"/>
                </a:lnTo>
                <a:lnTo>
                  <a:pt x="75" y="90"/>
                </a:lnTo>
                <a:lnTo>
                  <a:pt x="59" y="82"/>
                </a:lnTo>
                <a:lnTo>
                  <a:pt x="45" y="82"/>
                </a:lnTo>
                <a:lnTo>
                  <a:pt x="29" y="82"/>
                </a:lnTo>
                <a:lnTo>
                  <a:pt x="15" y="74"/>
                </a:lnTo>
                <a:lnTo>
                  <a:pt x="0" y="74"/>
                </a:lnTo>
                <a:lnTo>
                  <a:pt x="15" y="65"/>
                </a:lnTo>
                <a:lnTo>
                  <a:pt x="8" y="65"/>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10" name="Oval 570"/>
          <p:cNvSpPr>
            <a:spLocks noChangeArrowheads="1"/>
          </p:cNvSpPr>
          <p:nvPr/>
        </p:nvSpPr>
        <p:spPr bwMode="auto">
          <a:xfrm>
            <a:off x="2686051" y="2586038"/>
            <a:ext cx="104775" cy="5715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1" name="未知"/>
          <p:cNvSpPr/>
          <p:nvPr/>
        </p:nvSpPr>
        <p:spPr bwMode="auto">
          <a:xfrm>
            <a:off x="3087688" y="2466975"/>
            <a:ext cx="677862" cy="236538"/>
          </a:xfrm>
          <a:custGeom>
            <a:avLst/>
            <a:gdLst>
              <a:gd name="T0" fmla="*/ 22 w 481"/>
              <a:gd name="T1" fmla="*/ 58 h 149"/>
              <a:gd name="T2" fmla="*/ 52 w 481"/>
              <a:gd name="T3" fmla="*/ 50 h 149"/>
              <a:gd name="T4" fmla="*/ 82 w 481"/>
              <a:gd name="T5" fmla="*/ 41 h 149"/>
              <a:gd name="T6" fmla="*/ 120 w 481"/>
              <a:gd name="T7" fmla="*/ 25 h 149"/>
              <a:gd name="T8" fmla="*/ 151 w 481"/>
              <a:gd name="T9" fmla="*/ 17 h 149"/>
              <a:gd name="T10" fmla="*/ 180 w 481"/>
              <a:gd name="T11" fmla="*/ 0 h 149"/>
              <a:gd name="T12" fmla="*/ 210 w 481"/>
              <a:gd name="T13" fmla="*/ 0 h 149"/>
              <a:gd name="T14" fmla="*/ 240 w 481"/>
              <a:gd name="T15" fmla="*/ 0 h 149"/>
              <a:gd name="T16" fmla="*/ 277 w 481"/>
              <a:gd name="T17" fmla="*/ 17 h 149"/>
              <a:gd name="T18" fmla="*/ 307 w 481"/>
              <a:gd name="T19" fmla="*/ 17 h 149"/>
              <a:gd name="T20" fmla="*/ 337 w 481"/>
              <a:gd name="T21" fmla="*/ 33 h 149"/>
              <a:gd name="T22" fmla="*/ 367 w 481"/>
              <a:gd name="T23" fmla="*/ 50 h 149"/>
              <a:gd name="T24" fmla="*/ 396 w 481"/>
              <a:gd name="T25" fmla="*/ 66 h 149"/>
              <a:gd name="T26" fmla="*/ 435 w 481"/>
              <a:gd name="T27" fmla="*/ 82 h 149"/>
              <a:gd name="T28" fmla="*/ 472 w 481"/>
              <a:gd name="T29" fmla="*/ 90 h 149"/>
              <a:gd name="T30" fmla="*/ 480 w 481"/>
              <a:gd name="T31" fmla="*/ 90 h 149"/>
              <a:gd name="T32" fmla="*/ 449 w 481"/>
              <a:gd name="T33" fmla="*/ 107 h 149"/>
              <a:gd name="T34" fmla="*/ 420 w 481"/>
              <a:gd name="T35" fmla="*/ 115 h 149"/>
              <a:gd name="T36" fmla="*/ 390 w 481"/>
              <a:gd name="T37" fmla="*/ 123 h 149"/>
              <a:gd name="T38" fmla="*/ 359 w 481"/>
              <a:gd name="T39" fmla="*/ 132 h 149"/>
              <a:gd name="T40" fmla="*/ 329 w 481"/>
              <a:gd name="T41" fmla="*/ 140 h 149"/>
              <a:gd name="T42" fmla="*/ 300 w 481"/>
              <a:gd name="T43" fmla="*/ 148 h 149"/>
              <a:gd name="T44" fmla="*/ 270 w 481"/>
              <a:gd name="T45" fmla="*/ 140 h 149"/>
              <a:gd name="T46" fmla="*/ 240 w 481"/>
              <a:gd name="T47" fmla="*/ 140 h 149"/>
              <a:gd name="T48" fmla="*/ 210 w 481"/>
              <a:gd name="T49" fmla="*/ 132 h 149"/>
              <a:gd name="T50" fmla="*/ 180 w 481"/>
              <a:gd name="T51" fmla="*/ 123 h 149"/>
              <a:gd name="T52" fmla="*/ 151 w 481"/>
              <a:gd name="T53" fmla="*/ 115 h 149"/>
              <a:gd name="T54" fmla="*/ 112 w 481"/>
              <a:gd name="T55" fmla="*/ 99 h 149"/>
              <a:gd name="T56" fmla="*/ 75 w 481"/>
              <a:gd name="T57" fmla="*/ 90 h 149"/>
              <a:gd name="T58" fmla="*/ 45 w 481"/>
              <a:gd name="T59" fmla="*/ 82 h 149"/>
              <a:gd name="T60" fmla="*/ 15 w 481"/>
              <a:gd name="T61" fmla="*/ 74 h 149"/>
              <a:gd name="T62" fmla="*/ 15 w 481"/>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50"/>
                </a:lnTo>
                <a:lnTo>
                  <a:pt x="382" y="58"/>
                </a:lnTo>
                <a:lnTo>
                  <a:pt x="396" y="66"/>
                </a:lnTo>
                <a:lnTo>
                  <a:pt x="420" y="74"/>
                </a:lnTo>
                <a:lnTo>
                  <a:pt x="435" y="82"/>
                </a:lnTo>
                <a:lnTo>
                  <a:pt x="449" y="82"/>
                </a:lnTo>
                <a:lnTo>
                  <a:pt x="472" y="90"/>
                </a:lnTo>
                <a:lnTo>
                  <a:pt x="464" y="111"/>
                </a:lnTo>
                <a:lnTo>
                  <a:pt x="480" y="90"/>
                </a:lnTo>
                <a:lnTo>
                  <a:pt x="465" y="99"/>
                </a:lnTo>
                <a:lnTo>
                  <a:pt x="449" y="107"/>
                </a:lnTo>
                <a:lnTo>
                  <a:pt x="435" y="107"/>
                </a:lnTo>
                <a:lnTo>
                  <a:pt x="420" y="115"/>
                </a:lnTo>
                <a:lnTo>
                  <a:pt x="404" y="115"/>
                </a:lnTo>
                <a:lnTo>
                  <a:pt x="390" y="123"/>
                </a:lnTo>
                <a:lnTo>
                  <a:pt x="374" y="123"/>
                </a:lnTo>
                <a:lnTo>
                  <a:pt x="359" y="132"/>
                </a:lnTo>
                <a:lnTo>
                  <a:pt x="345" y="140"/>
                </a:lnTo>
                <a:lnTo>
                  <a:pt x="329" y="140"/>
                </a:lnTo>
                <a:lnTo>
                  <a:pt x="314" y="140"/>
                </a:lnTo>
                <a:lnTo>
                  <a:pt x="300" y="148"/>
                </a:lnTo>
                <a:lnTo>
                  <a:pt x="284" y="140"/>
                </a:lnTo>
                <a:lnTo>
                  <a:pt x="270" y="140"/>
                </a:lnTo>
                <a:lnTo>
                  <a:pt x="255" y="140"/>
                </a:lnTo>
                <a:lnTo>
                  <a:pt x="240" y="140"/>
                </a:lnTo>
                <a:lnTo>
                  <a:pt x="225" y="140"/>
                </a:lnTo>
                <a:lnTo>
                  <a:pt x="210" y="132"/>
                </a:lnTo>
                <a:lnTo>
                  <a:pt x="196"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12" name="Oval 572"/>
          <p:cNvSpPr>
            <a:spLocks noChangeArrowheads="1"/>
          </p:cNvSpPr>
          <p:nvPr/>
        </p:nvSpPr>
        <p:spPr bwMode="auto">
          <a:xfrm>
            <a:off x="3362325" y="2540001"/>
            <a:ext cx="103188" cy="55563"/>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3" name="未知"/>
          <p:cNvSpPr/>
          <p:nvPr/>
        </p:nvSpPr>
        <p:spPr bwMode="auto">
          <a:xfrm>
            <a:off x="6353175" y="2270126"/>
            <a:ext cx="585788" cy="73025"/>
          </a:xfrm>
          <a:custGeom>
            <a:avLst/>
            <a:gdLst>
              <a:gd name="T0" fmla="*/ 0 w 416"/>
              <a:gd name="T1" fmla="*/ 29 h 46"/>
              <a:gd name="T2" fmla="*/ 34 w 416"/>
              <a:gd name="T3" fmla="*/ 32 h 46"/>
              <a:gd name="T4" fmla="*/ 52 w 416"/>
              <a:gd name="T5" fmla="*/ 18 h 46"/>
              <a:gd name="T6" fmla="*/ 78 w 416"/>
              <a:gd name="T7" fmla="*/ 5 h 46"/>
              <a:gd name="T8" fmla="*/ 121 w 416"/>
              <a:gd name="T9" fmla="*/ 0 h 46"/>
              <a:gd name="T10" fmla="*/ 152 w 416"/>
              <a:gd name="T11" fmla="*/ 3 h 46"/>
              <a:gd name="T12" fmla="*/ 185 w 416"/>
              <a:gd name="T13" fmla="*/ 5 h 46"/>
              <a:gd name="T14" fmla="*/ 211 w 416"/>
              <a:gd name="T15" fmla="*/ 14 h 46"/>
              <a:gd name="T16" fmla="*/ 235 w 416"/>
              <a:gd name="T17" fmla="*/ 22 h 46"/>
              <a:gd name="T18" fmla="*/ 261 w 416"/>
              <a:gd name="T19" fmla="*/ 33 h 46"/>
              <a:gd name="T20" fmla="*/ 287 w 416"/>
              <a:gd name="T21" fmla="*/ 42 h 46"/>
              <a:gd name="T22" fmla="*/ 317 w 416"/>
              <a:gd name="T23" fmla="*/ 43 h 46"/>
              <a:gd name="T24" fmla="*/ 351 w 416"/>
              <a:gd name="T25" fmla="*/ 45 h 46"/>
              <a:gd name="T26" fmla="*/ 380 w 416"/>
              <a:gd name="T27" fmla="*/ 34 h 46"/>
              <a:gd name="T28" fmla="*/ 415 w 416"/>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6" h="46">
                <a:moveTo>
                  <a:pt x="0" y="29"/>
                </a:moveTo>
                <a:lnTo>
                  <a:pt x="34" y="32"/>
                </a:lnTo>
                <a:lnTo>
                  <a:pt x="52" y="18"/>
                </a:lnTo>
                <a:lnTo>
                  <a:pt x="78" y="5"/>
                </a:lnTo>
                <a:lnTo>
                  <a:pt x="121" y="0"/>
                </a:lnTo>
                <a:lnTo>
                  <a:pt x="152" y="3"/>
                </a:lnTo>
                <a:lnTo>
                  <a:pt x="185" y="5"/>
                </a:lnTo>
                <a:lnTo>
                  <a:pt x="211" y="14"/>
                </a:lnTo>
                <a:lnTo>
                  <a:pt x="235" y="22"/>
                </a:lnTo>
                <a:lnTo>
                  <a:pt x="261" y="33"/>
                </a:lnTo>
                <a:lnTo>
                  <a:pt x="287" y="42"/>
                </a:lnTo>
                <a:lnTo>
                  <a:pt x="317" y="43"/>
                </a:lnTo>
                <a:lnTo>
                  <a:pt x="351" y="45"/>
                </a:lnTo>
                <a:lnTo>
                  <a:pt x="380" y="34"/>
                </a:lnTo>
                <a:lnTo>
                  <a:pt x="415"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14" name="未知"/>
          <p:cNvSpPr/>
          <p:nvPr/>
        </p:nvSpPr>
        <p:spPr bwMode="auto">
          <a:xfrm>
            <a:off x="7532689" y="2473325"/>
            <a:ext cx="585787" cy="76200"/>
          </a:xfrm>
          <a:custGeom>
            <a:avLst/>
            <a:gdLst>
              <a:gd name="T0" fmla="*/ 0 w 415"/>
              <a:gd name="T1" fmla="*/ 31 h 48"/>
              <a:gd name="T2" fmla="*/ 34 w 415"/>
              <a:gd name="T3" fmla="*/ 33 h 48"/>
              <a:gd name="T4" fmla="*/ 51 w 415"/>
              <a:gd name="T5" fmla="*/ 19 h 48"/>
              <a:gd name="T6" fmla="*/ 78 w 415"/>
              <a:gd name="T7" fmla="*/ 5 h 48"/>
              <a:gd name="T8" fmla="*/ 121 w 415"/>
              <a:gd name="T9" fmla="*/ 0 h 48"/>
              <a:gd name="T10" fmla="*/ 152 w 415"/>
              <a:gd name="T11" fmla="*/ 3 h 48"/>
              <a:gd name="T12" fmla="*/ 184 w 415"/>
              <a:gd name="T13" fmla="*/ 5 h 48"/>
              <a:gd name="T14" fmla="*/ 211 w 415"/>
              <a:gd name="T15" fmla="*/ 15 h 48"/>
              <a:gd name="T16" fmla="*/ 235 w 415"/>
              <a:gd name="T17" fmla="*/ 24 h 48"/>
              <a:gd name="T18" fmla="*/ 261 w 415"/>
              <a:gd name="T19" fmla="*/ 35 h 48"/>
              <a:gd name="T20" fmla="*/ 286 w 415"/>
              <a:gd name="T21" fmla="*/ 44 h 48"/>
              <a:gd name="T22" fmla="*/ 316 w 415"/>
              <a:gd name="T23" fmla="*/ 45 h 48"/>
              <a:gd name="T24" fmla="*/ 350 w 415"/>
              <a:gd name="T25" fmla="*/ 47 h 48"/>
              <a:gd name="T26" fmla="*/ 379 w 415"/>
              <a:gd name="T27" fmla="*/ 36 h 48"/>
              <a:gd name="T28" fmla="*/ 414 w 415"/>
              <a:gd name="T29"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5" h="48">
                <a:moveTo>
                  <a:pt x="0" y="31"/>
                </a:moveTo>
                <a:lnTo>
                  <a:pt x="34" y="33"/>
                </a:lnTo>
                <a:lnTo>
                  <a:pt x="51" y="19"/>
                </a:lnTo>
                <a:lnTo>
                  <a:pt x="78" y="5"/>
                </a:lnTo>
                <a:lnTo>
                  <a:pt x="121" y="0"/>
                </a:lnTo>
                <a:lnTo>
                  <a:pt x="152" y="3"/>
                </a:lnTo>
                <a:lnTo>
                  <a:pt x="184" y="5"/>
                </a:lnTo>
                <a:lnTo>
                  <a:pt x="211" y="15"/>
                </a:lnTo>
                <a:lnTo>
                  <a:pt x="235" y="24"/>
                </a:lnTo>
                <a:lnTo>
                  <a:pt x="261" y="35"/>
                </a:lnTo>
                <a:lnTo>
                  <a:pt x="286" y="44"/>
                </a:lnTo>
                <a:lnTo>
                  <a:pt x="316" y="45"/>
                </a:lnTo>
                <a:lnTo>
                  <a:pt x="350" y="47"/>
                </a:lnTo>
                <a:lnTo>
                  <a:pt x="379" y="36"/>
                </a:lnTo>
                <a:lnTo>
                  <a:pt x="414"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15" name="未知"/>
          <p:cNvSpPr/>
          <p:nvPr/>
        </p:nvSpPr>
        <p:spPr bwMode="auto">
          <a:xfrm>
            <a:off x="3778250" y="2212975"/>
            <a:ext cx="584200" cy="76200"/>
          </a:xfrm>
          <a:custGeom>
            <a:avLst/>
            <a:gdLst>
              <a:gd name="T0" fmla="*/ 0 w 414"/>
              <a:gd name="T1" fmla="*/ 31 h 48"/>
              <a:gd name="T2" fmla="*/ 34 w 414"/>
              <a:gd name="T3" fmla="*/ 33 h 48"/>
              <a:gd name="T4" fmla="*/ 51 w 414"/>
              <a:gd name="T5" fmla="*/ 19 h 48"/>
              <a:gd name="T6" fmla="*/ 78 w 414"/>
              <a:gd name="T7" fmla="*/ 5 h 48"/>
              <a:gd name="T8" fmla="*/ 120 w 414"/>
              <a:gd name="T9" fmla="*/ 0 h 48"/>
              <a:gd name="T10" fmla="*/ 152 w 414"/>
              <a:gd name="T11" fmla="*/ 3 h 48"/>
              <a:gd name="T12" fmla="*/ 183 w 414"/>
              <a:gd name="T13" fmla="*/ 5 h 48"/>
              <a:gd name="T14" fmla="*/ 211 w 414"/>
              <a:gd name="T15" fmla="*/ 15 h 48"/>
              <a:gd name="T16" fmla="*/ 235 w 414"/>
              <a:gd name="T17" fmla="*/ 24 h 48"/>
              <a:gd name="T18" fmla="*/ 260 w 414"/>
              <a:gd name="T19" fmla="*/ 35 h 48"/>
              <a:gd name="T20" fmla="*/ 285 w 414"/>
              <a:gd name="T21" fmla="*/ 44 h 48"/>
              <a:gd name="T22" fmla="*/ 316 w 414"/>
              <a:gd name="T23" fmla="*/ 45 h 48"/>
              <a:gd name="T24" fmla="*/ 349 w 414"/>
              <a:gd name="T25" fmla="*/ 47 h 48"/>
              <a:gd name="T26" fmla="*/ 378 w 414"/>
              <a:gd name="T27" fmla="*/ 36 h 48"/>
              <a:gd name="T28" fmla="*/ 413 w 414"/>
              <a:gd name="T29"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4" h="48">
                <a:moveTo>
                  <a:pt x="0" y="31"/>
                </a:moveTo>
                <a:lnTo>
                  <a:pt x="34" y="33"/>
                </a:lnTo>
                <a:lnTo>
                  <a:pt x="51" y="19"/>
                </a:lnTo>
                <a:lnTo>
                  <a:pt x="78" y="5"/>
                </a:lnTo>
                <a:lnTo>
                  <a:pt x="120" y="0"/>
                </a:lnTo>
                <a:lnTo>
                  <a:pt x="152" y="3"/>
                </a:lnTo>
                <a:lnTo>
                  <a:pt x="183" y="5"/>
                </a:lnTo>
                <a:lnTo>
                  <a:pt x="211" y="15"/>
                </a:lnTo>
                <a:lnTo>
                  <a:pt x="235" y="24"/>
                </a:lnTo>
                <a:lnTo>
                  <a:pt x="260" y="35"/>
                </a:lnTo>
                <a:lnTo>
                  <a:pt x="285" y="44"/>
                </a:lnTo>
                <a:lnTo>
                  <a:pt x="316" y="45"/>
                </a:lnTo>
                <a:lnTo>
                  <a:pt x="349" y="47"/>
                </a:lnTo>
                <a:lnTo>
                  <a:pt x="378" y="36"/>
                </a:lnTo>
                <a:lnTo>
                  <a:pt x="413"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16" name="未知"/>
          <p:cNvSpPr/>
          <p:nvPr/>
        </p:nvSpPr>
        <p:spPr bwMode="auto">
          <a:xfrm>
            <a:off x="3098800" y="2747964"/>
            <a:ext cx="585788" cy="73025"/>
          </a:xfrm>
          <a:custGeom>
            <a:avLst/>
            <a:gdLst>
              <a:gd name="T0" fmla="*/ 0 w 415"/>
              <a:gd name="T1" fmla="*/ 29 h 46"/>
              <a:gd name="T2" fmla="*/ 34 w 415"/>
              <a:gd name="T3" fmla="*/ 32 h 46"/>
              <a:gd name="T4" fmla="*/ 52 w 415"/>
              <a:gd name="T5" fmla="*/ 18 h 46"/>
              <a:gd name="T6" fmla="*/ 78 w 415"/>
              <a:gd name="T7" fmla="*/ 5 h 46"/>
              <a:gd name="T8" fmla="*/ 120 w 415"/>
              <a:gd name="T9" fmla="*/ 0 h 46"/>
              <a:gd name="T10" fmla="*/ 152 w 415"/>
              <a:gd name="T11" fmla="*/ 3 h 46"/>
              <a:gd name="T12" fmla="*/ 184 w 415"/>
              <a:gd name="T13" fmla="*/ 5 h 46"/>
              <a:gd name="T14" fmla="*/ 211 w 415"/>
              <a:gd name="T15" fmla="*/ 14 h 46"/>
              <a:gd name="T16" fmla="*/ 235 w 415"/>
              <a:gd name="T17" fmla="*/ 22 h 46"/>
              <a:gd name="T18" fmla="*/ 260 w 415"/>
              <a:gd name="T19" fmla="*/ 33 h 46"/>
              <a:gd name="T20" fmla="*/ 285 w 415"/>
              <a:gd name="T21" fmla="*/ 42 h 46"/>
              <a:gd name="T22" fmla="*/ 317 w 415"/>
              <a:gd name="T23" fmla="*/ 43 h 46"/>
              <a:gd name="T24" fmla="*/ 350 w 415"/>
              <a:gd name="T25" fmla="*/ 45 h 46"/>
              <a:gd name="T26" fmla="*/ 379 w 415"/>
              <a:gd name="T27" fmla="*/ 34 h 46"/>
              <a:gd name="T28" fmla="*/ 414 w 415"/>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5" h="46">
                <a:moveTo>
                  <a:pt x="0" y="29"/>
                </a:moveTo>
                <a:lnTo>
                  <a:pt x="34" y="32"/>
                </a:lnTo>
                <a:lnTo>
                  <a:pt x="52" y="18"/>
                </a:lnTo>
                <a:lnTo>
                  <a:pt x="78" y="5"/>
                </a:lnTo>
                <a:lnTo>
                  <a:pt x="120" y="0"/>
                </a:lnTo>
                <a:lnTo>
                  <a:pt x="152" y="3"/>
                </a:lnTo>
                <a:lnTo>
                  <a:pt x="184" y="5"/>
                </a:lnTo>
                <a:lnTo>
                  <a:pt x="211" y="14"/>
                </a:lnTo>
                <a:lnTo>
                  <a:pt x="235" y="22"/>
                </a:lnTo>
                <a:lnTo>
                  <a:pt x="260" y="33"/>
                </a:lnTo>
                <a:lnTo>
                  <a:pt x="285" y="42"/>
                </a:lnTo>
                <a:lnTo>
                  <a:pt x="317" y="43"/>
                </a:lnTo>
                <a:lnTo>
                  <a:pt x="350" y="45"/>
                </a:lnTo>
                <a:lnTo>
                  <a:pt x="379" y="34"/>
                </a:lnTo>
                <a:lnTo>
                  <a:pt x="414"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17" name="未知"/>
          <p:cNvSpPr/>
          <p:nvPr/>
        </p:nvSpPr>
        <p:spPr bwMode="auto">
          <a:xfrm>
            <a:off x="2587625" y="2446338"/>
            <a:ext cx="585788" cy="74612"/>
          </a:xfrm>
          <a:custGeom>
            <a:avLst/>
            <a:gdLst>
              <a:gd name="T0" fmla="*/ 0 w 416"/>
              <a:gd name="T1" fmla="*/ 30 h 47"/>
              <a:gd name="T2" fmla="*/ 34 w 416"/>
              <a:gd name="T3" fmla="*/ 33 h 47"/>
              <a:gd name="T4" fmla="*/ 52 w 416"/>
              <a:gd name="T5" fmla="*/ 18 h 47"/>
              <a:gd name="T6" fmla="*/ 78 w 416"/>
              <a:gd name="T7" fmla="*/ 5 h 47"/>
              <a:gd name="T8" fmla="*/ 121 w 416"/>
              <a:gd name="T9" fmla="*/ 0 h 47"/>
              <a:gd name="T10" fmla="*/ 152 w 416"/>
              <a:gd name="T11" fmla="*/ 3 h 47"/>
              <a:gd name="T12" fmla="*/ 185 w 416"/>
              <a:gd name="T13" fmla="*/ 5 h 47"/>
              <a:gd name="T14" fmla="*/ 211 w 416"/>
              <a:gd name="T15" fmla="*/ 14 h 47"/>
              <a:gd name="T16" fmla="*/ 235 w 416"/>
              <a:gd name="T17" fmla="*/ 23 h 47"/>
              <a:gd name="T18" fmla="*/ 261 w 416"/>
              <a:gd name="T19" fmla="*/ 34 h 47"/>
              <a:gd name="T20" fmla="*/ 287 w 416"/>
              <a:gd name="T21" fmla="*/ 43 h 47"/>
              <a:gd name="T22" fmla="*/ 317 w 416"/>
              <a:gd name="T23" fmla="*/ 44 h 47"/>
              <a:gd name="T24" fmla="*/ 351 w 416"/>
              <a:gd name="T25" fmla="*/ 46 h 47"/>
              <a:gd name="T26" fmla="*/ 380 w 416"/>
              <a:gd name="T27" fmla="*/ 35 h 47"/>
              <a:gd name="T28" fmla="*/ 415 w 416"/>
              <a:gd name="T2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6" h="47">
                <a:moveTo>
                  <a:pt x="0" y="30"/>
                </a:moveTo>
                <a:lnTo>
                  <a:pt x="34" y="33"/>
                </a:lnTo>
                <a:lnTo>
                  <a:pt x="52" y="18"/>
                </a:lnTo>
                <a:lnTo>
                  <a:pt x="78" y="5"/>
                </a:lnTo>
                <a:lnTo>
                  <a:pt x="121" y="0"/>
                </a:lnTo>
                <a:lnTo>
                  <a:pt x="152" y="3"/>
                </a:lnTo>
                <a:lnTo>
                  <a:pt x="185" y="5"/>
                </a:lnTo>
                <a:lnTo>
                  <a:pt x="211" y="14"/>
                </a:lnTo>
                <a:lnTo>
                  <a:pt x="235" y="23"/>
                </a:lnTo>
                <a:lnTo>
                  <a:pt x="261" y="34"/>
                </a:lnTo>
                <a:lnTo>
                  <a:pt x="287" y="43"/>
                </a:lnTo>
                <a:lnTo>
                  <a:pt x="317" y="44"/>
                </a:lnTo>
                <a:lnTo>
                  <a:pt x="351" y="46"/>
                </a:lnTo>
                <a:lnTo>
                  <a:pt x="380" y="35"/>
                </a:lnTo>
                <a:lnTo>
                  <a:pt x="415"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18" name="未知"/>
          <p:cNvSpPr/>
          <p:nvPr/>
        </p:nvSpPr>
        <p:spPr bwMode="auto">
          <a:xfrm>
            <a:off x="8359775" y="2527300"/>
            <a:ext cx="584200" cy="76200"/>
          </a:xfrm>
          <a:custGeom>
            <a:avLst/>
            <a:gdLst>
              <a:gd name="T0" fmla="*/ 0 w 414"/>
              <a:gd name="T1" fmla="*/ 31 h 48"/>
              <a:gd name="T2" fmla="*/ 34 w 414"/>
              <a:gd name="T3" fmla="*/ 33 h 48"/>
              <a:gd name="T4" fmla="*/ 51 w 414"/>
              <a:gd name="T5" fmla="*/ 19 h 48"/>
              <a:gd name="T6" fmla="*/ 78 w 414"/>
              <a:gd name="T7" fmla="*/ 5 h 48"/>
              <a:gd name="T8" fmla="*/ 120 w 414"/>
              <a:gd name="T9" fmla="*/ 0 h 48"/>
              <a:gd name="T10" fmla="*/ 152 w 414"/>
              <a:gd name="T11" fmla="*/ 3 h 48"/>
              <a:gd name="T12" fmla="*/ 183 w 414"/>
              <a:gd name="T13" fmla="*/ 5 h 48"/>
              <a:gd name="T14" fmla="*/ 211 w 414"/>
              <a:gd name="T15" fmla="*/ 15 h 48"/>
              <a:gd name="T16" fmla="*/ 235 w 414"/>
              <a:gd name="T17" fmla="*/ 24 h 48"/>
              <a:gd name="T18" fmla="*/ 260 w 414"/>
              <a:gd name="T19" fmla="*/ 35 h 48"/>
              <a:gd name="T20" fmla="*/ 285 w 414"/>
              <a:gd name="T21" fmla="*/ 44 h 48"/>
              <a:gd name="T22" fmla="*/ 316 w 414"/>
              <a:gd name="T23" fmla="*/ 45 h 48"/>
              <a:gd name="T24" fmla="*/ 349 w 414"/>
              <a:gd name="T25" fmla="*/ 47 h 48"/>
              <a:gd name="T26" fmla="*/ 378 w 414"/>
              <a:gd name="T27" fmla="*/ 36 h 48"/>
              <a:gd name="T28" fmla="*/ 413 w 414"/>
              <a:gd name="T29"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4" h="48">
                <a:moveTo>
                  <a:pt x="0" y="31"/>
                </a:moveTo>
                <a:lnTo>
                  <a:pt x="34" y="33"/>
                </a:lnTo>
                <a:lnTo>
                  <a:pt x="51" y="19"/>
                </a:lnTo>
                <a:lnTo>
                  <a:pt x="78" y="5"/>
                </a:lnTo>
                <a:lnTo>
                  <a:pt x="120" y="0"/>
                </a:lnTo>
                <a:lnTo>
                  <a:pt x="152" y="3"/>
                </a:lnTo>
                <a:lnTo>
                  <a:pt x="183" y="5"/>
                </a:lnTo>
                <a:lnTo>
                  <a:pt x="211" y="15"/>
                </a:lnTo>
                <a:lnTo>
                  <a:pt x="235" y="24"/>
                </a:lnTo>
                <a:lnTo>
                  <a:pt x="260" y="35"/>
                </a:lnTo>
                <a:lnTo>
                  <a:pt x="285" y="44"/>
                </a:lnTo>
                <a:lnTo>
                  <a:pt x="316" y="45"/>
                </a:lnTo>
                <a:lnTo>
                  <a:pt x="349" y="47"/>
                </a:lnTo>
                <a:lnTo>
                  <a:pt x="378" y="36"/>
                </a:lnTo>
                <a:lnTo>
                  <a:pt x="413"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19" name="Oval 579"/>
          <p:cNvSpPr>
            <a:spLocks noChangeArrowheads="1"/>
          </p:cNvSpPr>
          <p:nvPr/>
        </p:nvSpPr>
        <p:spPr bwMode="auto">
          <a:xfrm rot="10800000">
            <a:off x="2867025" y="2417764"/>
            <a:ext cx="103188" cy="5238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0" name="Oval 580"/>
          <p:cNvSpPr>
            <a:spLocks noChangeArrowheads="1"/>
          </p:cNvSpPr>
          <p:nvPr/>
        </p:nvSpPr>
        <p:spPr bwMode="auto">
          <a:xfrm rot="10800000">
            <a:off x="5470526" y="2497139"/>
            <a:ext cx="104775"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1" name="Oval 581"/>
          <p:cNvSpPr>
            <a:spLocks noChangeArrowheads="1"/>
          </p:cNvSpPr>
          <p:nvPr/>
        </p:nvSpPr>
        <p:spPr bwMode="auto">
          <a:xfrm rot="10800000">
            <a:off x="6278564" y="2482850"/>
            <a:ext cx="103187" cy="5715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2" name="Oval 582"/>
          <p:cNvSpPr>
            <a:spLocks noChangeArrowheads="1"/>
          </p:cNvSpPr>
          <p:nvPr/>
        </p:nvSpPr>
        <p:spPr bwMode="auto">
          <a:xfrm rot="10800000">
            <a:off x="7178675" y="2500314"/>
            <a:ext cx="101600"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3" name="Oval 583"/>
          <p:cNvSpPr>
            <a:spLocks noChangeArrowheads="1"/>
          </p:cNvSpPr>
          <p:nvPr/>
        </p:nvSpPr>
        <p:spPr bwMode="auto">
          <a:xfrm rot="10800000">
            <a:off x="7975601" y="2500314"/>
            <a:ext cx="100013"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4" name="Oval 584"/>
          <p:cNvSpPr>
            <a:spLocks noChangeArrowheads="1"/>
          </p:cNvSpPr>
          <p:nvPr/>
        </p:nvSpPr>
        <p:spPr bwMode="auto">
          <a:xfrm rot="10800000">
            <a:off x="3816351" y="2468564"/>
            <a:ext cx="104775"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5" name="Oval 585"/>
          <p:cNvSpPr>
            <a:spLocks noChangeArrowheads="1"/>
          </p:cNvSpPr>
          <p:nvPr/>
        </p:nvSpPr>
        <p:spPr bwMode="auto">
          <a:xfrm rot="10800000">
            <a:off x="4678363" y="2463801"/>
            <a:ext cx="101600" cy="55563"/>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6" name="Oval 586"/>
          <p:cNvSpPr>
            <a:spLocks noChangeArrowheads="1"/>
          </p:cNvSpPr>
          <p:nvPr/>
        </p:nvSpPr>
        <p:spPr bwMode="auto">
          <a:xfrm rot="10800000">
            <a:off x="8753475" y="2532064"/>
            <a:ext cx="103188"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7" name="未知"/>
          <p:cNvSpPr/>
          <p:nvPr/>
        </p:nvSpPr>
        <p:spPr bwMode="auto">
          <a:xfrm rot="10800000">
            <a:off x="6505575" y="2422526"/>
            <a:ext cx="585788" cy="73025"/>
          </a:xfrm>
          <a:custGeom>
            <a:avLst/>
            <a:gdLst>
              <a:gd name="T0" fmla="*/ 0 w 416"/>
              <a:gd name="T1" fmla="*/ 29 h 46"/>
              <a:gd name="T2" fmla="*/ 34 w 416"/>
              <a:gd name="T3" fmla="*/ 32 h 46"/>
              <a:gd name="T4" fmla="*/ 52 w 416"/>
              <a:gd name="T5" fmla="*/ 18 h 46"/>
              <a:gd name="T6" fmla="*/ 78 w 416"/>
              <a:gd name="T7" fmla="*/ 5 h 46"/>
              <a:gd name="T8" fmla="*/ 121 w 416"/>
              <a:gd name="T9" fmla="*/ 0 h 46"/>
              <a:gd name="T10" fmla="*/ 152 w 416"/>
              <a:gd name="T11" fmla="*/ 3 h 46"/>
              <a:gd name="T12" fmla="*/ 185 w 416"/>
              <a:gd name="T13" fmla="*/ 5 h 46"/>
              <a:gd name="T14" fmla="*/ 211 w 416"/>
              <a:gd name="T15" fmla="*/ 14 h 46"/>
              <a:gd name="T16" fmla="*/ 235 w 416"/>
              <a:gd name="T17" fmla="*/ 22 h 46"/>
              <a:gd name="T18" fmla="*/ 261 w 416"/>
              <a:gd name="T19" fmla="*/ 33 h 46"/>
              <a:gd name="T20" fmla="*/ 287 w 416"/>
              <a:gd name="T21" fmla="*/ 42 h 46"/>
              <a:gd name="T22" fmla="*/ 317 w 416"/>
              <a:gd name="T23" fmla="*/ 43 h 46"/>
              <a:gd name="T24" fmla="*/ 351 w 416"/>
              <a:gd name="T25" fmla="*/ 45 h 46"/>
              <a:gd name="T26" fmla="*/ 380 w 416"/>
              <a:gd name="T27" fmla="*/ 34 h 46"/>
              <a:gd name="T28" fmla="*/ 415 w 416"/>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6" h="46">
                <a:moveTo>
                  <a:pt x="0" y="29"/>
                </a:moveTo>
                <a:lnTo>
                  <a:pt x="34" y="32"/>
                </a:lnTo>
                <a:lnTo>
                  <a:pt x="52" y="18"/>
                </a:lnTo>
                <a:lnTo>
                  <a:pt x="78" y="5"/>
                </a:lnTo>
                <a:lnTo>
                  <a:pt x="121" y="0"/>
                </a:lnTo>
                <a:lnTo>
                  <a:pt x="152" y="3"/>
                </a:lnTo>
                <a:lnTo>
                  <a:pt x="185" y="5"/>
                </a:lnTo>
                <a:lnTo>
                  <a:pt x="211" y="14"/>
                </a:lnTo>
                <a:lnTo>
                  <a:pt x="235" y="22"/>
                </a:lnTo>
                <a:lnTo>
                  <a:pt x="261" y="33"/>
                </a:lnTo>
                <a:lnTo>
                  <a:pt x="287" y="42"/>
                </a:lnTo>
                <a:lnTo>
                  <a:pt x="317" y="43"/>
                </a:lnTo>
                <a:lnTo>
                  <a:pt x="351" y="45"/>
                </a:lnTo>
                <a:lnTo>
                  <a:pt x="380" y="34"/>
                </a:lnTo>
                <a:lnTo>
                  <a:pt x="415"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28" name="未知"/>
          <p:cNvSpPr/>
          <p:nvPr/>
        </p:nvSpPr>
        <p:spPr bwMode="auto">
          <a:xfrm rot="10800000">
            <a:off x="2740025" y="2598738"/>
            <a:ext cx="585788" cy="74612"/>
          </a:xfrm>
          <a:custGeom>
            <a:avLst/>
            <a:gdLst>
              <a:gd name="T0" fmla="*/ 0 w 416"/>
              <a:gd name="T1" fmla="*/ 30 h 47"/>
              <a:gd name="T2" fmla="*/ 34 w 416"/>
              <a:gd name="T3" fmla="*/ 33 h 47"/>
              <a:gd name="T4" fmla="*/ 52 w 416"/>
              <a:gd name="T5" fmla="*/ 18 h 47"/>
              <a:gd name="T6" fmla="*/ 78 w 416"/>
              <a:gd name="T7" fmla="*/ 5 h 47"/>
              <a:gd name="T8" fmla="*/ 121 w 416"/>
              <a:gd name="T9" fmla="*/ 0 h 47"/>
              <a:gd name="T10" fmla="*/ 152 w 416"/>
              <a:gd name="T11" fmla="*/ 3 h 47"/>
              <a:gd name="T12" fmla="*/ 185 w 416"/>
              <a:gd name="T13" fmla="*/ 5 h 47"/>
              <a:gd name="T14" fmla="*/ 211 w 416"/>
              <a:gd name="T15" fmla="*/ 14 h 47"/>
              <a:gd name="T16" fmla="*/ 235 w 416"/>
              <a:gd name="T17" fmla="*/ 23 h 47"/>
              <a:gd name="T18" fmla="*/ 261 w 416"/>
              <a:gd name="T19" fmla="*/ 34 h 47"/>
              <a:gd name="T20" fmla="*/ 287 w 416"/>
              <a:gd name="T21" fmla="*/ 43 h 47"/>
              <a:gd name="T22" fmla="*/ 317 w 416"/>
              <a:gd name="T23" fmla="*/ 44 h 47"/>
              <a:gd name="T24" fmla="*/ 351 w 416"/>
              <a:gd name="T25" fmla="*/ 46 h 47"/>
              <a:gd name="T26" fmla="*/ 380 w 416"/>
              <a:gd name="T27" fmla="*/ 35 h 47"/>
              <a:gd name="T28" fmla="*/ 415 w 416"/>
              <a:gd name="T2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6" h="47">
                <a:moveTo>
                  <a:pt x="0" y="30"/>
                </a:moveTo>
                <a:lnTo>
                  <a:pt x="34" y="33"/>
                </a:lnTo>
                <a:lnTo>
                  <a:pt x="52" y="18"/>
                </a:lnTo>
                <a:lnTo>
                  <a:pt x="78" y="5"/>
                </a:lnTo>
                <a:lnTo>
                  <a:pt x="121" y="0"/>
                </a:lnTo>
                <a:lnTo>
                  <a:pt x="152" y="3"/>
                </a:lnTo>
                <a:lnTo>
                  <a:pt x="185" y="5"/>
                </a:lnTo>
                <a:lnTo>
                  <a:pt x="211" y="14"/>
                </a:lnTo>
                <a:lnTo>
                  <a:pt x="235" y="23"/>
                </a:lnTo>
                <a:lnTo>
                  <a:pt x="261" y="34"/>
                </a:lnTo>
                <a:lnTo>
                  <a:pt x="287" y="43"/>
                </a:lnTo>
                <a:lnTo>
                  <a:pt x="317" y="44"/>
                </a:lnTo>
                <a:lnTo>
                  <a:pt x="351" y="46"/>
                </a:lnTo>
                <a:lnTo>
                  <a:pt x="380" y="35"/>
                </a:lnTo>
                <a:lnTo>
                  <a:pt x="415"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29" name="Rectangle 589" descr="Outlined diamond"/>
          <p:cNvSpPr>
            <a:spLocks noChangeArrowheads="1"/>
          </p:cNvSpPr>
          <p:nvPr/>
        </p:nvSpPr>
        <p:spPr bwMode="auto">
          <a:xfrm>
            <a:off x="2351088" y="1773238"/>
            <a:ext cx="7504112" cy="220662"/>
          </a:xfrm>
          <a:prstGeom prst="rect">
            <a:avLst/>
          </a:prstGeom>
          <a:blipFill dpi="0" rotWithShape="0">
            <a:blip r:embed="rId2"/>
            <a:srcRect/>
            <a:tile tx="0" ty="0" sx="100000" sy="100000" flip="none" algn="tl"/>
          </a:blipFill>
          <a:ln w="12700" cmpd="sng">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0" name="Line 590"/>
          <p:cNvSpPr>
            <a:spLocks noChangeShapeType="1"/>
          </p:cNvSpPr>
          <p:nvPr/>
        </p:nvSpPr>
        <p:spPr bwMode="auto">
          <a:xfrm>
            <a:off x="2362200" y="2819400"/>
            <a:ext cx="7467600" cy="0"/>
          </a:xfrm>
          <a:prstGeom prst="line">
            <a:avLst/>
          </a:prstGeom>
          <a:noFill/>
          <a:ln w="28575" cmpd="sng">
            <a:solidFill>
              <a:schemeClr val="bg2"/>
            </a:solidFill>
            <a:prstDash val="lg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31" name="Line 591"/>
          <p:cNvSpPr>
            <a:spLocks noChangeShapeType="1"/>
          </p:cNvSpPr>
          <p:nvPr/>
        </p:nvSpPr>
        <p:spPr bwMode="auto">
          <a:xfrm>
            <a:off x="5181600" y="3429000"/>
            <a:ext cx="2209800" cy="609600"/>
          </a:xfrm>
          <a:prstGeom prst="line">
            <a:avLst/>
          </a:prstGeom>
          <a:noFill/>
          <a:ln w="57150" cmpd="sng">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32" name="Rectangle 592"/>
          <p:cNvSpPr>
            <a:spLocks noChangeArrowheads="1"/>
          </p:cNvSpPr>
          <p:nvPr/>
        </p:nvSpPr>
        <p:spPr bwMode="auto">
          <a:xfrm>
            <a:off x="5486401" y="1958976"/>
            <a:ext cx="1236663" cy="327025"/>
          </a:xfrm>
          <a:prstGeom prst="rect">
            <a:avLst/>
          </a:prstGeom>
          <a:solidFill>
            <a:srgbClr val="FFFFFF"/>
          </a:solidFill>
          <a:ln w="12700" cmpd="sng">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9850" tIns="34925" rIns="69850" bIns="34925">
            <a:spAutoFit/>
          </a:bodyPr>
          <a:lstStyle>
            <a:lvl1pPr defTabSz="514350">
              <a:defRPr>
                <a:solidFill>
                  <a:schemeClr val="tx1"/>
                </a:solidFill>
                <a:latin typeface="Arial" panose="020B0604020202020204" pitchFamily="34" charset="0"/>
                <a:ea typeface="宋体" panose="02010600030101010101" pitchFamily="2" charset="-122"/>
              </a:defRPr>
            </a:lvl1pPr>
            <a:lvl2pPr marL="342900" defTabSz="514350">
              <a:defRPr>
                <a:solidFill>
                  <a:schemeClr val="tx1"/>
                </a:solidFill>
                <a:latin typeface="Arial" panose="020B0604020202020204" pitchFamily="34" charset="0"/>
                <a:ea typeface="宋体" panose="02010600030101010101" pitchFamily="2" charset="-122"/>
              </a:defRPr>
            </a:lvl2pPr>
            <a:lvl3pPr marL="685800" defTabSz="514350">
              <a:defRPr>
                <a:solidFill>
                  <a:schemeClr val="tx1"/>
                </a:solidFill>
                <a:latin typeface="Arial" panose="020B0604020202020204" pitchFamily="34" charset="0"/>
                <a:ea typeface="宋体" panose="02010600030101010101" pitchFamily="2" charset="-122"/>
              </a:defRPr>
            </a:lvl3pPr>
            <a:lvl4pPr marL="1028700" defTabSz="514350">
              <a:defRPr>
                <a:solidFill>
                  <a:schemeClr val="tx1"/>
                </a:solidFill>
                <a:latin typeface="Arial" panose="020B0604020202020204" pitchFamily="34" charset="0"/>
                <a:ea typeface="宋体" panose="02010600030101010101" pitchFamily="2" charset="-122"/>
              </a:defRPr>
            </a:lvl4pPr>
            <a:lvl5pPr marL="1371600" defTabSz="514350">
              <a:defRPr>
                <a:solidFill>
                  <a:schemeClr val="tx1"/>
                </a:solidFill>
                <a:latin typeface="Arial" panose="020B0604020202020204" pitchFamily="34" charset="0"/>
                <a:ea typeface="宋体" panose="02010600030101010101" pitchFamily="2" charset="-122"/>
              </a:defRPr>
            </a:lvl5pPr>
            <a:lvl6pPr marL="18288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860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432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004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000000"/>
                </a:solidFill>
                <a:ea typeface="黑体" panose="02010609060101010101" pitchFamily="49" charset="-122"/>
              </a:rPr>
              <a:t>外膜</a:t>
            </a:r>
          </a:p>
        </p:txBody>
      </p:sp>
      <p:pic>
        <p:nvPicPr>
          <p:cNvPr id="593" name="图片 592"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pic>
        <p:nvPicPr>
          <p:cNvPr id="594" name="图片 593"/>
          <p:cNvPicPr>
            <a:picLocks noChangeAspect="1"/>
          </p:cNvPicPr>
          <p:nvPr/>
        </p:nvPicPr>
        <p:blipFill>
          <a:blip r:embed="rId4"/>
          <a:stretch>
            <a:fillRect/>
          </a:stretch>
        </p:blipFill>
        <p:spPr>
          <a:xfrm>
            <a:off x="910635" y="560395"/>
            <a:ext cx="2127688" cy="432854"/>
          </a:xfrm>
          <a:prstGeom prst="rect">
            <a:avLst/>
          </a:prstGeom>
        </p:spPr>
      </p:pic>
      <p:pic>
        <p:nvPicPr>
          <p:cNvPr id="2" name="图片 1"/>
          <p:cNvPicPr>
            <a:picLocks noChangeAspect="1"/>
          </p:cNvPicPr>
          <p:nvPr/>
        </p:nvPicPr>
        <p:blipFill>
          <a:blip r:embed="rId5"/>
          <a:stretch>
            <a:fillRect/>
          </a:stretch>
        </p:blipFill>
        <p:spPr>
          <a:xfrm>
            <a:off x="844978" y="257390"/>
            <a:ext cx="2347163" cy="4633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2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8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0773"/>
                                        </p:tgtEl>
                                        <p:attrNameLst>
                                          <p:attrName>style.visibility</p:attrName>
                                        </p:attrNameLst>
                                      </p:cBhvr>
                                      <p:to>
                                        <p:strVal val="visible"/>
                                      </p:to>
                                    </p:set>
                                    <p:animEffect transition="in" filter="dissolve">
                                      <p:cBhvr>
                                        <p:cTn id="15" dur="500"/>
                                        <p:tgtEl>
                                          <p:spTgt spid="1077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107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autoUpdateAnimBg="0"/>
      <p:bldP spid="10773" grpId="0" animBg="1"/>
      <p:bldP spid="10775" grpId="0" autoUpdateAnimBg="0"/>
      <p:bldP spid="10831"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0" y="2136339"/>
            <a:ext cx="7440488" cy="3416320"/>
          </a:xfrm>
          <a:prstGeom prst="rect">
            <a:avLst/>
          </a:prstGeom>
        </p:spPr>
        <p:txBody>
          <a:bodyPr wrap="square">
            <a:spAutoFit/>
          </a:bodyPr>
          <a:lstStyle/>
          <a:p>
            <a:pPr>
              <a:lnSpc>
                <a:spcPct val="90000"/>
              </a:lnSpc>
            </a:pPr>
            <a:r>
              <a:rPr lang="zh-CN" altLang="zh-CN" dirty="0"/>
              <a:t>　</a:t>
            </a:r>
            <a:r>
              <a:rPr lang="en-US" altLang="zh-CN" dirty="0" smtClean="0"/>
              <a:t> </a:t>
            </a:r>
            <a:r>
              <a:rPr lang="zh-CN" altLang="zh-CN" sz="2400" dirty="0" smtClean="0">
                <a:solidFill>
                  <a:srgbClr val="000000"/>
                </a:solidFill>
                <a:ea typeface="楷体_GB2312" pitchFamily="1" charset="-122"/>
              </a:rPr>
              <a:t>A  </a:t>
            </a:r>
            <a:r>
              <a:rPr lang="zh-CN" altLang="zh-CN" sz="2400" dirty="0">
                <a:solidFill>
                  <a:srgbClr val="000000"/>
                </a:solidFill>
                <a:ea typeface="楷体_GB2312" pitchFamily="1" charset="-122"/>
              </a:rPr>
              <a:t>Aspirin   抗血小板聚集（或氯吡格雷）</a:t>
            </a:r>
          </a:p>
          <a:p>
            <a:pPr>
              <a:lnSpc>
                <a:spcPct val="90000"/>
              </a:lnSpc>
            </a:pPr>
            <a:r>
              <a:rPr lang="zh-CN" altLang="zh-CN" sz="2400" dirty="0">
                <a:solidFill>
                  <a:srgbClr val="000000"/>
                </a:solidFill>
                <a:ea typeface="楷体_GB2312" pitchFamily="1" charset="-122"/>
              </a:rPr>
              <a:t>        Anti－anginals 抗心绞痛硝酸类制剂 (ACEI)</a:t>
            </a:r>
          </a:p>
          <a:p>
            <a:pPr>
              <a:lnSpc>
                <a:spcPct val="90000"/>
              </a:lnSpc>
            </a:pPr>
            <a:r>
              <a:rPr lang="zh-CN" altLang="zh-CN" sz="2400" dirty="0">
                <a:solidFill>
                  <a:srgbClr val="000000"/>
                </a:solidFill>
                <a:ea typeface="楷体_GB2312" pitchFamily="1" charset="-122"/>
              </a:rPr>
              <a:t>    B  Betaloe– 预防心律失常，减轻心脏负荷等</a:t>
            </a:r>
          </a:p>
          <a:p>
            <a:pPr>
              <a:lnSpc>
                <a:spcPct val="90000"/>
              </a:lnSpc>
            </a:pPr>
            <a:r>
              <a:rPr lang="zh-CN" altLang="zh-CN" sz="2400" dirty="0">
                <a:solidFill>
                  <a:srgbClr val="000000"/>
                </a:solidFill>
                <a:ea typeface="楷体_GB2312" pitchFamily="1" charset="-122"/>
              </a:rPr>
              <a:t>         Blood pressure－－控制好血压</a:t>
            </a:r>
          </a:p>
          <a:p>
            <a:pPr>
              <a:lnSpc>
                <a:spcPct val="90000"/>
              </a:lnSpc>
            </a:pPr>
            <a:r>
              <a:rPr lang="zh-CN" altLang="zh-CN" sz="2400" dirty="0">
                <a:solidFill>
                  <a:srgbClr val="000000"/>
                </a:solidFill>
                <a:ea typeface="楷体_GB2312" pitchFamily="1" charset="-122"/>
              </a:rPr>
              <a:t>    C  Cholesterol     控制血脂水平</a:t>
            </a:r>
          </a:p>
          <a:p>
            <a:pPr>
              <a:lnSpc>
                <a:spcPct val="90000"/>
              </a:lnSpc>
            </a:pPr>
            <a:r>
              <a:rPr lang="zh-CN" altLang="zh-CN" sz="2400" dirty="0">
                <a:solidFill>
                  <a:srgbClr val="000000"/>
                </a:solidFill>
                <a:ea typeface="楷体_GB2312" pitchFamily="1" charset="-122"/>
              </a:rPr>
              <a:t>         Cigarette    戒烟</a:t>
            </a:r>
          </a:p>
          <a:p>
            <a:pPr>
              <a:lnSpc>
                <a:spcPct val="90000"/>
              </a:lnSpc>
            </a:pPr>
            <a:r>
              <a:rPr lang="zh-CN" altLang="zh-CN" sz="2400" dirty="0">
                <a:solidFill>
                  <a:srgbClr val="000000"/>
                </a:solidFill>
                <a:ea typeface="楷体_GB2312" pitchFamily="1" charset="-122"/>
              </a:rPr>
              <a:t>    D  Diet   控制饮食</a:t>
            </a:r>
          </a:p>
          <a:p>
            <a:pPr>
              <a:lnSpc>
                <a:spcPct val="90000"/>
              </a:lnSpc>
            </a:pPr>
            <a:r>
              <a:rPr lang="zh-CN" altLang="zh-CN" sz="2400" dirty="0">
                <a:solidFill>
                  <a:srgbClr val="000000"/>
                </a:solidFill>
                <a:ea typeface="楷体_GB2312" pitchFamily="1" charset="-122"/>
              </a:rPr>
              <a:t>         Diabetes  治疗糖尿病</a:t>
            </a:r>
          </a:p>
          <a:p>
            <a:pPr>
              <a:lnSpc>
                <a:spcPct val="90000"/>
              </a:lnSpc>
            </a:pPr>
            <a:r>
              <a:rPr lang="zh-CN" altLang="zh-CN" sz="2400" dirty="0">
                <a:solidFill>
                  <a:srgbClr val="000000"/>
                </a:solidFill>
                <a:ea typeface="楷体_GB2312" pitchFamily="1" charset="-122"/>
              </a:rPr>
              <a:t>    E  Education  普及有关冠心病的教育（患者和家属）</a:t>
            </a:r>
          </a:p>
          <a:p>
            <a:pPr>
              <a:lnSpc>
                <a:spcPct val="90000"/>
              </a:lnSpc>
            </a:pPr>
            <a:r>
              <a:rPr lang="zh-CN" altLang="zh-CN" sz="2400" dirty="0">
                <a:solidFill>
                  <a:srgbClr val="000000"/>
                </a:solidFill>
                <a:ea typeface="楷体_GB2312" pitchFamily="1" charset="-122"/>
              </a:rPr>
              <a:t>         Exercise   鼓励有计划、适当的运动锻炼</a:t>
            </a:r>
          </a:p>
        </p:txBody>
      </p:sp>
      <p:sp>
        <p:nvSpPr>
          <p:cNvPr id="4" name="矩形 3"/>
          <p:cNvSpPr/>
          <p:nvPr/>
        </p:nvSpPr>
        <p:spPr>
          <a:xfrm>
            <a:off x="3048000" y="1268760"/>
            <a:ext cx="6670416" cy="646331"/>
          </a:xfrm>
          <a:prstGeom prst="rect">
            <a:avLst/>
          </a:prstGeom>
        </p:spPr>
        <p:txBody>
          <a:bodyPr wrap="none">
            <a:spAutoFit/>
          </a:bodyPr>
          <a:lstStyle/>
          <a:p>
            <a:r>
              <a:rPr lang="zh-CN" altLang="en-US" sz="3600" b="1" dirty="0" smtClean="0">
                <a:solidFill>
                  <a:srgbClr val="000000"/>
                </a:solidFill>
                <a:ea typeface="楷体_GB2312" pitchFamily="1" charset="-122"/>
              </a:rPr>
              <a:t>冠心病</a:t>
            </a:r>
            <a:r>
              <a:rPr lang="zh-CN" altLang="zh-CN" sz="3600" b="1" dirty="0" smtClean="0">
                <a:solidFill>
                  <a:srgbClr val="000000"/>
                </a:solidFill>
                <a:ea typeface="楷体_GB2312" pitchFamily="1" charset="-122"/>
              </a:rPr>
              <a:t>二级预防</a:t>
            </a:r>
            <a:r>
              <a:rPr lang="zh-CN" altLang="zh-CN" sz="3600" b="1" dirty="0">
                <a:solidFill>
                  <a:srgbClr val="000000"/>
                </a:solidFill>
                <a:ea typeface="楷体_GB2312" pitchFamily="1" charset="-122"/>
              </a:rPr>
              <a:t>应全面综合考虑</a:t>
            </a:r>
            <a:endParaRPr lang="zh-CN" altLang="en-US" sz="3600" dirty="0"/>
          </a:p>
        </p:txBody>
      </p:sp>
    </p:spTree>
    <p:extLst>
      <p:ext uri="{BB962C8B-B14F-4D97-AF65-F5344CB8AC3E}">
        <p14:creationId xmlns:p14="http://schemas.microsoft.com/office/powerpoint/2010/main" val="72398770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03930" y="3284855"/>
            <a:ext cx="5850890" cy="1014730"/>
          </a:xfrm>
          <a:prstGeom prst="rect">
            <a:avLst/>
          </a:prstGeom>
          <a:noFill/>
        </p:spPr>
        <p:txBody>
          <a:bodyPr wrap="square" rtlCol="0" anchor="t">
            <a:spAutoFit/>
          </a:bodyPr>
          <a:lstStyle/>
          <a:p>
            <a:pPr algn="ctr"/>
            <a:r>
              <a:rPr lang="zh-CN" altLang="en-US" sz="6000" dirty="0">
                <a:solidFill>
                  <a:srgbClr val="3D4795"/>
                </a:solidFill>
                <a:latin typeface="Arial Black" panose="020B0A04020102020204" charset="0"/>
                <a:ea typeface="微软雅黑" panose="020B0503020204020204" charset="-122"/>
                <a:cs typeface="Arial Black" panose="020B0A04020102020204" charset="0"/>
                <a:sym typeface="+mn-ea"/>
              </a:rPr>
              <a:t>感谢聆听！！！</a:t>
            </a:r>
          </a:p>
        </p:txBody>
      </p:sp>
      <p:sp>
        <p:nvSpPr>
          <p:cNvPr id="4" name="文本框 3"/>
          <p:cNvSpPr txBox="1"/>
          <p:nvPr/>
        </p:nvSpPr>
        <p:spPr>
          <a:xfrm>
            <a:off x="926465" y="283210"/>
            <a:ext cx="2314575" cy="400110"/>
          </a:xfrm>
          <a:prstGeom prst="rect">
            <a:avLst/>
          </a:prstGeom>
          <a:noFill/>
        </p:spPr>
        <p:txBody>
          <a:bodyPr wrap="square" rtlCol="0" anchor="t">
            <a:spAutoFit/>
          </a:bodyPr>
          <a:lstStyle/>
          <a:p>
            <a:r>
              <a:rPr lang="zh-CN" altLang="en-US" sz="1600" b="1" u="sng" dirty="0">
                <a:solidFill>
                  <a:srgbClr val="3D4795"/>
                </a:solidFill>
                <a:latin typeface="微软雅黑" panose="020B0503020204020204" charset="-122"/>
                <a:ea typeface="微软雅黑" panose="020B0503020204020204" charset="-122"/>
                <a:sym typeface="+mn-ea"/>
              </a:rPr>
              <a:t>武汉市新洲区人民医院</a:t>
            </a:r>
            <a:r>
              <a:rPr lang="en-US" altLang="zh-CN" sz="2000" b="1" u="sng" dirty="0">
                <a:solidFill>
                  <a:srgbClr val="3D4795"/>
                </a:solidFill>
                <a:latin typeface="微软雅黑" panose="020B0503020204020204" charset="-122"/>
                <a:ea typeface="微软雅黑" panose="020B0503020204020204" charset="-122"/>
                <a:sym typeface="+mn-ea"/>
              </a:rPr>
              <a:t>          </a:t>
            </a:r>
          </a:p>
        </p:txBody>
      </p:sp>
      <p:sp>
        <p:nvSpPr>
          <p:cNvPr id="7" name="文本框 6"/>
          <p:cNvSpPr txBox="1"/>
          <p:nvPr/>
        </p:nvSpPr>
        <p:spPr>
          <a:xfrm>
            <a:off x="1055370" y="548640"/>
            <a:ext cx="2185670" cy="338554"/>
          </a:xfrm>
          <a:prstGeom prst="rect">
            <a:avLst/>
          </a:prstGeom>
          <a:noFill/>
        </p:spPr>
        <p:txBody>
          <a:bodyPr wrap="square" rtlCol="0" anchor="t">
            <a:spAutoFit/>
          </a:bodyPr>
          <a:lstStyle/>
          <a:p>
            <a:pPr>
              <a:buClrTx/>
              <a:buSzTx/>
              <a:buFontTx/>
            </a:pPr>
            <a:r>
              <a:rPr lang="zh-CN" altLang="en-US" sz="1600" dirty="0" smtClean="0">
                <a:solidFill>
                  <a:srgbClr val="3D4795"/>
                </a:solidFill>
                <a:latin typeface="微软雅黑" panose="020B0503020204020204" charset="-122"/>
                <a:ea typeface="微软雅黑" panose="020B0503020204020204" charset="-122"/>
                <a:cs typeface="微软雅黑" panose="020B0503020204020204" charset="-122"/>
                <a:sym typeface="+mn-ea"/>
              </a:rPr>
              <a:t>尚</a:t>
            </a:r>
            <a:r>
              <a:rPr lang="zh-CN" altLang="en-US" sz="1600" dirty="0">
                <a:solidFill>
                  <a:srgbClr val="3D4795"/>
                </a:solidFill>
                <a:latin typeface="微软雅黑" panose="020B0503020204020204" charset="-122"/>
                <a:ea typeface="微软雅黑" panose="020B0503020204020204" charset="-122"/>
                <a:cs typeface="微软雅黑" panose="020B0503020204020204" charset="-122"/>
                <a:sym typeface="+mn-ea"/>
              </a:rPr>
              <a:t>德</a:t>
            </a:r>
            <a:r>
              <a:rPr lang="en-US" altLang="zh-CN" sz="1600" dirty="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dirty="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dirty="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dirty="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dirty="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dirty="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8" name="图片 7" descr="院徽 矢量图"/>
          <p:cNvPicPr>
            <a:picLocks noChangeAspect="1"/>
          </p:cNvPicPr>
          <p:nvPr/>
        </p:nvPicPr>
        <p:blipFill>
          <a:blip r:embed="rId2" cstate="print"/>
          <a:srcRect l="16325" t="17977" r="15349" b="23692"/>
          <a:stretch>
            <a:fillRect/>
          </a:stretch>
        </p:blipFill>
        <p:spPr>
          <a:xfrm>
            <a:off x="15240" y="188595"/>
            <a:ext cx="968375" cy="8305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grpId="0" nodeType="with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diamond(ou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未知"/>
          <p:cNvSpPr/>
          <p:nvPr/>
        </p:nvSpPr>
        <p:spPr bwMode="auto">
          <a:xfrm>
            <a:off x="2239963" y="4006850"/>
            <a:ext cx="1625600" cy="909638"/>
          </a:xfrm>
          <a:custGeom>
            <a:avLst/>
            <a:gdLst>
              <a:gd name="T0" fmla="*/ 1132 w 1152"/>
              <a:gd name="T1" fmla="*/ 11 h 573"/>
              <a:gd name="T2" fmla="*/ 1104 w 1152"/>
              <a:gd name="T3" fmla="*/ 41 h 573"/>
              <a:gd name="T4" fmla="*/ 1066 w 1152"/>
              <a:gd name="T5" fmla="*/ 61 h 573"/>
              <a:gd name="T6" fmla="*/ 1029 w 1152"/>
              <a:gd name="T7" fmla="*/ 92 h 573"/>
              <a:gd name="T8" fmla="*/ 991 w 1152"/>
              <a:gd name="T9" fmla="*/ 112 h 573"/>
              <a:gd name="T10" fmla="*/ 955 w 1152"/>
              <a:gd name="T11" fmla="*/ 112 h 573"/>
              <a:gd name="T12" fmla="*/ 917 w 1152"/>
              <a:gd name="T13" fmla="*/ 132 h 573"/>
              <a:gd name="T14" fmla="*/ 870 w 1152"/>
              <a:gd name="T15" fmla="*/ 174 h 573"/>
              <a:gd name="T16" fmla="*/ 823 w 1152"/>
              <a:gd name="T17" fmla="*/ 205 h 573"/>
              <a:gd name="T18" fmla="*/ 785 w 1152"/>
              <a:gd name="T19" fmla="*/ 226 h 573"/>
              <a:gd name="T20" fmla="*/ 748 w 1152"/>
              <a:gd name="T21" fmla="*/ 246 h 573"/>
              <a:gd name="T22" fmla="*/ 702 w 1152"/>
              <a:gd name="T23" fmla="*/ 265 h 573"/>
              <a:gd name="T24" fmla="*/ 655 w 1152"/>
              <a:gd name="T25" fmla="*/ 286 h 573"/>
              <a:gd name="T26" fmla="*/ 618 w 1152"/>
              <a:gd name="T27" fmla="*/ 296 h 573"/>
              <a:gd name="T28" fmla="*/ 581 w 1152"/>
              <a:gd name="T29" fmla="*/ 317 h 573"/>
              <a:gd name="T30" fmla="*/ 524 w 1152"/>
              <a:gd name="T31" fmla="*/ 337 h 573"/>
              <a:gd name="T32" fmla="*/ 467 w 1152"/>
              <a:gd name="T33" fmla="*/ 358 h 573"/>
              <a:gd name="T34" fmla="*/ 421 w 1152"/>
              <a:gd name="T35" fmla="*/ 378 h 573"/>
              <a:gd name="T36" fmla="*/ 373 w 1152"/>
              <a:gd name="T37" fmla="*/ 397 h 573"/>
              <a:gd name="T38" fmla="*/ 336 w 1152"/>
              <a:gd name="T39" fmla="*/ 408 h 573"/>
              <a:gd name="T40" fmla="*/ 300 w 1152"/>
              <a:gd name="T41" fmla="*/ 440 h 573"/>
              <a:gd name="T42" fmla="*/ 252 w 1152"/>
              <a:gd name="T43" fmla="*/ 461 h 573"/>
              <a:gd name="T44" fmla="*/ 215 w 1152"/>
              <a:gd name="T45" fmla="*/ 481 h 573"/>
              <a:gd name="T46" fmla="*/ 178 w 1152"/>
              <a:gd name="T47" fmla="*/ 500 h 573"/>
              <a:gd name="T48" fmla="*/ 131 w 1152"/>
              <a:gd name="T49" fmla="*/ 500 h 573"/>
              <a:gd name="T50" fmla="*/ 94 w 1152"/>
              <a:gd name="T51" fmla="*/ 511 h 573"/>
              <a:gd name="T52" fmla="*/ 55 w 1152"/>
              <a:gd name="T53" fmla="*/ 531 h 573"/>
              <a:gd name="T54" fmla="*/ 18 w 1152"/>
              <a:gd name="T55" fmla="*/ 552 h 573"/>
              <a:gd name="T56" fmla="*/ 18 w 1152"/>
              <a:gd name="T57" fmla="*/ 572 h 573"/>
              <a:gd name="T58" fmla="*/ 55 w 1152"/>
              <a:gd name="T59" fmla="*/ 562 h 573"/>
              <a:gd name="T60" fmla="*/ 94 w 1152"/>
              <a:gd name="T61" fmla="*/ 562 h 573"/>
              <a:gd name="T62" fmla="*/ 131 w 1152"/>
              <a:gd name="T63" fmla="*/ 562 h 573"/>
              <a:gd name="T64" fmla="*/ 168 w 1152"/>
              <a:gd name="T65" fmla="*/ 562 h 573"/>
              <a:gd name="T66" fmla="*/ 206 w 1152"/>
              <a:gd name="T67" fmla="*/ 562 h 573"/>
              <a:gd name="T68" fmla="*/ 252 w 1152"/>
              <a:gd name="T69" fmla="*/ 562 h 573"/>
              <a:gd name="T70" fmla="*/ 289 w 1152"/>
              <a:gd name="T71" fmla="*/ 552 h 573"/>
              <a:gd name="T72" fmla="*/ 327 w 1152"/>
              <a:gd name="T73" fmla="*/ 552 h 573"/>
              <a:gd name="T74" fmla="*/ 383 w 1152"/>
              <a:gd name="T75" fmla="*/ 552 h 573"/>
              <a:gd name="T76" fmla="*/ 430 w 1152"/>
              <a:gd name="T77" fmla="*/ 552 h 573"/>
              <a:gd name="T78" fmla="*/ 467 w 1152"/>
              <a:gd name="T79" fmla="*/ 552 h 573"/>
              <a:gd name="T80" fmla="*/ 515 w 1152"/>
              <a:gd name="T81" fmla="*/ 541 h 573"/>
              <a:gd name="T82" fmla="*/ 552 w 1152"/>
              <a:gd name="T83" fmla="*/ 541 h 573"/>
              <a:gd name="T84" fmla="*/ 589 w 1152"/>
              <a:gd name="T85" fmla="*/ 541 h 573"/>
              <a:gd name="T86" fmla="*/ 627 w 1152"/>
              <a:gd name="T87" fmla="*/ 552 h 573"/>
              <a:gd name="T88" fmla="*/ 664 w 1152"/>
              <a:gd name="T89" fmla="*/ 562 h 573"/>
              <a:gd name="T90" fmla="*/ 702 w 1152"/>
              <a:gd name="T91" fmla="*/ 562 h 573"/>
              <a:gd name="T92" fmla="*/ 739 w 1152"/>
              <a:gd name="T93" fmla="*/ 572 h 573"/>
              <a:gd name="T94" fmla="*/ 757 w 1152"/>
              <a:gd name="T95" fmla="*/ 531 h 573"/>
              <a:gd name="T96" fmla="*/ 785 w 1152"/>
              <a:gd name="T97" fmla="*/ 491 h 573"/>
              <a:gd name="T98" fmla="*/ 785 w 1152"/>
              <a:gd name="T99" fmla="*/ 450 h 573"/>
              <a:gd name="T100" fmla="*/ 804 w 1152"/>
              <a:gd name="T101" fmla="*/ 408 h 573"/>
              <a:gd name="T102" fmla="*/ 823 w 1152"/>
              <a:gd name="T103" fmla="*/ 358 h 573"/>
              <a:gd name="T104" fmla="*/ 851 w 1152"/>
              <a:gd name="T105" fmla="*/ 317 h 573"/>
              <a:gd name="T106" fmla="*/ 870 w 1152"/>
              <a:gd name="T107" fmla="*/ 276 h 573"/>
              <a:gd name="T108" fmla="*/ 897 w 1152"/>
              <a:gd name="T109" fmla="*/ 235 h 573"/>
              <a:gd name="T110" fmla="*/ 926 w 1152"/>
              <a:gd name="T111" fmla="*/ 205 h 573"/>
              <a:gd name="T112" fmla="*/ 963 w 1152"/>
              <a:gd name="T113" fmla="*/ 164 h 573"/>
              <a:gd name="T114" fmla="*/ 991 w 1152"/>
              <a:gd name="T115" fmla="*/ 132 h 573"/>
              <a:gd name="T116" fmla="*/ 1019 w 1152"/>
              <a:gd name="T117" fmla="*/ 102 h 573"/>
              <a:gd name="T118" fmla="*/ 1057 w 1152"/>
              <a:gd name="T119" fmla="*/ 82 h 573"/>
              <a:gd name="T120" fmla="*/ 1095 w 1152"/>
              <a:gd name="T121" fmla="*/ 61 h 573"/>
              <a:gd name="T122" fmla="*/ 1123 w 1152"/>
              <a:gd name="T123" fmla="*/ 41 h 573"/>
              <a:gd name="T124" fmla="*/ 1151 w 1152"/>
              <a:gd name="T125" fmla="*/ 21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2" h="573">
                <a:moveTo>
                  <a:pt x="1151" y="0"/>
                </a:moveTo>
                <a:lnTo>
                  <a:pt x="1132" y="11"/>
                </a:lnTo>
                <a:lnTo>
                  <a:pt x="1112" y="21"/>
                </a:lnTo>
                <a:lnTo>
                  <a:pt x="1104" y="41"/>
                </a:lnTo>
                <a:lnTo>
                  <a:pt x="1085" y="51"/>
                </a:lnTo>
                <a:lnTo>
                  <a:pt x="1066" y="61"/>
                </a:lnTo>
                <a:lnTo>
                  <a:pt x="1049" y="71"/>
                </a:lnTo>
                <a:lnTo>
                  <a:pt x="1029" y="92"/>
                </a:lnTo>
                <a:lnTo>
                  <a:pt x="1011" y="102"/>
                </a:lnTo>
                <a:lnTo>
                  <a:pt x="991" y="112"/>
                </a:lnTo>
                <a:lnTo>
                  <a:pt x="973" y="112"/>
                </a:lnTo>
                <a:lnTo>
                  <a:pt x="955" y="112"/>
                </a:lnTo>
                <a:lnTo>
                  <a:pt x="936" y="123"/>
                </a:lnTo>
                <a:lnTo>
                  <a:pt x="917" y="132"/>
                </a:lnTo>
                <a:lnTo>
                  <a:pt x="897" y="153"/>
                </a:lnTo>
                <a:lnTo>
                  <a:pt x="870" y="174"/>
                </a:lnTo>
                <a:lnTo>
                  <a:pt x="842" y="194"/>
                </a:lnTo>
                <a:lnTo>
                  <a:pt x="823" y="205"/>
                </a:lnTo>
                <a:lnTo>
                  <a:pt x="804" y="215"/>
                </a:lnTo>
                <a:lnTo>
                  <a:pt x="785" y="226"/>
                </a:lnTo>
                <a:lnTo>
                  <a:pt x="768" y="235"/>
                </a:lnTo>
                <a:lnTo>
                  <a:pt x="748" y="246"/>
                </a:lnTo>
                <a:lnTo>
                  <a:pt x="730" y="256"/>
                </a:lnTo>
                <a:lnTo>
                  <a:pt x="702" y="265"/>
                </a:lnTo>
                <a:lnTo>
                  <a:pt x="682" y="276"/>
                </a:lnTo>
                <a:lnTo>
                  <a:pt x="655" y="286"/>
                </a:lnTo>
                <a:lnTo>
                  <a:pt x="636" y="286"/>
                </a:lnTo>
                <a:lnTo>
                  <a:pt x="618" y="296"/>
                </a:lnTo>
                <a:lnTo>
                  <a:pt x="599" y="306"/>
                </a:lnTo>
                <a:lnTo>
                  <a:pt x="581" y="317"/>
                </a:lnTo>
                <a:lnTo>
                  <a:pt x="552" y="317"/>
                </a:lnTo>
                <a:lnTo>
                  <a:pt x="524" y="337"/>
                </a:lnTo>
                <a:lnTo>
                  <a:pt x="487" y="347"/>
                </a:lnTo>
                <a:lnTo>
                  <a:pt x="467" y="358"/>
                </a:lnTo>
                <a:lnTo>
                  <a:pt x="449" y="367"/>
                </a:lnTo>
                <a:lnTo>
                  <a:pt x="421" y="378"/>
                </a:lnTo>
                <a:lnTo>
                  <a:pt x="393" y="388"/>
                </a:lnTo>
                <a:lnTo>
                  <a:pt x="373" y="397"/>
                </a:lnTo>
                <a:lnTo>
                  <a:pt x="355" y="408"/>
                </a:lnTo>
                <a:lnTo>
                  <a:pt x="336" y="408"/>
                </a:lnTo>
                <a:lnTo>
                  <a:pt x="318" y="429"/>
                </a:lnTo>
                <a:lnTo>
                  <a:pt x="300" y="440"/>
                </a:lnTo>
                <a:lnTo>
                  <a:pt x="272" y="450"/>
                </a:lnTo>
                <a:lnTo>
                  <a:pt x="252" y="461"/>
                </a:lnTo>
                <a:lnTo>
                  <a:pt x="234" y="470"/>
                </a:lnTo>
                <a:lnTo>
                  <a:pt x="215" y="481"/>
                </a:lnTo>
                <a:lnTo>
                  <a:pt x="195" y="491"/>
                </a:lnTo>
                <a:lnTo>
                  <a:pt x="178" y="500"/>
                </a:lnTo>
                <a:lnTo>
                  <a:pt x="149" y="500"/>
                </a:lnTo>
                <a:lnTo>
                  <a:pt x="131" y="500"/>
                </a:lnTo>
                <a:lnTo>
                  <a:pt x="112" y="511"/>
                </a:lnTo>
                <a:lnTo>
                  <a:pt x="94" y="511"/>
                </a:lnTo>
                <a:lnTo>
                  <a:pt x="74" y="522"/>
                </a:lnTo>
                <a:lnTo>
                  <a:pt x="55" y="531"/>
                </a:lnTo>
                <a:lnTo>
                  <a:pt x="37" y="541"/>
                </a:lnTo>
                <a:lnTo>
                  <a:pt x="18" y="552"/>
                </a:lnTo>
                <a:lnTo>
                  <a:pt x="0" y="562"/>
                </a:lnTo>
                <a:lnTo>
                  <a:pt x="18" y="572"/>
                </a:lnTo>
                <a:lnTo>
                  <a:pt x="37" y="572"/>
                </a:lnTo>
                <a:lnTo>
                  <a:pt x="55" y="562"/>
                </a:lnTo>
                <a:lnTo>
                  <a:pt x="74" y="562"/>
                </a:lnTo>
                <a:lnTo>
                  <a:pt x="94" y="562"/>
                </a:lnTo>
                <a:lnTo>
                  <a:pt x="112" y="562"/>
                </a:lnTo>
                <a:lnTo>
                  <a:pt x="131" y="562"/>
                </a:lnTo>
                <a:lnTo>
                  <a:pt x="149" y="562"/>
                </a:lnTo>
                <a:lnTo>
                  <a:pt x="168" y="562"/>
                </a:lnTo>
                <a:lnTo>
                  <a:pt x="187" y="562"/>
                </a:lnTo>
                <a:lnTo>
                  <a:pt x="206" y="562"/>
                </a:lnTo>
                <a:lnTo>
                  <a:pt x="224" y="562"/>
                </a:lnTo>
                <a:lnTo>
                  <a:pt x="252" y="562"/>
                </a:lnTo>
                <a:lnTo>
                  <a:pt x="272" y="552"/>
                </a:lnTo>
                <a:lnTo>
                  <a:pt x="289" y="552"/>
                </a:lnTo>
                <a:lnTo>
                  <a:pt x="309" y="552"/>
                </a:lnTo>
                <a:lnTo>
                  <a:pt x="327" y="552"/>
                </a:lnTo>
                <a:lnTo>
                  <a:pt x="355" y="552"/>
                </a:lnTo>
                <a:lnTo>
                  <a:pt x="383" y="552"/>
                </a:lnTo>
                <a:lnTo>
                  <a:pt x="412" y="552"/>
                </a:lnTo>
                <a:lnTo>
                  <a:pt x="430" y="552"/>
                </a:lnTo>
                <a:lnTo>
                  <a:pt x="449" y="552"/>
                </a:lnTo>
                <a:lnTo>
                  <a:pt x="467" y="552"/>
                </a:lnTo>
                <a:lnTo>
                  <a:pt x="487" y="552"/>
                </a:lnTo>
                <a:lnTo>
                  <a:pt x="515" y="541"/>
                </a:lnTo>
                <a:lnTo>
                  <a:pt x="533" y="541"/>
                </a:lnTo>
                <a:lnTo>
                  <a:pt x="552" y="541"/>
                </a:lnTo>
                <a:lnTo>
                  <a:pt x="570" y="541"/>
                </a:lnTo>
                <a:lnTo>
                  <a:pt x="589" y="541"/>
                </a:lnTo>
                <a:lnTo>
                  <a:pt x="608" y="541"/>
                </a:lnTo>
                <a:lnTo>
                  <a:pt x="627" y="552"/>
                </a:lnTo>
                <a:lnTo>
                  <a:pt x="645" y="552"/>
                </a:lnTo>
                <a:lnTo>
                  <a:pt x="664" y="562"/>
                </a:lnTo>
                <a:lnTo>
                  <a:pt x="682" y="562"/>
                </a:lnTo>
                <a:lnTo>
                  <a:pt x="702" y="562"/>
                </a:lnTo>
                <a:lnTo>
                  <a:pt x="720" y="562"/>
                </a:lnTo>
                <a:lnTo>
                  <a:pt x="739" y="572"/>
                </a:lnTo>
                <a:lnTo>
                  <a:pt x="748" y="552"/>
                </a:lnTo>
                <a:lnTo>
                  <a:pt x="757" y="531"/>
                </a:lnTo>
                <a:lnTo>
                  <a:pt x="776" y="511"/>
                </a:lnTo>
                <a:lnTo>
                  <a:pt x="785" y="491"/>
                </a:lnTo>
                <a:lnTo>
                  <a:pt x="785" y="470"/>
                </a:lnTo>
                <a:lnTo>
                  <a:pt x="785" y="450"/>
                </a:lnTo>
                <a:lnTo>
                  <a:pt x="796" y="429"/>
                </a:lnTo>
                <a:lnTo>
                  <a:pt x="804" y="408"/>
                </a:lnTo>
                <a:lnTo>
                  <a:pt x="814" y="388"/>
                </a:lnTo>
                <a:lnTo>
                  <a:pt x="823" y="358"/>
                </a:lnTo>
                <a:lnTo>
                  <a:pt x="842" y="337"/>
                </a:lnTo>
                <a:lnTo>
                  <a:pt x="851" y="317"/>
                </a:lnTo>
                <a:lnTo>
                  <a:pt x="862" y="296"/>
                </a:lnTo>
                <a:lnTo>
                  <a:pt x="870" y="276"/>
                </a:lnTo>
                <a:lnTo>
                  <a:pt x="889" y="256"/>
                </a:lnTo>
                <a:lnTo>
                  <a:pt x="897" y="235"/>
                </a:lnTo>
                <a:lnTo>
                  <a:pt x="917" y="226"/>
                </a:lnTo>
                <a:lnTo>
                  <a:pt x="926" y="205"/>
                </a:lnTo>
                <a:lnTo>
                  <a:pt x="945" y="185"/>
                </a:lnTo>
                <a:lnTo>
                  <a:pt x="963" y="164"/>
                </a:lnTo>
                <a:lnTo>
                  <a:pt x="973" y="143"/>
                </a:lnTo>
                <a:lnTo>
                  <a:pt x="991" y="132"/>
                </a:lnTo>
                <a:lnTo>
                  <a:pt x="1002" y="112"/>
                </a:lnTo>
                <a:lnTo>
                  <a:pt x="1019" y="102"/>
                </a:lnTo>
                <a:lnTo>
                  <a:pt x="1039" y="92"/>
                </a:lnTo>
                <a:lnTo>
                  <a:pt x="1057" y="82"/>
                </a:lnTo>
                <a:lnTo>
                  <a:pt x="1077" y="61"/>
                </a:lnTo>
                <a:lnTo>
                  <a:pt x="1095" y="61"/>
                </a:lnTo>
                <a:lnTo>
                  <a:pt x="1104" y="41"/>
                </a:lnTo>
                <a:lnTo>
                  <a:pt x="1123" y="41"/>
                </a:lnTo>
                <a:lnTo>
                  <a:pt x="1132" y="21"/>
                </a:lnTo>
                <a:lnTo>
                  <a:pt x="1151" y="21"/>
                </a:lnTo>
                <a:lnTo>
                  <a:pt x="1151" y="0"/>
                </a:lnTo>
              </a:path>
            </a:pathLst>
          </a:custGeom>
          <a:solidFill>
            <a:srgbClr val="F6BF69"/>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1267" name="Group 3"/>
          <p:cNvGrpSpPr/>
          <p:nvPr/>
        </p:nvGrpSpPr>
        <p:grpSpPr bwMode="auto">
          <a:xfrm>
            <a:off x="3311525" y="3425825"/>
            <a:ext cx="5405438" cy="1454150"/>
            <a:chOff x="0" y="0"/>
            <a:chExt cx="3831" cy="916"/>
          </a:xfrm>
        </p:grpSpPr>
        <p:sp>
          <p:nvSpPr>
            <p:cNvPr id="11268" name="Arc 4"/>
            <p:cNvSpPr/>
            <p:nvPr/>
          </p:nvSpPr>
          <p:spPr bwMode="auto">
            <a:xfrm>
              <a:off x="0" y="1"/>
              <a:ext cx="1916" cy="915"/>
            </a:xfrm>
            <a:custGeom>
              <a:avLst/>
              <a:gdLst>
                <a:gd name="G0" fmla="+- 21599 0 0"/>
                <a:gd name="G1" fmla="+- 21599 0 0"/>
                <a:gd name="G2" fmla="+- 21600 0 0"/>
                <a:gd name="T0" fmla="*/ 0 w 21599"/>
                <a:gd name="T1" fmla="*/ 21552 h 21599"/>
                <a:gd name="T2" fmla="*/ 21588 w 21599"/>
                <a:gd name="T3" fmla="*/ 0 h 21599"/>
                <a:gd name="T4" fmla="*/ 21599 w 21599"/>
                <a:gd name="T5" fmla="*/ 21599 h 21599"/>
              </a:gdLst>
              <a:ahLst/>
              <a:cxnLst>
                <a:cxn ang="0">
                  <a:pos x="T0" y="T1"/>
                </a:cxn>
                <a:cxn ang="0">
                  <a:pos x="T2" y="T3"/>
                </a:cxn>
                <a:cxn ang="0">
                  <a:pos x="T4" y="T5"/>
                </a:cxn>
              </a:cxnLst>
              <a:rect l="0" t="0" r="r" b="b"/>
              <a:pathLst>
                <a:path w="21599" h="21599" fill="none" extrusionOk="0">
                  <a:moveTo>
                    <a:pt x="-1" y="21551"/>
                  </a:moveTo>
                  <a:cubicBezTo>
                    <a:pt x="24" y="9645"/>
                    <a:pt x="9681" y="5"/>
                    <a:pt x="21587" y="-1"/>
                  </a:cubicBezTo>
                </a:path>
                <a:path w="21599" h="21599" stroke="0" extrusionOk="0">
                  <a:moveTo>
                    <a:pt x="-1" y="21551"/>
                  </a:moveTo>
                  <a:cubicBezTo>
                    <a:pt x="24" y="9645"/>
                    <a:pt x="9681" y="5"/>
                    <a:pt x="21587" y="-1"/>
                  </a:cubicBezTo>
                  <a:lnTo>
                    <a:pt x="21599" y="21599"/>
                  </a:lnTo>
                  <a:close/>
                </a:path>
              </a:pathLst>
            </a:custGeom>
            <a:solidFill>
              <a:srgbClr val="F6BF69"/>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69" name="Arc 5"/>
            <p:cNvSpPr/>
            <p:nvPr/>
          </p:nvSpPr>
          <p:spPr bwMode="auto">
            <a:xfrm>
              <a:off x="1914" y="0"/>
              <a:ext cx="1917" cy="916"/>
            </a:xfrm>
            <a:custGeom>
              <a:avLst/>
              <a:gdLst>
                <a:gd name="G0" fmla="+- 11 0 0"/>
                <a:gd name="G1" fmla="+- 21600 0 0"/>
                <a:gd name="G2" fmla="+- 21600 0 0"/>
                <a:gd name="T0" fmla="*/ 0 w 21610"/>
                <a:gd name="T1" fmla="*/ 1 h 21600"/>
                <a:gd name="T2" fmla="*/ 21610 w 21610"/>
                <a:gd name="T3" fmla="*/ 21577 h 21600"/>
                <a:gd name="T4" fmla="*/ 11 w 21610"/>
                <a:gd name="T5" fmla="*/ 21600 h 21600"/>
              </a:gdLst>
              <a:ahLst/>
              <a:cxnLst>
                <a:cxn ang="0">
                  <a:pos x="T0" y="T1"/>
                </a:cxn>
                <a:cxn ang="0">
                  <a:pos x="T2" y="T3"/>
                </a:cxn>
                <a:cxn ang="0">
                  <a:pos x="T4" y="T5"/>
                </a:cxn>
              </a:cxnLst>
              <a:rect l="0" t="0" r="r" b="b"/>
              <a:pathLst>
                <a:path w="21610" h="21600" fill="none" extrusionOk="0">
                  <a:moveTo>
                    <a:pt x="-1" y="0"/>
                  </a:moveTo>
                  <a:cubicBezTo>
                    <a:pt x="3" y="0"/>
                    <a:pt x="7" y="-1"/>
                    <a:pt x="11" y="0"/>
                  </a:cubicBezTo>
                  <a:cubicBezTo>
                    <a:pt x="11931" y="0"/>
                    <a:pt x="21598" y="9656"/>
                    <a:pt x="21610" y="21576"/>
                  </a:cubicBezTo>
                </a:path>
                <a:path w="21610" h="21600" stroke="0" extrusionOk="0">
                  <a:moveTo>
                    <a:pt x="-1" y="0"/>
                  </a:moveTo>
                  <a:cubicBezTo>
                    <a:pt x="3" y="0"/>
                    <a:pt x="7" y="-1"/>
                    <a:pt x="11" y="0"/>
                  </a:cubicBezTo>
                  <a:cubicBezTo>
                    <a:pt x="11931" y="0"/>
                    <a:pt x="21598" y="9656"/>
                    <a:pt x="21610" y="21576"/>
                  </a:cubicBezTo>
                  <a:lnTo>
                    <a:pt x="11" y="21600"/>
                  </a:lnTo>
                  <a:close/>
                </a:path>
              </a:pathLst>
            </a:custGeom>
            <a:solidFill>
              <a:srgbClr val="F6BF69"/>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270" name="未知"/>
          <p:cNvSpPr/>
          <p:nvPr/>
        </p:nvSpPr>
        <p:spPr bwMode="auto">
          <a:xfrm>
            <a:off x="8124826" y="4043363"/>
            <a:ext cx="1628775" cy="906462"/>
          </a:xfrm>
          <a:custGeom>
            <a:avLst/>
            <a:gdLst>
              <a:gd name="T0" fmla="*/ 18 w 1154"/>
              <a:gd name="T1" fmla="*/ 11 h 571"/>
              <a:gd name="T2" fmla="*/ 46 w 1154"/>
              <a:gd name="T3" fmla="*/ 41 h 571"/>
              <a:gd name="T4" fmla="*/ 85 w 1154"/>
              <a:gd name="T5" fmla="*/ 61 h 571"/>
              <a:gd name="T6" fmla="*/ 121 w 1154"/>
              <a:gd name="T7" fmla="*/ 92 h 571"/>
              <a:gd name="T8" fmla="*/ 160 w 1154"/>
              <a:gd name="T9" fmla="*/ 112 h 571"/>
              <a:gd name="T10" fmla="*/ 197 w 1154"/>
              <a:gd name="T11" fmla="*/ 112 h 571"/>
              <a:gd name="T12" fmla="*/ 234 w 1154"/>
              <a:gd name="T13" fmla="*/ 132 h 571"/>
              <a:gd name="T14" fmla="*/ 281 w 1154"/>
              <a:gd name="T15" fmla="*/ 173 h 571"/>
              <a:gd name="T16" fmla="*/ 327 w 1154"/>
              <a:gd name="T17" fmla="*/ 203 h 571"/>
              <a:gd name="T18" fmla="*/ 366 w 1154"/>
              <a:gd name="T19" fmla="*/ 224 h 571"/>
              <a:gd name="T20" fmla="*/ 403 w 1154"/>
              <a:gd name="T21" fmla="*/ 244 h 571"/>
              <a:gd name="T22" fmla="*/ 450 w 1154"/>
              <a:gd name="T23" fmla="*/ 264 h 571"/>
              <a:gd name="T24" fmla="*/ 496 w 1154"/>
              <a:gd name="T25" fmla="*/ 285 h 571"/>
              <a:gd name="T26" fmla="*/ 533 w 1154"/>
              <a:gd name="T27" fmla="*/ 295 h 571"/>
              <a:gd name="T28" fmla="*/ 572 w 1154"/>
              <a:gd name="T29" fmla="*/ 316 h 571"/>
              <a:gd name="T30" fmla="*/ 627 w 1154"/>
              <a:gd name="T31" fmla="*/ 336 h 571"/>
              <a:gd name="T32" fmla="*/ 685 w 1154"/>
              <a:gd name="T33" fmla="*/ 357 h 571"/>
              <a:gd name="T34" fmla="*/ 731 w 1154"/>
              <a:gd name="T35" fmla="*/ 377 h 571"/>
              <a:gd name="T36" fmla="*/ 779 w 1154"/>
              <a:gd name="T37" fmla="*/ 397 h 571"/>
              <a:gd name="T38" fmla="*/ 815 w 1154"/>
              <a:gd name="T39" fmla="*/ 407 h 571"/>
              <a:gd name="T40" fmla="*/ 853 w 1154"/>
              <a:gd name="T41" fmla="*/ 438 h 571"/>
              <a:gd name="T42" fmla="*/ 900 w 1154"/>
              <a:gd name="T43" fmla="*/ 459 h 571"/>
              <a:gd name="T44" fmla="*/ 937 w 1154"/>
              <a:gd name="T45" fmla="*/ 479 h 571"/>
              <a:gd name="T46" fmla="*/ 974 w 1154"/>
              <a:gd name="T47" fmla="*/ 498 h 571"/>
              <a:gd name="T48" fmla="*/ 1022 w 1154"/>
              <a:gd name="T49" fmla="*/ 498 h 571"/>
              <a:gd name="T50" fmla="*/ 1059 w 1154"/>
              <a:gd name="T51" fmla="*/ 509 h 571"/>
              <a:gd name="T52" fmla="*/ 1097 w 1154"/>
              <a:gd name="T53" fmla="*/ 529 h 571"/>
              <a:gd name="T54" fmla="*/ 1134 w 1154"/>
              <a:gd name="T55" fmla="*/ 550 h 571"/>
              <a:gd name="T56" fmla="*/ 1134 w 1154"/>
              <a:gd name="T57" fmla="*/ 570 h 571"/>
              <a:gd name="T58" fmla="*/ 1097 w 1154"/>
              <a:gd name="T59" fmla="*/ 560 h 571"/>
              <a:gd name="T60" fmla="*/ 1059 w 1154"/>
              <a:gd name="T61" fmla="*/ 560 h 571"/>
              <a:gd name="T62" fmla="*/ 1022 w 1154"/>
              <a:gd name="T63" fmla="*/ 560 h 571"/>
              <a:gd name="T64" fmla="*/ 985 w 1154"/>
              <a:gd name="T65" fmla="*/ 560 h 571"/>
              <a:gd name="T66" fmla="*/ 947 w 1154"/>
              <a:gd name="T67" fmla="*/ 560 h 571"/>
              <a:gd name="T68" fmla="*/ 900 w 1154"/>
              <a:gd name="T69" fmla="*/ 560 h 571"/>
              <a:gd name="T70" fmla="*/ 862 w 1154"/>
              <a:gd name="T71" fmla="*/ 550 h 571"/>
              <a:gd name="T72" fmla="*/ 825 w 1154"/>
              <a:gd name="T73" fmla="*/ 550 h 571"/>
              <a:gd name="T74" fmla="*/ 768 w 1154"/>
              <a:gd name="T75" fmla="*/ 550 h 571"/>
              <a:gd name="T76" fmla="*/ 721 w 1154"/>
              <a:gd name="T77" fmla="*/ 550 h 571"/>
              <a:gd name="T78" fmla="*/ 685 w 1154"/>
              <a:gd name="T79" fmla="*/ 550 h 571"/>
              <a:gd name="T80" fmla="*/ 638 w 1154"/>
              <a:gd name="T81" fmla="*/ 539 h 571"/>
              <a:gd name="T82" fmla="*/ 599 w 1154"/>
              <a:gd name="T83" fmla="*/ 539 h 571"/>
              <a:gd name="T84" fmla="*/ 562 w 1154"/>
              <a:gd name="T85" fmla="*/ 539 h 571"/>
              <a:gd name="T86" fmla="*/ 526 w 1154"/>
              <a:gd name="T87" fmla="*/ 550 h 571"/>
              <a:gd name="T88" fmla="*/ 487 w 1154"/>
              <a:gd name="T89" fmla="*/ 560 h 571"/>
              <a:gd name="T90" fmla="*/ 450 w 1154"/>
              <a:gd name="T91" fmla="*/ 560 h 571"/>
              <a:gd name="T92" fmla="*/ 412 w 1154"/>
              <a:gd name="T93" fmla="*/ 570 h 571"/>
              <a:gd name="T94" fmla="*/ 393 w 1154"/>
              <a:gd name="T95" fmla="*/ 529 h 571"/>
              <a:gd name="T96" fmla="*/ 366 w 1154"/>
              <a:gd name="T97" fmla="*/ 489 h 571"/>
              <a:gd name="T98" fmla="*/ 366 w 1154"/>
              <a:gd name="T99" fmla="*/ 448 h 571"/>
              <a:gd name="T100" fmla="*/ 347 w 1154"/>
              <a:gd name="T101" fmla="*/ 407 h 571"/>
              <a:gd name="T102" fmla="*/ 327 w 1154"/>
              <a:gd name="T103" fmla="*/ 357 h 571"/>
              <a:gd name="T104" fmla="*/ 300 w 1154"/>
              <a:gd name="T105" fmla="*/ 316 h 571"/>
              <a:gd name="T106" fmla="*/ 281 w 1154"/>
              <a:gd name="T107" fmla="*/ 274 h 571"/>
              <a:gd name="T108" fmla="*/ 254 w 1154"/>
              <a:gd name="T109" fmla="*/ 233 h 571"/>
              <a:gd name="T110" fmla="*/ 226 w 1154"/>
              <a:gd name="T111" fmla="*/ 203 h 571"/>
              <a:gd name="T112" fmla="*/ 187 w 1154"/>
              <a:gd name="T113" fmla="*/ 162 h 571"/>
              <a:gd name="T114" fmla="*/ 160 w 1154"/>
              <a:gd name="T115" fmla="*/ 132 h 571"/>
              <a:gd name="T116" fmla="*/ 132 w 1154"/>
              <a:gd name="T117" fmla="*/ 102 h 571"/>
              <a:gd name="T118" fmla="*/ 94 w 1154"/>
              <a:gd name="T119" fmla="*/ 82 h 571"/>
              <a:gd name="T120" fmla="*/ 55 w 1154"/>
              <a:gd name="T121" fmla="*/ 61 h 571"/>
              <a:gd name="T122" fmla="*/ 28 w 1154"/>
              <a:gd name="T123" fmla="*/ 41 h 571"/>
              <a:gd name="T124" fmla="*/ 0 w 1154"/>
              <a:gd name="T125" fmla="*/ 21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4" h="571">
                <a:moveTo>
                  <a:pt x="0" y="0"/>
                </a:moveTo>
                <a:lnTo>
                  <a:pt x="18" y="11"/>
                </a:lnTo>
                <a:lnTo>
                  <a:pt x="38" y="21"/>
                </a:lnTo>
                <a:lnTo>
                  <a:pt x="46" y="41"/>
                </a:lnTo>
                <a:lnTo>
                  <a:pt x="66" y="51"/>
                </a:lnTo>
                <a:lnTo>
                  <a:pt x="85" y="61"/>
                </a:lnTo>
                <a:lnTo>
                  <a:pt x="103" y="71"/>
                </a:lnTo>
                <a:lnTo>
                  <a:pt x="121" y="92"/>
                </a:lnTo>
                <a:lnTo>
                  <a:pt x="140" y="102"/>
                </a:lnTo>
                <a:lnTo>
                  <a:pt x="160" y="112"/>
                </a:lnTo>
                <a:lnTo>
                  <a:pt x="178" y="112"/>
                </a:lnTo>
                <a:lnTo>
                  <a:pt x="197" y="112"/>
                </a:lnTo>
                <a:lnTo>
                  <a:pt x="215" y="123"/>
                </a:lnTo>
                <a:lnTo>
                  <a:pt x="234" y="132"/>
                </a:lnTo>
                <a:lnTo>
                  <a:pt x="254" y="153"/>
                </a:lnTo>
                <a:lnTo>
                  <a:pt x="281" y="173"/>
                </a:lnTo>
                <a:lnTo>
                  <a:pt x="309" y="193"/>
                </a:lnTo>
                <a:lnTo>
                  <a:pt x="327" y="203"/>
                </a:lnTo>
                <a:lnTo>
                  <a:pt x="347" y="214"/>
                </a:lnTo>
                <a:lnTo>
                  <a:pt x="366" y="224"/>
                </a:lnTo>
                <a:lnTo>
                  <a:pt x="384" y="233"/>
                </a:lnTo>
                <a:lnTo>
                  <a:pt x="403" y="244"/>
                </a:lnTo>
                <a:lnTo>
                  <a:pt x="421" y="255"/>
                </a:lnTo>
                <a:lnTo>
                  <a:pt x="450" y="264"/>
                </a:lnTo>
                <a:lnTo>
                  <a:pt x="469" y="274"/>
                </a:lnTo>
                <a:lnTo>
                  <a:pt x="496" y="285"/>
                </a:lnTo>
                <a:lnTo>
                  <a:pt x="515" y="285"/>
                </a:lnTo>
                <a:lnTo>
                  <a:pt x="533" y="295"/>
                </a:lnTo>
                <a:lnTo>
                  <a:pt x="553" y="306"/>
                </a:lnTo>
                <a:lnTo>
                  <a:pt x="572" y="316"/>
                </a:lnTo>
                <a:lnTo>
                  <a:pt x="599" y="316"/>
                </a:lnTo>
                <a:lnTo>
                  <a:pt x="627" y="336"/>
                </a:lnTo>
                <a:lnTo>
                  <a:pt x="665" y="347"/>
                </a:lnTo>
                <a:lnTo>
                  <a:pt x="685" y="357"/>
                </a:lnTo>
                <a:lnTo>
                  <a:pt x="702" y="367"/>
                </a:lnTo>
                <a:lnTo>
                  <a:pt x="731" y="377"/>
                </a:lnTo>
                <a:lnTo>
                  <a:pt x="759" y="388"/>
                </a:lnTo>
                <a:lnTo>
                  <a:pt x="779" y="397"/>
                </a:lnTo>
                <a:lnTo>
                  <a:pt x="798" y="407"/>
                </a:lnTo>
                <a:lnTo>
                  <a:pt x="815" y="407"/>
                </a:lnTo>
                <a:lnTo>
                  <a:pt x="834" y="427"/>
                </a:lnTo>
                <a:lnTo>
                  <a:pt x="853" y="438"/>
                </a:lnTo>
                <a:lnTo>
                  <a:pt x="881" y="448"/>
                </a:lnTo>
                <a:lnTo>
                  <a:pt x="900" y="459"/>
                </a:lnTo>
                <a:lnTo>
                  <a:pt x="919" y="468"/>
                </a:lnTo>
                <a:lnTo>
                  <a:pt x="937" y="479"/>
                </a:lnTo>
                <a:lnTo>
                  <a:pt x="956" y="489"/>
                </a:lnTo>
                <a:lnTo>
                  <a:pt x="974" y="498"/>
                </a:lnTo>
                <a:lnTo>
                  <a:pt x="1002" y="498"/>
                </a:lnTo>
                <a:lnTo>
                  <a:pt x="1022" y="498"/>
                </a:lnTo>
                <a:lnTo>
                  <a:pt x="1040" y="509"/>
                </a:lnTo>
                <a:lnTo>
                  <a:pt x="1059" y="509"/>
                </a:lnTo>
                <a:lnTo>
                  <a:pt x="1079" y="520"/>
                </a:lnTo>
                <a:lnTo>
                  <a:pt x="1097" y="529"/>
                </a:lnTo>
                <a:lnTo>
                  <a:pt x="1116" y="539"/>
                </a:lnTo>
                <a:lnTo>
                  <a:pt x="1134" y="550"/>
                </a:lnTo>
                <a:lnTo>
                  <a:pt x="1153" y="560"/>
                </a:lnTo>
                <a:lnTo>
                  <a:pt x="1134" y="570"/>
                </a:lnTo>
                <a:lnTo>
                  <a:pt x="1116" y="570"/>
                </a:lnTo>
                <a:lnTo>
                  <a:pt x="1097" y="560"/>
                </a:lnTo>
                <a:lnTo>
                  <a:pt x="1079" y="560"/>
                </a:lnTo>
                <a:lnTo>
                  <a:pt x="1059" y="560"/>
                </a:lnTo>
                <a:lnTo>
                  <a:pt x="1040" y="560"/>
                </a:lnTo>
                <a:lnTo>
                  <a:pt x="1022" y="560"/>
                </a:lnTo>
                <a:lnTo>
                  <a:pt x="1002" y="560"/>
                </a:lnTo>
                <a:lnTo>
                  <a:pt x="985" y="560"/>
                </a:lnTo>
                <a:lnTo>
                  <a:pt x="965" y="560"/>
                </a:lnTo>
                <a:lnTo>
                  <a:pt x="947" y="560"/>
                </a:lnTo>
                <a:lnTo>
                  <a:pt x="928" y="560"/>
                </a:lnTo>
                <a:lnTo>
                  <a:pt x="900" y="560"/>
                </a:lnTo>
                <a:lnTo>
                  <a:pt x="881" y="550"/>
                </a:lnTo>
                <a:lnTo>
                  <a:pt x="862" y="550"/>
                </a:lnTo>
                <a:lnTo>
                  <a:pt x="844" y="550"/>
                </a:lnTo>
                <a:lnTo>
                  <a:pt x="825" y="550"/>
                </a:lnTo>
                <a:lnTo>
                  <a:pt x="798" y="550"/>
                </a:lnTo>
                <a:lnTo>
                  <a:pt x="768" y="550"/>
                </a:lnTo>
                <a:lnTo>
                  <a:pt x="741" y="550"/>
                </a:lnTo>
                <a:lnTo>
                  <a:pt x="721" y="550"/>
                </a:lnTo>
                <a:lnTo>
                  <a:pt x="702" y="550"/>
                </a:lnTo>
                <a:lnTo>
                  <a:pt x="685" y="550"/>
                </a:lnTo>
                <a:lnTo>
                  <a:pt x="665" y="550"/>
                </a:lnTo>
                <a:lnTo>
                  <a:pt x="638" y="539"/>
                </a:lnTo>
                <a:lnTo>
                  <a:pt x="619" y="539"/>
                </a:lnTo>
                <a:lnTo>
                  <a:pt x="599" y="539"/>
                </a:lnTo>
                <a:lnTo>
                  <a:pt x="581" y="539"/>
                </a:lnTo>
                <a:lnTo>
                  <a:pt x="562" y="539"/>
                </a:lnTo>
                <a:lnTo>
                  <a:pt x="544" y="539"/>
                </a:lnTo>
                <a:lnTo>
                  <a:pt x="526" y="550"/>
                </a:lnTo>
                <a:lnTo>
                  <a:pt x="506" y="550"/>
                </a:lnTo>
                <a:lnTo>
                  <a:pt x="487" y="560"/>
                </a:lnTo>
                <a:lnTo>
                  <a:pt x="469" y="560"/>
                </a:lnTo>
                <a:lnTo>
                  <a:pt x="450" y="560"/>
                </a:lnTo>
                <a:lnTo>
                  <a:pt x="432" y="560"/>
                </a:lnTo>
                <a:lnTo>
                  <a:pt x="412" y="570"/>
                </a:lnTo>
                <a:lnTo>
                  <a:pt x="403" y="550"/>
                </a:lnTo>
                <a:lnTo>
                  <a:pt x="393" y="529"/>
                </a:lnTo>
                <a:lnTo>
                  <a:pt x="375" y="509"/>
                </a:lnTo>
                <a:lnTo>
                  <a:pt x="366" y="489"/>
                </a:lnTo>
                <a:lnTo>
                  <a:pt x="366" y="468"/>
                </a:lnTo>
                <a:lnTo>
                  <a:pt x="366" y="448"/>
                </a:lnTo>
                <a:lnTo>
                  <a:pt x="355" y="427"/>
                </a:lnTo>
                <a:lnTo>
                  <a:pt x="347" y="407"/>
                </a:lnTo>
                <a:lnTo>
                  <a:pt x="338" y="388"/>
                </a:lnTo>
                <a:lnTo>
                  <a:pt x="327" y="357"/>
                </a:lnTo>
                <a:lnTo>
                  <a:pt x="309" y="336"/>
                </a:lnTo>
                <a:lnTo>
                  <a:pt x="300" y="316"/>
                </a:lnTo>
                <a:lnTo>
                  <a:pt x="290" y="295"/>
                </a:lnTo>
                <a:lnTo>
                  <a:pt x="281" y="274"/>
                </a:lnTo>
                <a:lnTo>
                  <a:pt x="261" y="255"/>
                </a:lnTo>
                <a:lnTo>
                  <a:pt x="254" y="233"/>
                </a:lnTo>
                <a:lnTo>
                  <a:pt x="234" y="224"/>
                </a:lnTo>
                <a:lnTo>
                  <a:pt x="226" y="203"/>
                </a:lnTo>
                <a:lnTo>
                  <a:pt x="206" y="183"/>
                </a:lnTo>
                <a:lnTo>
                  <a:pt x="187" y="162"/>
                </a:lnTo>
                <a:lnTo>
                  <a:pt x="178" y="142"/>
                </a:lnTo>
                <a:lnTo>
                  <a:pt x="160" y="132"/>
                </a:lnTo>
                <a:lnTo>
                  <a:pt x="151" y="112"/>
                </a:lnTo>
                <a:lnTo>
                  <a:pt x="132" y="102"/>
                </a:lnTo>
                <a:lnTo>
                  <a:pt x="112" y="92"/>
                </a:lnTo>
                <a:lnTo>
                  <a:pt x="94" y="82"/>
                </a:lnTo>
                <a:lnTo>
                  <a:pt x="74" y="61"/>
                </a:lnTo>
                <a:lnTo>
                  <a:pt x="55" y="61"/>
                </a:lnTo>
                <a:lnTo>
                  <a:pt x="46" y="41"/>
                </a:lnTo>
                <a:lnTo>
                  <a:pt x="28" y="41"/>
                </a:lnTo>
                <a:lnTo>
                  <a:pt x="18" y="21"/>
                </a:lnTo>
                <a:lnTo>
                  <a:pt x="0" y="21"/>
                </a:lnTo>
                <a:lnTo>
                  <a:pt x="0" y="0"/>
                </a:lnTo>
              </a:path>
            </a:pathLst>
          </a:custGeom>
          <a:solidFill>
            <a:srgbClr val="F6BF69"/>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71" name="Rectangle 7"/>
          <p:cNvSpPr>
            <a:spLocks noChangeArrowheads="1"/>
          </p:cNvSpPr>
          <p:nvPr/>
        </p:nvSpPr>
        <p:spPr bwMode="auto">
          <a:xfrm>
            <a:off x="2220914" y="4814888"/>
            <a:ext cx="7469187" cy="742950"/>
          </a:xfrm>
          <a:prstGeom prst="rect">
            <a:avLst/>
          </a:prstGeom>
          <a:solidFill>
            <a:srgbClr val="F6BF69"/>
          </a:solidFill>
          <a:ln w="12700" cmpd="sng">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72" name="Line 8"/>
          <p:cNvSpPr>
            <a:spLocks noChangeShapeType="1"/>
          </p:cNvSpPr>
          <p:nvPr/>
        </p:nvSpPr>
        <p:spPr bwMode="auto">
          <a:xfrm>
            <a:off x="2290763" y="4800600"/>
            <a:ext cx="7327900" cy="1588"/>
          </a:xfrm>
          <a:prstGeom prst="line">
            <a:avLst/>
          </a:prstGeom>
          <a:noFill/>
          <a:ln w="50800" cmpd="sng">
            <a:solidFill>
              <a:srgbClr val="000000"/>
            </a:solidFill>
            <a:prstDash val="lg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73" name="未知"/>
          <p:cNvSpPr/>
          <p:nvPr/>
        </p:nvSpPr>
        <p:spPr bwMode="auto">
          <a:xfrm>
            <a:off x="2279650" y="4857750"/>
            <a:ext cx="679450" cy="236538"/>
          </a:xfrm>
          <a:custGeom>
            <a:avLst/>
            <a:gdLst>
              <a:gd name="T0" fmla="*/ 22 w 482"/>
              <a:gd name="T1" fmla="*/ 58 h 149"/>
              <a:gd name="T2" fmla="*/ 52 w 482"/>
              <a:gd name="T3" fmla="*/ 50 h 149"/>
              <a:gd name="T4" fmla="*/ 82 w 482"/>
              <a:gd name="T5" fmla="*/ 41 h 149"/>
              <a:gd name="T6" fmla="*/ 120 w 482"/>
              <a:gd name="T7" fmla="*/ 25 h 149"/>
              <a:gd name="T8" fmla="*/ 151 w 482"/>
              <a:gd name="T9" fmla="*/ 17 h 149"/>
              <a:gd name="T10" fmla="*/ 180 w 482"/>
              <a:gd name="T11" fmla="*/ 0 h 149"/>
              <a:gd name="T12" fmla="*/ 210 w 482"/>
              <a:gd name="T13" fmla="*/ 0 h 149"/>
              <a:gd name="T14" fmla="*/ 240 w 482"/>
              <a:gd name="T15" fmla="*/ 0 h 149"/>
              <a:gd name="T16" fmla="*/ 277 w 482"/>
              <a:gd name="T17" fmla="*/ 17 h 149"/>
              <a:gd name="T18" fmla="*/ 308 w 482"/>
              <a:gd name="T19" fmla="*/ 17 h 149"/>
              <a:gd name="T20" fmla="*/ 338 w 482"/>
              <a:gd name="T21" fmla="*/ 33 h 149"/>
              <a:gd name="T22" fmla="*/ 368 w 482"/>
              <a:gd name="T23" fmla="*/ 50 h 149"/>
              <a:gd name="T24" fmla="*/ 397 w 482"/>
              <a:gd name="T25" fmla="*/ 66 h 149"/>
              <a:gd name="T26" fmla="*/ 436 w 482"/>
              <a:gd name="T27" fmla="*/ 82 h 149"/>
              <a:gd name="T28" fmla="*/ 473 w 482"/>
              <a:gd name="T29" fmla="*/ 90 h 149"/>
              <a:gd name="T30" fmla="*/ 481 w 482"/>
              <a:gd name="T31" fmla="*/ 90 h 149"/>
              <a:gd name="T32" fmla="*/ 450 w 482"/>
              <a:gd name="T33" fmla="*/ 107 h 149"/>
              <a:gd name="T34" fmla="*/ 421 w 482"/>
              <a:gd name="T35" fmla="*/ 115 h 149"/>
              <a:gd name="T36" fmla="*/ 391 w 482"/>
              <a:gd name="T37" fmla="*/ 123 h 149"/>
              <a:gd name="T38" fmla="*/ 361 w 482"/>
              <a:gd name="T39" fmla="*/ 132 h 149"/>
              <a:gd name="T40" fmla="*/ 330 w 482"/>
              <a:gd name="T41" fmla="*/ 140 h 149"/>
              <a:gd name="T42" fmla="*/ 300 w 482"/>
              <a:gd name="T43" fmla="*/ 148 h 149"/>
              <a:gd name="T44" fmla="*/ 271 w 482"/>
              <a:gd name="T45" fmla="*/ 140 h 149"/>
              <a:gd name="T46" fmla="*/ 240 w 482"/>
              <a:gd name="T47" fmla="*/ 140 h 149"/>
              <a:gd name="T48" fmla="*/ 210 w 482"/>
              <a:gd name="T49" fmla="*/ 132 h 149"/>
              <a:gd name="T50" fmla="*/ 180 w 482"/>
              <a:gd name="T51" fmla="*/ 123 h 149"/>
              <a:gd name="T52" fmla="*/ 151 w 482"/>
              <a:gd name="T53" fmla="*/ 115 h 149"/>
              <a:gd name="T54" fmla="*/ 112 w 482"/>
              <a:gd name="T55" fmla="*/ 99 h 149"/>
              <a:gd name="T56" fmla="*/ 75 w 482"/>
              <a:gd name="T57" fmla="*/ 90 h 149"/>
              <a:gd name="T58" fmla="*/ 45 w 482"/>
              <a:gd name="T59" fmla="*/ 82 h 149"/>
              <a:gd name="T60" fmla="*/ 15 w 482"/>
              <a:gd name="T61" fmla="*/ 74 h 149"/>
              <a:gd name="T62" fmla="*/ 15 w 482"/>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1"/>
                </a:lnTo>
                <a:lnTo>
                  <a:pt x="481" y="90"/>
                </a:lnTo>
                <a:lnTo>
                  <a:pt x="466" y="99"/>
                </a:lnTo>
                <a:lnTo>
                  <a:pt x="450" y="107"/>
                </a:lnTo>
                <a:lnTo>
                  <a:pt x="436" y="107"/>
                </a:lnTo>
                <a:lnTo>
                  <a:pt x="421" y="115"/>
                </a:lnTo>
                <a:lnTo>
                  <a:pt x="405" y="115"/>
                </a:lnTo>
                <a:lnTo>
                  <a:pt x="391" y="123"/>
                </a:lnTo>
                <a:lnTo>
                  <a:pt x="375" y="123"/>
                </a:lnTo>
                <a:lnTo>
                  <a:pt x="361" y="132"/>
                </a:lnTo>
                <a:lnTo>
                  <a:pt x="346" y="140"/>
                </a:lnTo>
                <a:lnTo>
                  <a:pt x="330" y="140"/>
                </a:lnTo>
                <a:lnTo>
                  <a:pt x="316" y="140"/>
                </a:lnTo>
                <a:lnTo>
                  <a:pt x="300" y="148"/>
                </a:lnTo>
                <a:lnTo>
                  <a:pt x="285" y="140"/>
                </a:lnTo>
                <a:lnTo>
                  <a:pt x="271" y="140"/>
                </a:lnTo>
                <a:lnTo>
                  <a:pt x="255" y="140"/>
                </a:lnTo>
                <a:lnTo>
                  <a:pt x="240" y="140"/>
                </a:lnTo>
                <a:lnTo>
                  <a:pt x="224" y="140"/>
                </a:lnTo>
                <a:lnTo>
                  <a:pt x="210" y="132"/>
                </a:lnTo>
                <a:lnTo>
                  <a:pt x="195"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74" name="Oval 10"/>
          <p:cNvSpPr>
            <a:spLocks noChangeArrowheads="1"/>
          </p:cNvSpPr>
          <p:nvPr/>
        </p:nvSpPr>
        <p:spPr bwMode="auto">
          <a:xfrm>
            <a:off x="2557464" y="4930775"/>
            <a:ext cx="103187" cy="5238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75" name="未知"/>
          <p:cNvSpPr/>
          <p:nvPr/>
        </p:nvSpPr>
        <p:spPr bwMode="auto">
          <a:xfrm>
            <a:off x="4886325" y="4935539"/>
            <a:ext cx="681038" cy="238125"/>
          </a:xfrm>
          <a:custGeom>
            <a:avLst/>
            <a:gdLst>
              <a:gd name="T0" fmla="*/ 22 w 482"/>
              <a:gd name="T1" fmla="*/ 58 h 150"/>
              <a:gd name="T2" fmla="*/ 52 w 482"/>
              <a:gd name="T3" fmla="*/ 50 h 150"/>
              <a:gd name="T4" fmla="*/ 82 w 482"/>
              <a:gd name="T5" fmla="*/ 42 h 150"/>
              <a:gd name="T6" fmla="*/ 120 w 482"/>
              <a:gd name="T7" fmla="*/ 25 h 150"/>
              <a:gd name="T8" fmla="*/ 151 w 482"/>
              <a:gd name="T9" fmla="*/ 17 h 150"/>
              <a:gd name="T10" fmla="*/ 180 w 482"/>
              <a:gd name="T11" fmla="*/ 0 h 150"/>
              <a:gd name="T12" fmla="*/ 210 w 482"/>
              <a:gd name="T13" fmla="*/ 0 h 150"/>
              <a:gd name="T14" fmla="*/ 240 w 482"/>
              <a:gd name="T15" fmla="*/ 0 h 150"/>
              <a:gd name="T16" fmla="*/ 277 w 482"/>
              <a:gd name="T17" fmla="*/ 17 h 150"/>
              <a:gd name="T18" fmla="*/ 308 w 482"/>
              <a:gd name="T19" fmla="*/ 17 h 150"/>
              <a:gd name="T20" fmla="*/ 338 w 482"/>
              <a:gd name="T21" fmla="*/ 33 h 150"/>
              <a:gd name="T22" fmla="*/ 368 w 482"/>
              <a:gd name="T23" fmla="*/ 50 h 150"/>
              <a:gd name="T24" fmla="*/ 397 w 482"/>
              <a:gd name="T25" fmla="*/ 66 h 150"/>
              <a:gd name="T26" fmla="*/ 436 w 482"/>
              <a:gd name="T27" fmla="*/ 83 h 150"/>
              <a:gd name="T28" fmla="*/ 473 w 482"/>
              <a:gd name="T29" fmla="*/ 91 h 150"/>
              <a:gd name="T30" fmla="*/ 481 w 482"/>
              <a:gd name="T31" fmla="*/ 91 h 150"/>
              <a:gd name="T32" fmla="*/ 450 w 482"/>
              <a:gd name="T33" fmla="*/ 107 h 150"/>
              <a:gd name="T34" fmla="*/ 421 w 482"/>
              <a:gd name="T35" fmla="*/ 116 h 150"/>
              <a:gd name="T36" fmla="*/ 391 w 482"/>
              <a:gd name="T37" fmla="*/ 124 h 150"/>
              <a:gd name="T38" fmla="*/ 361 w 482"/>
              <a:gd name="T39" fmla="*/ 133 h 150"/>
              <a:gd name="T40" fmla="*/ 330 w 482"/>
              <a:gd name="T41" fmla="*/ 141 h 150"/>
              <a:gd name="T42" fmla="*/ 300 w 482"/>
              <a:gd name="T43" fmla="*/ 149 h 150"/>
              <a:gd name="T44" fmla="*/ 271 w 482"/>
              <a:gd name="T45" fmla="*/ 141 h 150"/>
              <a:gd name="T46" fmla="*/ 240 w 482"/>
              <a:gd name="T47" fmla="*/ 141 h 150"/>
              <a:gd name="T48" fmla="*/ 210 w 482"/>
              <a:gd name="T49" fmla="*/ 133 h 150"/>
              <a:gd name="T50" fmla="*/ 180 w 482"/>
              <a:gd name="T51" fmla="*/ 124 h 150"/>
              <a:gd name="T52" fmla="*/ 151 w 482"/>
              <a:gd name="T53" fmla="*/ 116 h 150"/>
              <a:gd name="T54" fmla="*/ 112 w 482"/>
              <a:gd name="T55" fmla="*/ 100 h 150"/>
              <a:gd name="T56" fmla="*/ 75 w 482"/>
              <a:gd name="T57" fmla="*/ 91 h 150"/>
              <a:gd name="T58" fmla="*/ 45 w 482"/>
              <a:gd name="T59" fmla="*/ 83 h 150"/>
              <a:gd name="T60" fmla="*/ 15 w 482"/>
              <a:gd name="T61" fmla="*/ 75 h 150"/>
              <a:gd name="T62" fmla="*/ 15 w 482"/>
              <a:gd name="T63"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50">
                <a:moveTo>
                  <a:pt x="8" y="66"/>
                </a:moveTo>
                <a:lnTo>
                  <a:pt x="22" y="58"/>
                </a:lnTo>
                <a:lnTo>
                  <a:pt x="37" y="58"/>
                </a:lnTo>
                <a:lnTo>
                  <a:pt x="52" y="50"/>
                </a:lnTo>
                <a:lnTo>
                  <a:pt x="67" y="50"/>
                </a:lnTo>
                <a:lnTo>
                  <a:pt x="82" y="42"/>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2"/>
                </a:lnTo>
                <a:lnTo>
                  <a:pt x="368" y="50"/>
                </a:lnTo>
                <a:lnTo>
                  <a:pt x="383" y="58"/>
                </a:lnTo>
                <a:lnTo>
                  <a:pt x="397" y="66"/>
                </a:lnTo>
                <a:lnTo>
                  <a:pt x="421" y="75"/>
                </a:lnTo>
                <a:lnTo>
                  <a:pt x="436" y="83"/>
                </a:lnTo>
                <a:lnTo>
                  <a:pt x="450" y="83"/>
                </a:lnTo>
                <a:lnTo>
                  <a:pt x="473" y="91"/>
                </a:lnTo>
                <a:lnTo>
                  <a:pt x="465" y="112"/>
                </a:lnTo>
                <a:lnTo>
                  <a:pt x="481" y="91"/>
                </a:lnTo>
                <a:lnTo>
                  <a:pt x="466" y="100"/>
                </a:lnTo>
                <a:lnTo>
                  <a:pt x="450" y="107"/>
                </a:lnTo>
                <a:lnTo>
                  <a:pt x="436" y="107"/>
                </a:lnTo>
                <a:lnTo>
                  <a:pt x="421" y="116"/>
                </a:lnTo>
                <a:lnTo>
                  <a:pt x="405" y="116"/>
                </a:lnTo>
                <a:lnTo>
                  <a:pt x="391" y="124"/>
                </a:lnTo>
                <a:lnTo>
                  <a:pt x="375" y="124"/>
                </a:lnTo>
                <a:lnTo>
                  <a:pt x="361" y="133"/>
                </a:lnTo>
                <a:lnTo>
                  <a:pt x="346" y="141"/>
                </a:lnTo>
                <a:lnTo>
                  <a:pt x="330" y="141"/>
                </a:lnTo>
                <a:lnTo>
                  <a:pt x="316" y="141"/>
                </a:lnTo>
                <a:lnTo>
                  <a:pt x="300" y="149"/>
                </a:lnTo>
                <a:lnTo>
                  <a:pt x="285" y="141"/>
                </a:lnTo>
                <a:lnTo>
                  <a:pt x="271" y="141"/>
                </a:lnTo>
                <a:lnTo>
                  <a:pt x="255" y="141"/>
                </a:lnTo>
                <a:lnTo>
                  <a:pt x="240" y="141"/>
                </a:lnTo>
                <a:lnTo>
                  <a:pt x="224" y="141"/>
                </a:lnTo>
                <a:lnTo>
                  <a:pt x="210" y="133"/>
                </a:lnTo>
                <a:lnTo>
                  <a:pt x="195" y="124"/>
                </a:lnTo>
                <a:lnTo>
                  <a:pt x="180" y="124"/>
                </a:lnTo>
                <a:lnTo>
                  <a:pt x="165" y="116"/>
                </a:lnTo>
                <a:lnTo>
                  <a:pt x="151" y="116"/>
                </a:lnTo>
                <a:lnTo>
                  <a:pt x="127" y="107"/>
                </a:lnTo>
                <a:lnTo>
                  <a:pt x="112" y="100"/>
                </a:lnTo>
                <a:lnTo>
                  <a:pt x="90" y="91"/>
                </a:lnTo>
                <a:lnTo>
                  <a:pt x="75" y="91"/>
                </a:lnTo>
                <a:lnTo>
                  <a:pt x="59" y="83"/>
                </a:lnTo>
                <a:lnTo>
                  <a:pt x="45" y="83"/>
                </a:lnTo>
                <a:lnTo>
                  <a:pt x="29"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76" name="Oval 12"/>
          <p:cNvSpPr>
            <a:spLocks noChangeArrowheads="1"/>
          </p:cNvSpPr>
          <p:nvPr/>
        </p:nvSpPr>
        <p:spPr bwMode="auto">
          <a:xfrm>
            <a:off x="5160964" y="5010151"/>
            <a:ext cx="104775"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77" name="未知"/>
          <p:cNvSpPr/>
          <p:nvPr/>
        </p:nvSpPr>
        <p:spPr bwMode="auto">
          <a:xfrm>
            <a:off x="5694363" y="4922839"/>
            <a:ext cx="679450" cy="236537"/>
          </a:xfrm>
          <a:custGeom>
            <a:avLst/>
            <a:gdLst>
              <a:gd name="T0" fmla="*/ 22 w 482"/>
              <a:gd name="T1" fmla="*/ 58 h 149"/>
              <a:gd name="T2" fmla="*/ 52 w 482"/>
              <a:gd name="T3" fmla="*/ 50 h 149"/>
              <a:gd name="T4" fmla="*/ 82 w 482"/>
              <a:gd name="T5" fmla="*/ 41 h 149"/>
              <a:gd name="T6" fmla="*/ 120 w 482"/>
              <a:gd name="T7" fmla="*/ 25 h 149"/>
              <a:gd name="T8" fmla="*/ 151 w 482"/>
              <a:gd name="T9" fmla="*/ 17 h 149"/>
              <a:gd name="T10" fmla="*/ 180 w 482"/>
              <a:gd name="T11" fmla="*/ 0 h 149"/>
              <a:gd name="T12" fmla="*/ 210 w 482"/>
              <a:gd name="T13" fmla="*/ 0 h 149"/>
              <a:gd name="T14" fmla="*/ 240 w 482"/>
              <a:gd name="T15" fmla="*/ 0 h 149"/>
              <a:gd name="T16" fmla="*/ 277 w 482"/>
              <a:gd name="T17" fmla="*/ 17 h 149"/>
              <a:gd name="T18" fmla="*/ 308 w 482"/>
              <a:gd name="T19" fmla="*/ 17 h 149"/>
              <a:gd name="T20" fmla="*/ 338 w 482"/>
              <a:gd name="T21" fmla="*/ 33 h 149"/>
              <a:gd name="T22" fmla="*/ 368 w 482"/>
              <a:gd name="T23" fmla="*/ 50 h 149"/>
              <a:gd name="T24" fmla="*/ 397 w 482"/>
              <a:gd name="T25" fmla="*/ 66 h 149"/>
              <a:gd name="T26" fmla="*/ 436 w 482"/>
              <a:gd name="T27" fmla="*/ 82 h 149"/>
              <a:gd name="T28" fmla="*/ 473 w 482"/>
              <a:gd name="T29" fmla="*/ 90 h 149"/>
              <a:gd name="T30" fmla="*/ 481 w 482"/>
              <a:gd name="T31" fmla="*/ 90 h 149"/>
              <a:gd name="T32" fmla="*/ 450 w 482"/>
              <a:gd name="T33" fmla="*/ 107 h 149"/>
              <a:gd name="T34" fmla="*/ 421 w 482"/>
              <a:gd name="T35" fmla="*/ 115 h 149"/>
              <a:gd name="T36" fmla="*/ 391 w 482"/>
              <a:gd name="T37" fmla="*/ 123 h 149"/>
              <a:gd name="T38" fmla="*/ 361 w 482"/>
              <a:gd name="T39" fmla="*/ 132 h 149"/>
              <a:gd name="T40" fmla="*/ 330 w 482"/>
              <a:gd name="T41" fmla="*/ 140 h 149"/>
              <a:gd name="T42" fmla="*/ 300 w 482"/>
              <a:gd name="T43" fmla="*/ 148 h 149"/>
              <a:gd name="T44" fmla="*/ 271 w 482"/>
              <a:gd name="T45" fmla="*/ 140 h 149"/>
              <a:gd name="T46" fmla="*/ 240 w 482"/>
              <a:gd name="T47" fmla="*/ 140 h 149"/>
              <a:gd name="T48" fmla="*/ 210 w 482"/>
              <a:gd name="T49" fmla="*/ 132 h 149"/>
              <a:gd name="T50" fmla="*/ 180 w 482"/>
              <a:gd name="T51" fmla="*/ 123 h 149"/>
              <a:gd name="T52" fmla="*/ 151 w 482"/>
              <a:gd name="T53" fmla="*/ 115 h 149"/>
              <a:gd name="T54" fmla="*/ 112 w 482"/>
              <a:gd name="T55" fmla="*/ 99 h 149"/>
              <a:gd name="T56" fmla="*/ 75 w 482"/>
              <a:gd name="T57" fmla="*/ 90 h 149"/>
              <a:gd name="T58" fmla="*/ 45 w 482"/>
              <a:gd name="T59" fmla="*/ 82 h 149"/>
              <a:gd name="T60" fmla="*/ 15 w 482"/>
              <a:gd name="T61" fmla="*/ 74 h 149"/>
              <a:gd name="T62" fmla="*/ 15 w 482"/>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1"/>
                </a:lnTo>
                <a:lnTo>
                  <a:pt x="481" y="90"/>
                </a:lnTo>
                <a:lnTo>
                  <a:pt x="466" y="99"/>
                </a:lnTo>
                <a:lnTo>
                  <a:pt x="450" y="107"/>
                </a:lnTo>
                <a:lnTo>
                  <a:pt x="436" y="107"/>
                </a:lnTo>
                <a:lnTo>
                  <a:pt x="421" y="115"/>
                </a:lnTo>
                <a:lnTo>
                  <a:pt x="405" y="115"/>
                </a:lnTo>
                <a:lnTo>
                  <a:pt x="391" y="123"/>
                </a:lnTo>
                <a:lnTo>
                  <a:pt x="375" y="123"/>
                </a:lnTo>
                <a:lnTo>
                  <a:pt x="361" y="132"/>
                </a:lnTo>
                <a:lnTo>
                  <a:pt x="346" y="140"/>
                </a:lnTo>
                <a:lnTo>
                  <a:pt x="330" y="140"/>
                </a:lnTo>
                <a:lnTo>
                  <a:pt x="316" y="140"/>
                </a:lnTo>
                <a:lnTo>
                  <a:pt x="300" y="148"/>
                </a:lnTo>
                <a:lnTo>
                  <a:pt x="285" y="140"/>
                </a:lnTo>
                <a:lnTo>
                  <a:pt x="271" y="140"/>
                </a:lnTo>
                <a:lnTo>
                  <a:pt x="255" y="140"/>
                </a:lnTo>
                <a:lnTo>
                  <a:pt x="240" y="140"/>
                </a:lnTo>
                <a:lnTo>
                  <a:pt x="224" y="140"/>
                </a:lnTo>
                <a:lnTo>
                  <a:pt x="210" y="132"/>
                </a:lnTo>
                <a:lnTo>
                  <a:pt x="195"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78" name="Oval 14"/>
          <p:cNvSpPr>
            <a:spLocks noChangeArrowheads="1"/>
          </p:cNvSpPr>
          <p:nvPr/>
        </p:nvSpPr>
        <p:spPr bwMode="auto">
          <a:xfrm>
            <a:off x="5969000" y="4995863"/>
            <a:ext cx="103188" cy="5715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79" name="未知"/>
          <p:cNvSpPr/>
          <p:nvPr/>
        </p:nvSpPr>
        <p:spPr bwMode="auto">
          <a:xfrm>
            <a:off x="6591300" y="4940300"/>
            <a:ext cx="679450" cy="236538"/>
          </a:xfrm>
          <a:custGeom>
            <a:avLst/>
            <a:gdLst>
              <a:gd name="T0" fmla="*/ 22 w 481"/>
              <a:gd name="T1" fmla="*/ 58 h 149"/>
              <a:gd name="T2" fmla="*/ 52 w 481"/>
              <a:gd name="T3" fmla="*/ 50 h 149"/>
              <a:gd name="T4" fmla="*/ 82 w 481"/>
              <a:gd name="T5" fmla="*/ 41 h 149"/>
              <a:gd name="T6" fmla="*/ 120 w 481"/>
              <a:gd name="T7" fmla="*/ 25 h 149"/>
              <a:gd name="T8" fmla="*/ 151 w 481"/>
              <a:gd name="T9" fmla="*/ 17 h 149"/>
              <a:gd name="T10" fmla="*/ 180 w 481"/>
              <a:gd name="T11" fmla="*/ 0 h 149"/>
              <a:gd name="T12" fmla="*/ 210 w 481"/>
              <a:gd name="T13" fmla="*/ 0 h 149"/>
              <a:gd name="T14" fmla="*/ 240 w 481"/>
              <a:gd name="T15" fmla="*/ 0 h 149"/>
              <a:gd name="T16" fmla="*/ 277 w 481"/>
              <a:gd name="T17" fmla="*/ 17 h 149"/>
              <a:gd name="T18" fmla="*/ 307 w 481"/>
              <a:gd name="T19" fmla="*/ 17 h 149"/>
              <a:gd name="T20" fmla="*/ 337 w 481"/>
              <a:gd name="T21" fmla="*/ 33 h 149"/>
              <a:gd name="T22" fmla="*/ 367 w 481"/>
              <a:gd name="T23" fmla="*/ 50 h 149"/>
              <a:gd name="T24" fmla="*/ 396 w 481"/>
              <a:gd name="T25" fmla="*/ 66 h 149"/>
              <a:gd name="T26" fmla="*/ 435 w 481"/>
              <a:gd name="T27" fmla="*/ 82 h 149"/>
              <a:gd name="T28" fmla="*/ 472 w 481"/>
              <a:gd name="T29" fmla="*/ 90 h 149"/>
              <a:gd name="T30" fmla="*/ 480 w 481"/>
              <a:gd name="T31" fmla="*/ 90 h 149"/>
              <a:gd name="T32" fmla="*/ 449 w 481"/>
              <a:gd name="T33" fmla="*/ 107 h 149"/>
              <a:gd name="T34" fmla="*/ 420 w 481"/>
              <a:gd name="T35" fmla="*/ 115 h 149"/>
              <a:gd name="T36" fmla="*/ 390 w 481"/>
              <a:gd name="T37" fmla="*/ 123 h 149"/>
              <a:gd name="T38" fmla="*/ 359 w 481"/>
              <a:gd name="T39" fmla="*/ 132 h 149"/>
              <a:gd name="T40" fmla="*/ 329 w 481"/>
              <a:gd name="T41" fmla="*/ 140 h 149"/>
              <a:gd name="T42" fmla="*/ 300 w 481"/>
              <a:gd name="T43" fmla="*/ 148 h 149"/>
              <a:gd name="T44" fmla="*/ 270 w 481"/>
              <a:gd name="T45" fmla="*/ 140 h 149"/>
              <a:gd name="T46" fmla="*/ 240 w 481"/>
              <a:gd name="T47" fmla="*/ 140 h 149"/>
              <a:gd name="T48" fmla="*/ 210 w 481"/>
              <a:gd name="T49" fmla="*/ 132 h 149"/>
              <a:gd name="T50" fmla="*/ 180 w 481"/>
              <a:gd name="T51" fmla="*/ 123 h 149"/>
              <a:gd name="T52" fmla="*/ 151 w 481"/>
              <a:gd name="T53" fmla="*/ 115 h 149"/>
              <a:gd name="T54" fmla="*/ 112 w 481"/>
              <a:gd name="T55" fmla="*/ 99 h 149"/>
              <a:gd name="T56" fmla="*/ 75 w 481"/>
              <a:gd name="T57" fmla="*/ 90 h 149"/>
              <a:gd name="T58" fmla="*/ 45 w 481"/>
              <a:gd name="T59" fmla="*/ 82 h 149"/>
              <a:gd name="T60" fmla="*/ 15 w 481"/>
              <a:gd name="T61" fmla="*/ 74 h 149"/>
              <a:gd name="T62" fmla="*/ 15 w 481"/>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50"/>
                </a:lnTo>
                <a:lnTo>
                  <a:pt x="382" y="58"/>
                </a:lnTo>
                <a:lnTo>
                  <a:pt x="396" y="66"/>
                </a:lnTo>
                <a:lnTo>
                  <a:pt x="420" y="74"/>
                </a:lnTo>
                <a:lnTo>
                  <a:pt x="435" y="82"/>
                </a:lnTo>
                <a:lnTo>
                  <a:pt x="449" y="82"/>
                </a:lnTo>
                <a:lnTo>
                  <a:pt x="472" y="90"/>
                </a:lnTo>
                <a:lnTo>
                  <a:pt x="464" y="111"/>
                </a:lnTo>
                <a:lnTo>
                  <a:pt x="480" y="90"/>
                </a:lnTo>
                <a:lnTo>
                  <a:pt x="465" y="99"/>
                </a:lnTo>
                <a:lnTo>
                  <a:pt x="449" y="107"/>
                </a:lnTo>
                <a:lnTo>
                  <a:pt x="435" y="107"/>
                </a:lnTo>
                <a:lnTo>
                  <a:pt x="420" y="115"/>
                </a:lnTo>
                <a:lnTo>
                  <a:pt x="404" y="115"/>
                </a:lnTo>
                <a:lnTo>
                  <a:pt x="390" y="123"/>
                </a:lnTo>
                <a:lnTo>
                  <a:pt x="374" y="123"/>
                </a:lnTo>
                <a:lnTo>
                  <a:pt x="359" y="132"/>
                </a:lnTo>
                <a:lnTo>
                  <a:pt x="345" y="140"/>
                </a:lnTo>
                <a:lnTo>
                  <a:pt x="329" y="140"/>
                </a:lnTo>
                <a:lnTo>
                  <a:pt x="314" y="140"/>
                </a:lnTo>
                <a:lnTo>
                  <a:pt x="300" y="148"/>
                </a:lnTo>
                <a:lnTo>
                  <a:pt x="284" y="140"/>
                </a:lnTo>
                <a:lnTo>
                  <a:pt x="270" y="140"/>
                </a:lnTo>
                <a:lnTo>
                  <a:pt x="255" y="140"/>
                </a:lnTo>
                <a:lnTo>
                  <a:pt x="240" y="140"/>
                </a:lnTo>
                <a:lnTo>
                  <a:pt x="225" y="140"/>
                </a:lnTo>
                <a:lnTo>
                  <a:pt x="210" y="132"/>
                </a:lnTo>
                <a:lnTo>
                  <a:pt x="196"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80" name="Oval 16"/>
          <p:cNvSpPr>
            <a:spLocks noChangeArrowheads="1"/>
          </p:cNvSpPr>
          <p:nvPr/>
        </p:nvSpPr>
        <p:spPr bwMode="auto">
          <a:xfrm>
            <a:off x="6869113" y="5013326"/>
            <a:ext cx="101600"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1" name="未知"/>
          <p:cNvSpPr/>
          <p:nvPr/>
        </p:nvSpPr>
        <p:spPr bwMode="auto">
          <a:xfrm>
            <a:off x="7389813" y="4940300"/>
            <a:ext cx="679450" cy="236538"/>
          </a:xfrm>
          <a:custGeom>
            <a:avLst/>
            <a:gdLst>
              <a:gd name="T0" fmla="*/ 22 w 481"/>
              <a:gd name="T1" fmla="*/ 58 h 149"/>
              <a:gd name="T2" fmla="*/ 52 w 481"/>
              <a:gd name="T3" fmla="*/ 50 h 149"/>
              <a:gd name="T4" fmla="*/ 82 w 481"/>
              <a:gd name="T5" fmla="*/ 41 h 149"/>
              <a:gd name="T6" fmla="*/ 120 w 481"/>
              <a:gd name="T7" fmla="*/ 25 h 149"/>
              <a:gd name="T8" fmla="*/ 151 w 481"/>
              <a:gd name="T9" fmla="*/ 17 h 149"/>
              <a:gd name="T10" fmla="*/ 180 w 481"/>
              <a:gd name="T11" fmla="*/ 0 h 149"/>
              <a:gd name="T12" fmla="*/ 210 w 481"/>
              <a:gd name="T13" fmla="*/ 0 h 149"/>
              <a:gd name="T14" fmla="*/ 240 w 481"/>
              <a:gd name="T15" fmla="*/ 0 h 149"/>
              <a:gd name="T16" fmla="*/ 277 w 481"/>
              <a:gd name="T17" fmla="*/ 17 h 149"/>
              <a:gd name="T18" fmla="*/ 307 w 481"/>
              <a:gd name="T19" fmla="*/ 17 h 149"/>
              <a:gd name="T20" fmla="*/ 337 w 481"/>
              <a:gd name="T21" fmla="*/ 33 h 149"/>
              <a:gd name="T22" fmla="*/ 367 w 481"/>
              <a:gd name="T23" fmla="*/ 50 h 149"/>
              <a:gd name="T24" fmla="*/ 396 w 481"/>
              <a:gd name="T25" fmla="*/ 66 h 149"/>
              <a:gd name="T26" fmla="*/ 435 w 481"/>
              <a:gd name="T27" fmla="*/ 82 h 149"/>
              <a:gd name="T28" fmla="*/ 472 w 481"/>
              <a:gd name="T29" fmla="*/ 90 h 149"/>
              <a:gd name="T30" fmla="*/ 480 w 481"/>
              <a:gd name="T31" fmla="*/ 90 h 149"/>
              <a:gd name="T32" fmla="*/ 449 w 481"/>
              <a:gd name="T33" fmla="*/ 107 h 149"/>
              <a:gd name="T34" fmla="*/ 420 w 481"/>
              <a:gd name="T35" fmla="*/ 115 h 149"/>
              <a:gd name="T36" fmla="*/ 390 w 481"/>
              <a:gd name="T37" fmla="*/ 123 h 149"/>
              <a:gd name="T38" fmla="*/ 359 w 481"/>
              <a:gd name="T39" fmla="*/ 132 h 149"/>
              <a:gd name="T40" fmla="*/ 329 w 481"/>
              <a:gd name="T41" fmla="*/ 140 h 149"/>
              <a:gd name="T42" fmla="*/ 300 w 481"/>
              <a:gd name="T43" fmla="*/ 148 h 149"/>
              <a:gd name="T44" fmla="*/ 270 w 481"/>
              <a:gd name="T45" fmla="*/ 140 h 149"/>
              <a:gd name="T46" fmla="*/ 240 w 481"/>
              <a:gd name="T47" fmla="*/ 140 h 149"/>
              <a:gd name="T48" fmla="*/ 210 w 481"/>
              <a:gd name="T49" fmla="*/ 132 h 149"/>
              <a:gd name="T50" fmla="*/ 180 w 481"/>
              <a:gd name="T51" fmla="*/ 123 h 149"/>
              <a:gd name="T52" fmla="*/ 151 w 481"/>
              <a:gd name="T53" fmla="*/ 115 h 149"/>
              <a:gd name="T54" fmla="*/ 112 w 481"/>
              <a:gd name="T55" fmla="*/ 99 h 149"/>
              <a:gd name="T56" fmla="*/ 75 w 481"/>
              <a:gd name="T57" fmla="*/ 90 h 149"/>
              <a:gd name="T58" fmla="*/ 45 w 481"/>
              <a:gd name="T59" fmla="*/ 82 h 149"/>
              <a:gd name="T60" fmla="*/ 15 w 481"/>
              <a:gd name="T61" fmla="*/ 74 h 149"/>
              <a:gd name="T62" fmla="*/ 15 w 481"/>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50"/>
                </a:lnTo>
                <a:lnTo>
                  <a:pt x="382" y="58"/>
                </a:lnTo>
                <a:lnTo>
                  <a:pt x="396" y="66"/>
                </a:lnTo>
                <a:lnTo>
                  <a:pt x="420" y="74"/>
                </a:lnTo>
                <a:lnTo>
                  <a:pt x="435" y="82"/>
                </a:lnTo>
                <a:lnTo>
                  <a:pt x="449" y="82"/>
                </a:lnTo>
                <a:lnTo>
                  <a:pt x="472" y="90"/>
                </a:lnTo>
                <a:lnTo>
                  <a:pt x="464" y="111"/>
                </a:lnTo>
                <a:lnTo>
                  <a:pt x="480" y="90"/>
                </a:lnTo>
                <a:lnTo>
                  <a:pt x="465" y="99"/>
                </a:lnTo>
                <a:lnTo>
                  <a:pt x="449" y="107"/>
                </a:lnTo>
                <a:lnTo>
                  <a:pt x="435" y="107"/>
                </a:lnTo>
                <a:lnTo>
                  <a:pt x="420" y="115"/>
                </a:lnTo>
                <a:lnTo>
                  <a:pt x="404" y="115"/>
                </a:lnTo>
                <a:lnTo>
                  <a:pt x="390" y="123"/>
                </a:lnTo>
                <a:lnTo>
                  <a:pt x="374" y="123"/>
                </a:lnTo>
                <a:lnTo>
                  <a:pt x="359" y="132"/>
                </a:lnTo>
                <a:lnTo>
                  <a:pt x="345" y="140"/>
                </a:lnTo>
                <a:lnTo>
                  <a:pt x="329" y="140"/>
                </a:lnTo>
                <a:lnTo>
                  <a:pt x="314" y="140"/>
                </a:lnTo>
                <a:lnTo>
                  <a:pt x="300" y="148"/>
                </a:lnTo>
                <a:lnTo>
                  <a:pt x="284" y="140"/>
                </a:lnTo>
                <a:lnTo>
                  <a:pt x="270" y="140"/>
                </a:lnTo>
                <a:lnTo>
                  <a:pt x="255" y="140"/>
                </a:lnTo>
                <a:lnTo>
                  <a:pt x="240" y="140"/>
                </a:lnTo>
                <a:lnTo>
                  <a:pt x="225" y="140"/>
                </a:lnTo>
                <a:lnTo>
                  <a:pt x="210" y="132"/>
                </a:lnTo>
                <a:lnTo>
                  <a:pt x="196"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82" name="Oval 18"/>
          <p:cNvSpPr>
            <a:spLocks noChangeArrowheads="1"/>
          </p:cNvSpPr>
          <p:nvPr/>
        </p:nvSpPr>
        <p:spPr bwMode="auto">
          <a:xfrm>
            <a:off x="7666038" y="5013326"/>
            <a:ext cx="100012"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3" name="未知"/>
          <p:cNvSpPr/>
          <p:nvPr/>
        </p:nvSpPr>
        <p:spPr bwMode="auto">
          <a:xfrm>
            <a:off x="3232151" y="4908550"/>
            <a:ext cx="677863" cy="236538"/>
          </a:xfrm>
          <a:custGeom>
            <a:avLst/>
            <a:gdLst>
              <a:gd name="T0" fmla="*/ 22 w 480"/>
              <a:gd name="T1" fmla="*/ 58 h 149"/>
              <a:gd name="T2" fmla="*/ 51 w 480"/>
              <a:gd name="T3" fmla="*/ 50 h 149"/>
              <a:gd name="T4" fmla="*/ 82 w 480"/>
              <a:gd name="T5" fmla="*/ 41 h 149"/>
              <a:gd name="T6" fmla="*/ 120 w 480"/>
              <a:gd name="T7" fmla="*/ 25 h 149"/>
              <a:gd name="T8" fmla="*/ 150 w 480"/>
              <a:gd name="T9" fmla="*/ 17 h 149"/>
              <a:gd name="T10" fmla="*/ 179 w 480"/>
              <a:gd name="T11" fmla="*/ 0 h 149"/>
              <a:gd name="T12" fmla="*/ 210 w 480"/>
              <a:gd name="T13" fmla="*/ 0 h 149"/>
              <a:gd name="T14" fmla="*/ 240 w 480"/>
              <a:gd name="T15" fmla="*/ 0 h 149"/>
              <a:gd name="T16" fmla="*/ 277 w 480"/>
              <a:gd name="T17" fmla="*/ 17 h 149"/>
              <a:gd name="T18" fmla="*/ 306 w 480"/>
              <a:gd name="T19" fmla="*/ 17 h 149"/>
              <a:gd name="T20" fmla="*/ 336 w 480"/>
              <a:gd name="T21" fmla="*/ 33 h 149"/>
              <a:gd name="T22" fmla="*/ 367 w 480"/>
              <a:gd name="T23" fmla="*/ 50 h 149"/>
              <a:gd name="T24" fmla="*/ 396 w 480"/>
              <a:gd name="T25" fmla="*/ 66 h 149"/>
              <a:gd name="T26" fmla="*/ 434 w 480"/>
              <a:gd name="T27" fmla="*/ 82 h 149"/>
              <a:gd name="T28" fmla="*/ 471 w 480"/>
              <a:gd name="T29" fmla="*/ 90 h 149"/>
              <a:gd name="T30" fmla="*/ 479 w 480"/>
              <a:gd name="T31" fmla="*/ 90 h 149"/>
              <a:gd name="T32" fmla="*/ 448 w 480"/>
              <a:gd name="T33" fmla="*/ 107 h 149"/>
              <a:gd name="T34" fmla="*/ 419 w 480"/>
              <a:gd name="T35" fmla="*/ 115 h 149"/>
              <a:gd name="T36" fmla="*/ 389 w 480"/>
              <a:gd name="T37" fmla="*/ 123 h 149"/>
              <a:gd name="T38" fmla="*/ 359 w 480"/>
              <a:gd name="T39" fmla="*/ 132 h 149"/>
              <a:gd name="T40" fmla="*/ 328 w 480"/>
              <a:gd name="T41" fmla="*/ 140 h 149"/>
              <a:gd name="T42" fmla="*/ 299 w 480"/>
              <a:gd name="T43" fmla="*/ 148 h 149"/>
              <a:gd name="T44" fmla="*/ 269 w 480"/>
              <a:gd name="T45" fmla="*/ 140 h 149"/>
              <a:gd name="T46" fmla="*/ 240 w 480"/>
              <a:gd name="T47" fmla="*/ 140 h 149"/>
              <a:gd name="T48" fmla="*/ 210 w 480"/>
              <a:gd name="T49" fmla="*/ 132 h 149"/>
              <a:gd name="T50" fmla="*/ 179 w 480"/>
              <a:gd name="T51" fmla="*/ 123 h 149"/>
              <a:gd name="T52" fmla="*/ 150 w 480"/>
              <a:gd name="T53" fmla="*/ 115 h 149"/>
              <a:gd name="T54" fmla="*/ 112 w 480"/>
              <a:gd name="T55" fmla="*/ 99 h 149"/>
              <a:gd name="T56" fmla="*/ 75 w 480"/>
              <a:gd name="T57" fmla="*/ 90 h 149"/>
              <a:gd name="T58" fmla="*/ 45 w 480"/>
              <a:gd name="T59" fmla="*/ 82 h 149"/>
              <a:gd name="T60" fmla="*/ 15 w 480"/>
              <a:gd name="T61" fmla="*/ 74 h 149"/>
              <a:gd name="T62" fmla="*/ 15 w 480"/>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0" h="149">
                <a:moveTo>
                  <a:pt x="8" y="66"/>
                </a:moveTo>
                <a:lnTo>
                  <a:pt x="22" y="58"/>
                </a:lnTo>
                <a:lnTo>
                  <a:pt x="37" y="58"/>
                </a:lnTo>
                <a:lnTo>
                  <a:pt x="51" y="50"/>
                </a:lnTo>
                <a:lnTo>
                  <a:pt x="67" y="50"/>
                </a:lnTo>
                <a:lnTo>
                  <a:pt x="82" y="41"/>
                </a:lnTo>
                <a:lnTo>
                  <a:pt x="98" y="33"/>
                </a:lnTo>
                <a:lnTo>
                  <a:pt x="120" y="25"/>
                </a:lnTo>
                <a:lnTo>
                  <a:pt x="135" y="17"/>
                </a:lnTo>
                <a:lnTo>
                  <a:pt x="150" y="17"/>
                </a:lnTo>
                <a:lnTo>
                  <a:pt x="165" y="0"/>
                </a:lnTo>
                <a:lnTo>
                  <a:pt x="179" y="0"/>
                </a:lnTo>
                <a:lnTo>
                  <a:pt x="195" y="0"/>
                </a:lnTo>
                <a:lnTo>
                  <a:pt x="210" y="0"/>
                </a:lnTo>
                <a:lnTo>
                  <a:pt x="224" y="0"/>
                </a:lnTo>
                <a:lnTo>
                  <a:pt x="240" y="0"/>
                </a:lnTo>
                <a:lnTo>
                  <a:pt x="255" y="8"/>
                </a:lnTo>
                <a:lnTo>
                  <a:pt x="277" y="17"/>
                </a:lnTo>
                <a:lnTo>
                  <a:pt x="291" y="17"/>
                </a:lnTo>
                <a:lnTo>
                  <a:pt x="306" y="17"/>
                </a:lnTo>
                <a:lnTo>
                  <a:pt x="322" y="25"/>
                </a:lnTo>
                <a:lnTo>
                  <a:pt x="336" y="33"/>
                </a:lnTo>
                <a:lnTo>
                  <a:pt x="351" y="41"/>
                </a:lnTo>
                <a:lnTo>
                  <a:pt x="367" y="50"/>
                </a:lnTo>
                <a:lnTo>
                  <a:pt x="381" y="58"/>
                </a:lnTo>
                <a:lnTo>
                  <a:pt x="396" y="66"/>
                </a:lnTo>
                <a:lnTo>
                  <a:pt x="419" y="74"/>
                </a:lnTo>
                <a:lnTo>
                  <a:pt x="434" y="82"/>
                </a:lnTo>
                <a:lnTo>
                  <a:pt x="448" y="82"/>
                </a:lnTo>
                <a:lnTo>
                  <a:pt x="471" y="90"/>
                </a:lnTo>
                <a:lnTo>
                  <a:pt x="463" y="111"/>
                </a:lnTo>
                <a:lnTo>
                  <a:pt x="479" y="90"/>
                </a:lnTo>
                <a:lnTo>
                  <a:pt x="464" y="99"/>
                </a:lnTo>
                <a:lnTo>
                  <a:pt x="448" y="107"/>
                </a:lnTo>
                <a:lnTo>
                  <a:pt x="434" y="107"/>
                </a:lnTo>
                <a:lnTo>
                  <a:pt x="419" y="115"/>
                </a:lnTo>
                <a:lnTo>
                  <a:pt x="404" y="115"/>
                </a:lnTo>
                <a:lnTo>
                  <a:pt x="389" y="123"/>
                </a:lnTo>
                <a:lnTo>
                  <a:pt x="373" y="123"/>
                </a:lnTo>
                <a:lnTo>
                  <a:pt x="359" y="132"/>
                </a:lnTo>
                <a:lnTo>
                  <a:pt x="344" y="140"/>
                </a:lnTo>
                <a:lnTo>
                  <a:pt x="328" y="140"/>
                </a:lnTo>
                <a:lnTo>
                  <a:pt x="314" y="140"/>
                </a:lnTo>
                <a:lnTo>
                  <a:pt x="299" y="148"/>
                </a:lnTo>
                <a:lnTo>
                  <a:pt x="284" y="140"/>
                </a:lnTo>
                <a:lnTo>
                  <a:pt x="269" y="140"/>
                </a:lnTo>
                <a:lnTo>
                  <a:pt x="255" y="140"/>
                </a:lnTo>
                <a:lnTo>
                  <a:pt x="240" y="140"/>
                </a:lnTo>
                <a:lnTo>
                  <a:pt x="224" y="140"/>
                </a:lnTo>
                <a:lnTo>
                  <a:pt x="210" y="132"/>
                </a:lnTo>
                <a:lnTo>
                  <a:pt x="195" y="123"/>
                </a:lnTo>
                <a:lnTo>
                  <a:pt x="179" y="123"/>
                </a:lnTo>
                <a:lnTo>
                  <a:pt x="165" y="115"/>
                </a:lnTo>
                <a:lnTo>
                  <a:pt x="150"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84" name="Oval 20"/>
          <p:cNvSpPr>
            <a:spLocks noChangeArrowheads="1"/>
          </p:cNvSpPr>
          <p:nvPr/>
        </p:nvSpPr>
        <p:spPr bwMode="auto">
          <a:xfrm>
            <a:off x="3506789" y="4981576"/>
            <a:ext cx="104775"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5" name="未知"/>
          <p:cNvSpPr/>
          <p:nvPr/>
        </p:nvSpPr>
        <p:spPr bwMode="auto">
          <a:xfrm>
            <a:off x="4094164" y="4903789"/>
            <a:ext cx="676275" cy="236537"/>
          </a:xfrm>
          <a:custGeom>
            <a:avLst/>
            <a:gdLst>
              <a:gd name="T0" fmla="*/ 22 w 480"/>
              <a:gd name="T1" fmla="*/ 58 h 149"/>
              <a:gd name="T2" fmla="*/ 51 w 480"/>
              <a:gd name="T3" fmla="*/ 50 h 149"/>
              <a:gd name="T4" fmla="*/ 82 w 480"/>
              <a:gd name="T5" fmla="*/ 41 h 149"/>
              <a:gd name="T6" fmla="*/ 120 w 480"/>
              <a:gd name="T7" fmla="*/ 25 h 149"/>
              <a:gd name="T8" fmla="*/ 150 w 480"/>
              <a:gd name="T9" fmla="*/ 17 h 149"/>
              <a:gd name="T10" fmla="*/ 179 w 480"/>
              <a:gd name="T11" fmla="*/ 0 h 149"/>
              <a:gd name="T12" fmla="*/ 210 w 480"/>
              <a:gd name="T13" fmla="*/ 0 h 149"/>
              <a:gd name="T14" fmla="*/ 240 w 480"/>
              <a:gd name="T15" fmla="*/ 0 h 149"/>
              <a:gd name="T16" fmla="*/ 277 w 480"/>
              <a:gd name="T17" fmla="*/ 17 h 149"/>
              <a:gd name="T18" fmla="*/ 306 w 480"/>
              <a:gd name="T19" fmla="*/ 17 h 149"/>
              <a:gd name="T20" fmla="*/ 336 w 480"/>
              <a:gd name="T21" fmla="*/ 33 h 149"/>
              <a:gd name="T22" fmla="*/ 367 w 480"/>
              <a:gd name="T23" fmla="*/ 50 h 149"/>
              <a:gd name="T24" fmla="*/ 396 w 480"/>
              <a:gd name="T25" fmla="*/ 66 h 149"/>
              <a:gd name="T26" fmla="*/ 434 w 480"/>
              <a:gd name="T27" fmla="*/ 82 h 149"/>
              <a:gd name="T28" fmla="*/ 471 w 480"/>
              <a:gd name="T29" fmla="*/ 90 h 149"/>
              <a:gd name="T30" fmla="*/ 479 w 480"/>
              <a:gd name="T31" fmla="*/ 90 h 149"/>
              <a:gd name="T32" fmla="*/ 448 w 480"/>
              <a:gd name="T33" fmla="*/ 107 h 149"/>
              <a:gd name="T34" fmla="*/ 419 w 480"/>
              <a:gd name="T35" fmla="*/ 115 h 149"/>
              <a:gd name="T36" fmla="*/ 389 w 480"/>
              <a:gd name="T37" fmla="*/ 123 h 149"/>
              <a:gd name="T38" fmla="*/ 359 w 480"/>
              <a:gd name="T39" fmla="*/ 132 h 149"/>
              <a:gd name="T40" fmla="*/ 328 w 480"/>
              <a:gd name="T41" fmla="*/ 140 h 149"/>
              <a:gd name="T42" fmla="*/ 299 w 480"/>
              <a:gd name="T43" fmla="*/ 148 h 149"/>
              <a:gd name="T44" fmla="*/ 269 w 480"/>
              <a:gd name="T45" fmla="*/ 140 h 149"/>
              <a:gd name="T46" fmla="*/ 240 w 480"/>
              <a:gd name="T47" fmla="*/ 140 h 149"/>
              <a:gd name="T48" fmla="*/ 210 w 480"/>
              <a:gd name="T49" fmla="*/ 132 h 149"/>
              <a:gd name="T50" fmla="*/ 179 w 480"/>
              <a:gd name="T51" fmla="*/ 123 h 149"/>
              <a:gd name="T52" fmla="*/ 150 w 480"/>
              <a:gd name="T53" fmla="*/ 115 h 149"/>
              <a:gd name="T54" fmla="*/ 112 w 480"/>
              <a:gd name="T55" fmla="*/ 99 h 149"/>
              <a:gd name="T56" fmla="*/ 75 w 480"/>
              <a:gd name="T57" fmla="*/ 90 h 149"/>
              <a:gd name="T58" fmla="*/ 45 w 480"/>
              <a:gd name="T59" fmla="*/ 82 h 149"/>
              <a:gd name="T60" fmla="*/ 15 w 480"/>
              <a:gd name="T61" fmla="*/ 74 h 149"/>
              <a:gd name="T62" fmla="*/ 15 w 480"/>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0" h="149">
                <a:moveTo>
                  <a:pt x="8" y="66"/>
                </a:moveTo>
                <a:lnTo>
                  <a:pt x="22" y="58"/>
                </a:lnTo>
                <a:lnTo>
                  <a:pt x="37" y="58"/>
                </a:lnTo>
                <a:lnTo>
                  <a:pt x="51" y="50"/>
                </a:lnTo>
                <a:lnTo>
                  <a:pt x="67" y="50"/>
                </a:lnTo>
                <a:lnTo>
                  <a:pt x="82" y="41"/>
                </a:lnTo>
                <a:lnTo>
                  <a:pt x="98" y="33"/>
                </a:lnTo>
                <a:lnTo>
                  <a:pt x="120" y="25"/>
                </a:lnTo>
                <a:lnTo>
                  <a:pt x="135" y="17"/>
                </a:lnTo>
                <a:lnTo>
                  <a:pt x="150" y="17"/>
                </a:lnTo>
                <a:lnTo>
                  <a:pt x="165" y="0"/>
                </a:lnTo>
                <a:lnTo>
                  <a:pt x="179" y="0"/>
                </a:lnTo>
                <a:lnTo>
                  <a:pt x="195" y="0"/>
                </a:lnTo>
                <a:lnTo>
                  <a:pt x="210" y="0"/>
                </a:lnTo>
                <a:lnTo>
                  <a:pt x="224" y="0"/>
                </a:lnTo>
                <a:lnTo>
                  <a:pt x="240" y="0"/>
                </a:lnTo>
                <a:lnTo>
                  <a:pt x="255" y="8"/>
                </a:lnTo>
                <a:lnTo>
                  <a:pt x="277" y="17"/>
                </a:lnTo>
                <a:lnTo>
                  <a:pt x="291" y="17"/>
                </a:lnTo>
                <a:lnTo>
                  <a:pt x="306" y="17"/>
                </a:lnTo>
                <a:lnTo>
                  <a:pt x="322" y="25"/>
                </a:lnTo>
                <a:lnTo>
                  <a:pt x="336" y="33"/>
                </a:lnTo>
                <a:lnTo>
                  <a:pt x="351" y="41"/>
                </a:lnTo>
                <a:lnTo>
                  <a:pt x="367" y="50"/>
                </a:lnTo>
                <a:lnTo>
                  <a:pt x="381" y="58"/>
                </a:lnTo>
                <a:lnTo>
                  <a:pt x="396" y="66"/>
                </a:lnTo>
                <a:lnTo>
                  <a:pt x="419" y="74"/>
                </a:lnTo>
                <a:lnTo>
                  <a:pt x="434" y="82"/>
                </a:lnTo>
                <a:lnTo>
                  <a:pt x="448" y="82"/>
                </a:lnTo>
                <a:lnTo>
                  <a:pt x="471" y="90"/>
                </a:lnTo>
                <a:lnTo>
                  <a:pt x="463" y="111"/>
                </a:lnTo>
                <a:lnTo>
                  <a:pt x="479" y="90"/>
                </a:lnTo>
                <a:lnTo>
                  <a:pt x="464" y="99"/>
                </a:lnTo>
                <a:lnTo>
                  <a:pt x="448" y="107"/>
                </a:lnTo>
                <a:lnTo>
                  <a:pt x="434" y="107"/>
                </a:lnTo>
                <a:lnTo>
                  <a:pt x="419" y="115"/>
                </a:lnTo>
                <a:lnTo>
                  <a:pt x="404" y="115"/>
                </a:lnTo>
                <a:lnTo>
                  <a:pt x="389" y="123"/>
                </a:lnTo>
                <a:lnTo>
                  <a:pt x="373" y="123"/>
                </a:lnTo>
                <a:lnTo>
                  <a:pt x="359" y="132"/>
                </a:lnTo>
                <a:lnTo>
                  <a:pt x="344" y="140"/>
                </a:lnTo>
                <a:lnTo>
                  <a:pt x="328" y="140"/>
                </a:lnTo>
                <a:lnTo>
                  <a:pt x="314" y="140"/>
                </a:lnTo>
                <a:lnTo>
                  <a:pt x="299" y="148"/>
                </a:lnTo>
                <a:lnTo>
                  <a:pt x="284" y="140"/>
                </a:lnTo>
                <a:lnTo>
                  <a:pt x="269" y="140"/>
                </a:lnTo>
                <a:lnTo>
                  <a:pt x="255" y="140"/>
                </a:lnTo>
                <a:lnTo>
                  <a:pt x="240" y="140"/>
                </a:lnTo>
                <a:lnTo>
                  <a:pt x="224" y="140"/>
                </a:lnTo>
                <a:lnTo>
                  <a:pt x="210" y="132"/>
                </a:lnTo>
                <a:lnTo>
                  <a:pt x="195" y="123"/>
                </a:lnTo>
                <a:lnTo>
                  <a:pt x="179" y="123"/>
                </a:lnTo>
                <a:lnTo>
                  <a:pt x="165" y="115"/>
                </a:lnTo>
                <a:lnTo>
                  <a:pt x="150"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86" name="Oval 22"/>
          <p:cNvSpPr>
            <a:spLocks noChangeArrowheads="1"/>
          </p:cNvSpPr>
          <p:nvPr/>
        </p:nvSpPr>
        <p:spPr bwMode="auto">
          <a:xfrm>
            <a:off x="4368800" y="4976813"/>
            <a:ext cx="101600" cy="5556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7" name="未知"/>
          <p:cNvSpPr/>
          <p:nvPr/>
        </p:nvSpPr>
        <p:spPr bwMode="auto">
          <a:xfrm>
            <a:off x="8934451" y="4987925"/>
            <a:ext cx="677863" cy="236538"/>
          </a:xfrm>
          <a:custGeom>
            <a:avLst/>
            <a:gdLst>
              <a:gd name="T0" fmla="*/ 22 w 480"/>
              <a:gd name="T1" fmla="*/ 58 h 149"/>
              <a:gd name="T2" fmla="*/ 51 w 480"/>
              <a:gd name="T3" fmla="*/ 50 h 149"/>
              <a:gd name="T4" fmla="*/ 82 w 480"/>
              <a:gd name="T5" fmla="*/ 41 h 149"/>
              <a:gd name="T6" fmla="*/ 120 w 480"/>
              <a:gd name="T7" fmla="*/ 25 h 149"/>
              <a:gd name="T8" fmla="*/ 150 w 480"/>
              <a:gd name="T9" fmla="*/ 17 h 149"/>
              <a:gd name="T10" fmla="*/ 179 w 480"/>
              <a:gd name="T11" fmla="*/ 0 h 149"/>
              <a:gd name="T12" fmla="*/ 210 w 480"/>
              <a:gd name="T13" fmla="*/ 0 h 149"/>
              <a:gd name="T14" fmla="*/ 240 w 480"/>
              <a:gd name="T15" fmla="*/ 0 h 149"/>
              <a:gd name="T16" fmla="*/ 277 w 480"/>
              <a:gd name="T17" fmla="*/ 17 h 149"/>
              <a:gd name="T18" fmla="*/ 306 w 480"/>
              <a:gd name="T19" fmla="*/ 17 h 149"/>
              <a:gd name="T20" fmla="*/ 336 w 480"/>
              <a:gd name="T21" fmla="*/ 33 h 149"/>
              <a:gd name="T22" fmla="*/ 367 w 480"/>
              <a:gd name="T23" fmla="*/ 50 h 149"/>
              <a:gd name="T24" fmla="*/ 396 w 480"/>
              <a:gd name="T25" fmla="*/ 66 h 149"/>
              <a:gd name="T26" fmla="*/ 434 w 480"/>
              <a:gd name="T27" fmla="*/ 82 h 149"/>
              <a:gd name="T28" fmla="*/ 471 w 480"/>
              <a:gd name="T29" fmla="*/ 90 h 149"/>
              <a:gd name="T30" fmla="*/ 479 w 480"/>
              <a:gd name="T31" fmla="*/ 90 h 149"/>
              <a:gd name="T32" fmla="*/ 448 w 480"/>
              <a:gd name="T33" fmla="*/ 107 h 149"/>
              <a:gd name="T34" fmla="*/ 419 w 480"/>
              <a:gd name="T35" fmla="*/ 115 h 149"/>
              <a:gd name="T36" fmla="*/ 389 w 480"/>
              <a:gd name="T37" fmla="*/ 123 h 149"/>
              <a:gd name="T38" fmla="*/ 359 w 480"/>
              <a:gd name="T39" fmla="*/ 132 h 149"/>
              <a:gd name="T40" fmla="*/ 328 w 480"/>
              <a:gd name="T41" fmla="*/ 140 h 149"/>
              <a:gd name="T42" fmla="*/ 299 w 480"/>
              <a:gd name="T43" fmla="*/ 148 h 149"/>
              <a:gd name="T44" fmla="*/ 269 w 480"/>
              <a:gd name="T45" fmla="*/ 140 h 149"/>
              <a:gd name="T46" fmla="*/ 240 w 480"/>
              <a:gd name="T47" fmla="*/ 140 h 149"/>
              <a:gd name="T48" fmla="*/ 210 w 480"/>
              <a:gd name="T49" fmla="*/ 132 h 149"/>
              <a:gd name="T50" fmla="*/ 179 w 480"/>
              <a:gd name="T51" fmla="*/ 123 h 149"/>
              <a:gd name="T52" fmla="*/ 150 w 480"/>
              <a:gd name="T53" fmla="*/ 115 h 149"/>
              <a:gd name="T54" fmla="*/ 112 w 480"/>
              <a:gd name="T55" fmla="*/ 99 h 149"/>
              <a:gd name="T56" fmla="*/ 75 w 480"/>
              <a:gd name="T57" fmla="*/ 90 h 149"/>
              <a:gd name="T58" fmla="*/ 45 w 480"/>
              <a:gd name="T59" fmla="*/ 82 h 149"/>
              <a:gd name="T60" fmla="*/ 15 w 480"/>
              <a:gd name="T61" fmla="*/ 74 h 149"/>
              <a:gd name="T62" fmla="*/ 15 w 480"/>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0" h="149">
                <a:moveTo>
                  <a:pt x="8" y="66"/>
                </a:moveTo>
                <a:lnTo>
                  <a:pt x="22" y="58"/>
                </a:lnTo>
                <a:lnTo>
                  <a:pt x="37" y="58"/>
                </a:lnTo>
                <a:lnTo>
                  <a:pt x="51" y="50"/>
                </a:lnTo>
                <a:lnTo>
                  <a:pt x="67" y="50"/>
                </a:lnTo>
                <a:lnTo>
                  <a:pt x="82" y="41"/>
                </a:lnTo>
                <a:lnTo>
                  <a:pt x="98" y="33"/>
                </a:lnTo>
                <a:lnTo>
                  <a:pt x="120" y="25"/>
                </a:lnTo>
                <a:lnTo>
                  <a:pt x="135" y="17"/>
                </a:lnTo>
                <a:lnTo>
                  <a:pt x="150" y="17"/>
                </a:lnTo>
                <a:lnTo>
                  <a:pt x="165" y="0"/>
                </a:lnTo>
                <a:lnTo>
                  <a:pt x="179" y="0"/>
                </a:lnTo>
                <a:lnTo>
                  <a:pt x="195" y="0"/>
                </a:lnTo>
                <a:lnTo>
                  <a:pt x="210" y="0"/>
                </a:lnTo>
                <a:lnTo>
                  <a:pt x="224" y="0"/>
                </a:lnTo>
                <a:lnTo>
                  <a:pt x="240" y="0"/>
                </a:lnTo>
                <a:lnTo>
                  <a:pt x="255" y="8"/>
                </a:lnTo>
                <a:lnTo>
                  <a:pt x="277" y="17"/>
                </a:lnTo>
                <a:lnTo>
                  <a:pt x="291" y="17"/>
                </a:lnTo>
                <a:lnTo>
                  <a:pt x="306" y="17"/>
                </a:lnTo>
                <a:lnTo>
                  <a:pt x="322" y="25"/>
                </a:lnTo>
                <a:lnTo>
                  <a:pt x="336" y="33"/>
                </a:lnTo>
                <a:lnTo>
                  <a:pt x="351" y="41"/>
                </a:lnTo>
                <a:lnTo>
                  <a:pt x="367" y="50"/>
                </a:lnTo>
                <a:lnTo>
                  <a:pt x="381" y="58"/>
                </a:lnTo>
                <a:lnTo>
                  <a:pt x="396" y="66"/>
                </a:lnTo>
                <a:lnTo>
                  <a:pt x="419" y="74"/>
                </a:lnTo>
                <a:lnTo>
                  <a:pt x="434" y="82"/>
                </a:lnTo>
                <a:lnTo>
                  <a:pt x="448" y="82"/>
                </a:lnTo>
                <a:lnTo>
                  <a:pt x="471" y="90"/>
                </a:lnTo>
                <a:lnTo>
                  <a:pt x="463" y="111"/>
                </a:lnTo>
                <a:lnTo>
                  <a:pt x="479" y="90"/>
                </a:lnTo>
                <a:lnTo>
                  <a:pt x="464" y="99"/>
                </a:lnTo>
                <a:lnTo>
                  <a:pt x="448" y="107"/>
                </a:lnTo>
                <a:lnTo>
                  <a:pt x="434" y="107"/>
                </a:lnTo>
                <a:lnTo>
                  <a:pt x="419" y="115"/>
                </a:lnTo>
                <a:lnTo>
                  <a:pt x="404" y="115"/>
                </a:lnTo>
                <a:lnTo>
                  <a:pt x="389" y="123"/>
                </a:lnTo>
                <a:lnTo>
                  <a:pt x="373" y="123"/>
                </a:lnTo>
                <a:lnTo>
                  <a:pt x="359" y="132"/>
                </a:lnTo>
                <a:lnTo>
                  <a:pt x="344" y="140"/>
                </a:lnTo>
                <a:lnTo>
                  <a:pt x="328" y="140"/>
                </a:lnTo>
                <a:lnTo>
                  <a:pt x="314" y="140"/>
                </a:lnTo>
                <a:lnTo>
                  <a:pt x="299" y="148"/>
                </a:lnTo>
                <a:lnTo>
                  <a:pt x="284" y="140"/>
                </a:lnTo>
                <a:lnTo>
                  <a:pt x="269" y="140"/>
                </a:lnTo>
                <a:lnTo>
                  <a:pt x="255" y="140"/>
                </a:lnTo>
                <a:lnTo>
                  <a:pt x="240" y="140"/>
                </a:lnTo>
                <a:lnTo>
                  <a:pt x="224" y="140"/>
                </a:lnTo>
                <a:lnTo>
                  <a:pt x="210" y="132"/>
                </a:lnTo>
                <a:lnTo>
                  <a:pt x="195" y="123"/>
                </a:lnTo>
                <a:lnTo>
                  <a:pt x="179" y="123"/>
                </a:lnTo>
                <a:lnTo>
                  <a:pt x="165" y="115"/>
                </a:lnTo>
                <a:lnTo>
                  <a:pt x="150"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88" name="Oval 24"/>
          <p:cNvSpPr>
            <a:spLocks noChangeArrowheads="1"/>
          </p:cNvSpPr>
          <p:nvPr/>
        </p:nvSpPr>
        <p:spPr bwMode="auto">
          <a:xfrm>
            <a:off x="9209089" y="5060951"/>
            <a:ext cx="104775" cy="55563"/>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未知"/>
          <p:cNvSpPr/>
          <p:nvPr/>
        </p:nvSpPr>
        <p:spPr bwMode="auto">
          <a:xfrm>
            <a:off x="8167688" y="4973638"/>
            <a:ext cx="679450" cy="234950"/>
          </a:xfrm>
          <a:custGeom>
            <a:avLst/>
            <a:gdLst>
              <a:gd name="T0" fmla="*/ 22 w 481"/>
              <a:gd name="T1" fmla="*/ 57 h 148"/>
              <a:gd name="T2" fmla="*/ 52 w 481"/>
              <a:gd name="T3" fmla="*/ 49 h 148"/>
              <a:gd name="T4" fmla="*/ 82 w 481"/>
              <a:gd name="T5" fmla="*/ 41 h 148"/>
              <a:gd name="T6" fmla="*/ 120 w 481"/>
              <a:gd name="T7" fmla="*/ 25 h 148"/>
              <a:gd name="T8" fmla="*/ 151 w 481"/>
              <a:gd name="T9" fmla="*/ 17 h 148"/>
              <a:gd name="T10" fmla="*/ 180 w 481"/>
              <a:gd name="T11" fmla="*/ 0 h 148"/>
              <a:gd name="T12" fmla="*/ 210 w 481"/>
              <a:gd name="T13" fmla="*/ 0 h 148"/>
              <a:gd name="T14" fmla="*/ 240 w 481"/>
              <a:gd name="T15" fmla="*/ 0 h 148"/>
              <a:gd name="T16" fmla="*/ 277 w 481"/>
              <a:gd name="T17" fmla="*/ 17 h 148"/>
              <a:gd name="T18" fmla="*/ 307 w 481"/>
              <a:gd name="T19" fmla="*/ 17 h 148"/>
              <a:gd name="T20" fmla="*/ 337 w 481"/>
              <a:gd name="T21" fmla="*/ 33 h 148"/>
              <a:gd name="T22" fmla="*/ 367 w 481"/>
              <a:gd name="T23" fmla="*/ 49 h 148"/>
              <a:gd name="T24" fmla="*/ 396 w 481"/>
              <a:gd name="T25" fmla="*/ 65 h 148"/>
              <a:gd name="T26" fmla="*/ 435 w 481"/>
              <a:gd name="T27" fmla="*/ 82 h 148"/>
              <a:gd name="T28" fmla="*/ 472 w 481"/>
              <a:gd name="T29" fmla="*/ 90 h 148"/>
              <a:gd name="T30" fmla="*/ 480 w 481"/>
              <a:gd name="T31" fmla="*/ 90 h 148"/>
              <a:gd name="T32" fmla="*/ 449 w 481"/>
              <a:gd name="T33" fmla="*/ 106 h 148"/>
              <a:gd name="T34" fmla="*/ 420 w 481"/>
              <a:gd name="T35" fmla="*/ 114 h 148"/>
              <a:gd name="T36" fmla="*/ 390 w 481"/>
              <a:gd name="T37" fmla="*/ 123 h 148"/>
              <a:gd name="T38" fmla="*/ 359 w 481"/>
              <a:gd name="T39" fmla="*/ 131 h 148"/>
              <a:gd name="T40" fmla="*/ 329 w 481"/>
              <a:gd name="T41" fmla="*/ 139 h 148"/>
              <a:gd name="T42" fmla="*/ 300 w 481"/>
              <a:gd name="T43" fmla="*/ 147 h 148"/>
              <a:gd name="T44" fmla="*/ 270 w 481"/>
              <a:gd name="T45" fmla="*/ 139 h 148"/>
              <a:gd name="T46" fmla="*/ 240 w 481"/>
              <a:gd name="T47" fmla="*/ 139 h 148"/>
              <a:gd name="T48" fmla="*/ 210 w 481"/>
              <a:gd name="T49" fmla="*/ 131 h 148"/>
              <a:gd name="T50" fmla="*/ 180 w 481"/>
              <a:gd name="T51" fmla="*/ 123 h 148"/>
              <a:gd name="T52" fmla="*/ 151 w 481"/>
              <a:gd name="T53" fmla="*/ 114 h 148"/>
              <a:gd name="T54" fmla="*/ 112 w 481"/>
              <a:gd name="T55" fmla="*/ 98 h 148"/>
              <a:gd name="T56" fmla="*/ 75 w 481"/>
              <a:gd name="T57" fmla="*/ 90 h 148"/>
              <a:gd name="T58" fmla="*/ 45 w 481"/>
              <a:gd name="T59" fmla="*/ 82 h 148"/>
              <a:gd name="T60" fmla="*/ 15 w 481"/>
              <a:gd name="T61" fmla="*/ 74 h 148"/>
              <a:gd name="T62" fmla="*/ 15 w 481"/>
              <a:gd name="T63" fmla="*/ 6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48">
                <a:moveTo>
                  <a:pt x="8" y="65"/>
                </a:moveTo>
                <a:lnTo>
                  <a:pt x="22" y="57"/>
                </a:lnTo>
                <a:lnTo>
                  <a:pt x="37" y="57"/>
                </a:lnTo>
                <a:lnTo>
                  <a:pt x="52" y="49"/>
                </a:lnTo>
                <a:lnTo>
                  <a:pt x="67" y="49"/>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49"/>
                </a:lnTo>
                <a:lnTo>
                  <a:pt x="382" y="57"/>
                </a:lnTo>
                <a:lnTo>
                  <a:pt x="396" y="65"/>
                </a:lnTo>
                <a:lnTo>
                  <a:pt x="420" y="74"/>
                </a:lnTo>
                <a:lnTo>
                  <a:pt x="435" y="82"/>
                </a:lnTo>
                <a:lnTo>
                  <a:pt x="449" y="82"/>
                </a:lnTo>
                <a:lnTo>
                  <a:pt x="472" y="90"/>
                </a:lnTo>
                <a:lnTo>
                  <a:pt x="464" y="110"/>
                </a:lnTo>
                <a:lnTo>
                  <a:pt x="480" y="90"/>
                </a:lnTo>
                <a:lnTo>
                  <a:pt x="465" y="98"/>
                </a:lnTo>
                <a:lnTo>
                  <a:pt x="449" y="106"/>
                </a:lnTo>
                <a:lnTo>
                  <a:pt x="435" y="106"/>
                </a:lnTo>
                <a:lnTo>
                  <a:pt x="420" y="114"/>
                </a:lnTo>
                <a:lnTo>
                  <a:pt x="404" y="114"/>
                </a:lnTo>
                <a:lnTo>
                  <a:pt x="390" y="123"/>
                </a:lnTo>
                <a:lnTo>
                  <a:pt x="374" y="123"/>
                </a:lnTo>
                <a:lnTo>
                  <a:pt x="359" y="131"/>
                </a:lnTo>
                <a:lnTo>
                  <a:pt x="345" y="139"/>
                </a:lnTo>
                <a:lnTo>
                  <a:pt x="329" y="139"/>
                </a:lnTo>
                <a:lnTo>
                  <a:pt x="314" y="139"/>
                </a:lnTo>
                <a:lnTo>
                  <a:pt x="300" y="147"/>
                </a:lnTo>
                <a:lnTo>
                  <a:pt x="284" y="139"/>
                </a:lnTo>
                <a:lnTo>
                  <a:pt x="270" y="139"/>
                </a:lnTo>
                <a:lnTo>
                  <a:pt x="255" y="139"/>
                </a:lnTo>
                <a:lnTo>
                  <a:pt x="240" y="139"/>
                </a:lnTo>
                <a:lnTo>
                  <a:pt x="225" y="139"/>
                </a:lnTo>
                <a:lnTo>
                  <a:pt x="210" y="131"/>
                </a:lnTo>
                <a:lnTo>
                  <a:pt x="196" y="123"/>
                </a:lnTo>
                <a:lnTo>
                  <a:pt x="180" y="123"/>
                </a:lnTo>
                <a:lnTo>
                  <a:pt x="165" y="114"/>
                </a:lnTo>
                <a:lnTo>
                  <a:pt x="151" y="114"/>
                </a:lnTo>
                <a:lnTo>
                  <a:pt x="127" y="106"/>
                </a:lnTo>
                <a:lnTo>
                  <a:pt x="112" y="98"/>
                </a:lnTo>
                <a:lnTo>
                  <a:pt x="90" y="90"/>
                </a:lnTo>
                <a:lnTo>
                  <a:pt x="75" y="90"/>
                </a:lnTo>
                <a:lnTo>
                  <a:pt x="59" y="82"/>
                </a:lnTo>
                <a:lnTo>
                  <a:pt x="45" y="82"/>
                </a:lnTo>
                <a:lnTo>
                  <a:pt x="29" y="82"/>
                </a:lnTo>
                <a:lnTo>
                  <a:pt x="15" y="74"/>
                </a:lnTo>
                <a:lnTo>
                  <a:pt x="0" y="74"/>
                </a:lnTo>
                <a:lnTo>
                  <a:pt x="15" y="65"/>
                </a:lnTo>
                <a:lnTo>
                  <a:pt x="8" y="65"/>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90" name="Oval 26"/>
          <p:cNvSpPr>
            <a:spLocks noChangeArrowheads="1"/>
          </p:cNvSpPr>
          <p:nvPr/>
        </p:nvSpPr>
        <p:spPr bwMode="auto">
          <a:xfrm>
            <a:off x="8443914" y="5045076"/>
            <a:ext cx="103187"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1" name="未知"/>
          <p:cNvSpPr/>
          <p:nvPr/>
        </p:nvSpPr>
        <p:spPr bwMode="auto">
          <a:xfrm>
            <a:off x="3802063" y="5164139"/>
            <a:ext cx="677862" cy="236537"/>
          </a:xfrm>
          <a:custGeom>
            <a:avLst/>
            <a:gdLst>
              <a:gd name="T0" fmla="*/ 22 w 480"/>
              <a:gd name="T1" fmla="*/ 58 h 149"/>
              <a:gd name="T2" fmla="*/ 51 w 480"/>
              <a:gd name="T3" fmla="*/ 50 h 149"/>
              <a:gd name="T4" fmla="*/ 82 w 480"/>
              <a:gd name="T5" fmla="*/ 41 h 149"/>
              <a:gd name="T6" fmla="*/ 120 w 480"/>
              <a:gd name="T7" fmla="*/ 25 h 149"/>
              <a:gd name="T8" fmla="*/ 150 w 480"/>
              <a:gd name="T9" fmla="*/ 17 h 149"/>
              <a:gd name="T10" fmla="*/ 179 w 480"/>
              <a:gd name="T11" fmla="*/ 0 h 149"/>
              <a:gd name="T12" fmla="*/ 210 w 480"/>
              <a:gd name="T13" fmla="*/ 0 h 149"/>
              <a:gd name="T14" fmla="*/ 240 w 480"/>
              <a:gd name="T15" fmla="*/ 0 h 149"/>
              <a:gd name="T16" fmla="*/ 277 w 480"/>
              <a:gd name="T17" fmla="*/ 17 h 149"/>
              <a:gd name="T18" fmla="*/ 306 w 480"/>
              <a:gd name="T19" fmla="*/ 17 h 149"/>
              <a:gd name="T20" fmla="*/ 336 w 480"/>
              <a:gd name="T21" fmla="*/ 33 h 149"/>
              <a:gd name="T22" fmla="*/ 367 w 480"/>
              <a:gd name="T23" fmla="*/ 50 h 149"/>
              <a:gd name="T24" fmla="*/ 396 w 480"/>
              <a:gd name="T25" fmla="*/ 66 h 149"/>
              <a:gd name="T26" fmla="*/ 434 w 480"/>
              <a:gd name="T27" fmla="*/ 82 h 149"/>
              <a:gd name="T28" fmla="*/ 471 w 480"/>
              <a:gd name="T29" fmla="*/ 90 h 149"/>
              <a:gd name="T30" fmla="*/ 479 w 480"/>
              <a:gd name="T31" fmla="*/ 90 h 149"/>
              <a:gd name="T32" fmla="*/ 448 w 480"/>
              <a:gd name="T33" fmla="*/ 107 h 149"/>
              <a:gd name="T34" fmla="*/ 419 w 480"/>
              <a:gd name="T35" fmla="*/ 115 h 149"/>
              <a:gd name="T36" fmla="*/ 389 w 480"/>
              <a:gd name="T37" fmla="*/ 123 h 149"/>
              <a:gd name="T38" fmla="*/ 359 w 480"/>
              <a:gd name="T39" fmla="*/ 132 h 149"/>
              <a:gd name="T40" fmla="*/ 328 w 480"/>
              <a:gd name="T41" fmla="*/ 140 h 149"/>
              <a:gd name="T42" fmla="*/ 299 w 480"/>
              <a:gd name="T43" fmla="*/ 148 h 149"/>
              <a:gd name="T44" fmla="*/ 269 w 480"/>
              <a:gd name="T45" fmla="*/ 140 h 149"/>
              <a:gd name="T46" fmla="*/ 240 w 480"/>
              <a:gd name="T47" fmla="*/ 140 h 149"/>
              <a:gd name="T48" fmla="*/ 210 w 480"/>
              <a:gd name="T49" fmla="*/ 132 h 149"/>
              <a:gd name="T50" fmla="*/ 179 w 480"/>
              <a:gd name="T51" fmla="*/ 123 h 149"/>
              <a:gd name="T52" fmla="*/ 150 w 480"/>
              <a:gd name="T53" fmla="*/ 115 h 149"/>
              <a:gd name="T54" fmla="*/ 112 w 480"/>
              <a:gd name="T55" fmla="*/ 99 h 149"/>
              <a:gd name="T56" fmla="*/ 75 w 480"/>
              <a:gd name="T57" fmla="*/ 90 h 149"/>
              <a:gd name="T58" fmla="*/ 45 w 480"/>
              <a:gd name="T59" fmla="*/ 82 h 149"/>
              <a:gd name="T60" fmla="*/ 15 w 480"/>
              <a:gd name="T61" fmla="*/ 74 h 149"/>
              <a:gd name="T62" fmla="*/ 15 w 480"/>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0" h="149">
                <a:moveTo>
                  <a:pt x="8" y="66"/>
                </a:moveTo>
                <a:lnTo>
                  <a:pt x="22" y="58"/>
                </a:lnTo>
                <a:lnTo>
                  <a:pt x="37" y="58"/>
                </a:lnTo>
                <a:lnTo>
                  <a:pt x="51" y="50"/>
                </a:lnTo>
                <a:lnTo>
                  <a:pt x="67" y="50"/>
                </a:lnTo>
                <a:lnTo>
                  <a:pt x="82" y="41"/>
                </a:lnTo>
                <a:lnTo>
                  <a:pt x="98" y="33"/>
                </a:lnTo>
                <a:lnTo>
                  <a:pt x="120" y="25"/>
                </a:lnTo>
                <a:lnTo>
                  <a:pt x="135" y="17"/>
                </a:lnTo>
                <a:lnTo>
                  <a:pt x="150" y="17"/>
                </a:lnTo>
                <a:lnTo>
                  <a:pt x="165" y="0"/>
                </a:lnTo>
                <a:lnTo>
                  <a:pt x="179" y="0"/>
                </a:lnTo>
                <a:lnTo>
                  <a:pt x="195" y="0"/>
                </a:lnTo>
                <a:lnTo>
                  <a:pt x="210" y="0"/>
                </a:lnTo>
                <a:lnTo>
                  <a:pt x="224" y="0"/>
                </a:lnTo>
                <a:lnTo>
                  <a:pt x="240" y="0"/>
                </a:lnTo>
                <a:lnTo>
                  <a:pt x="255" y="8"/>
                </a:lnTo>
                <a:lnTo>
                  <a:pt x="277" y="17"/>
                </a:lnTo>
                <a:lnTo>
                  <a:pt x="291" y="17"/>
                </a:lnTo>
                <a:lnTo>
                  <a:pt x="306" y="17"/>
                </a:lnTo>
                <a:lnTo>
                  <a:pt x="322" y="25"/>
                </a:lnTo>
                <a:lnTo>
                  <a:pt x="336" y="33"/>
                </a:lnTo>
                <a:lnTo>
                  <a:pt x="351" y="41"/>
                </a:lnTo>
                <a:lnTo>
                  <a:pt x="367" y="50"/>
                </a:lnTo>
                <a:lnTo>
                  <a:pt x="381" y="58"/>
                </a:lnTo>
                <a:lnTo>
                  <a:pt x="396" y="66"/>
                </a:lnTo>
                <a:lnTo>
                  <a:pt x="419" y="74"/>
                </a:lnTo>
                <a:lnTo>
                  <a:pt x="434" y="82"/>
                </a:lnTo>
                <a:lnTo>
                  <a:pt x="448" y="82"/>
                </a:lnTo>
                <a:lnTo>
                  <a:pt x="471" y="90"/>
                </a:lnTo>
                <a:lnTo>
                  <a:pt x="463" y="111"/>
                </a:lnTo>
                <a:lnTo>
                  <a:pt x="479" y="90"/>
                </a:lnTo>
                <a:lnTo>
                  <a:pt x="464" y="99"/>
                </a:lnTo>
                <a:lnTo>
                  <a:pt x="448" y="107"/>
                </a:lnTo>
                <a:lnTo>
                  <a:pt x="434" y="107"/>
                </a:lnTo>
                <a:lnTo>
                  <a:pt x="419" y="115"/>
                </a:lnTo>
                <a:lnTo>
                  <a:pt x="404" y="115"/>
                </a:lnTo>
                <a:lnTo>
                  <a:pt x="389" y="123"/>
                </a:lnTo>
                <a:lnTo>
                  <a:pt x="373" y="123"/>
                </a:lnTo>
                <a:lnTo>
                  <a:pt x="359" y="132"/>
                </a:lnTo>
                <a:lnTo>
                  <a:pt x="344" y="140"/>
                </a:lnTo>
                <a:lnTo>
                  <a:pt x="328" y="140"/>
                </a:lnTo>
                <a:lnTo>
                  <a:pt x="314" y="140"/>
                </a:lnTo>
                <a:lnTo>
                  <a:pt x="299" y="148"/>
                </a:lnTo>
                <a:lnTo>
                  <a:pt x="284" y="140"/>
                </a:lnTo>
                <a:lnTo>
                  <a:pt x="269" y="140"/>
                </a:lnTo>
                <a:lnTo>
                  <a:pt x="255" y="140"/>
                </a:lnTo>
                <a:lnTo>
                  <a:pt x="240" y="140"/>
                </a:lnTo>
                <a:lnTo>
                  <a:pt x="224" y="140"/>
                </a:lnTo>
                <a:lnTo>
                  <a:pt x="210" y="132"/>
                </a:lnTo>
                <a:lnTo>
                  <a:pt x="195" y="123"/>
                </a:lnTo>
                <a:lnTo>
                  <a:pt x="179" y="123"/>
                </a:lnTo>
                <a:lnTo>
                  <a:pt x="165" y="115"/>
                </a:lnTo>
                <a:lnTo>
                  <a:pt x="150"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92" name="Oval 28"/>
          <p:cNvSpPr>
            <a:spLocks noChangeArrowheads="1"/>
          </p:cNvSpPr>
          <p:nvPr/>
        </p:nvSpPr>
        <p:spPr bwMode="auto">
          <a:xfrm>
            <a:off x="4076700" y="5238750"/>
            <a:ext cx="103188" cy="5238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未知"/>
          <p:cNvSpPr/>
          <p:nvPr/>
        </p:nvSpPr>
        <p:spPr bwMode="auto">
          <a:xfrm>
            <a:off x="4567238" y="5197475"/>
            <a:ext cx="679450" cy="236538"/>
          </a:xfrm>
          <a:custGeom>
            <a:avLst/>
            <a:gdLst>
              <a:gd name="T0" fmla="*/ 22 w 482"/>
              <a:gd name="T1" fmla="*/ 58 h 149"/>
              <a:gd name="T2" fmla="*/ 52 w 482"/>
              <a:gd name="T3" fmla="*/ 50 h 149"/>
              <a:gd name="T4" fmla="*/ 82 w 482"/>
              <a:gd name="T5" fmla="*/ 41 h 149"/>
              <a:gd name="T6" fmla="*/ 120 w 482"/>
              <a:gd name="T7" fmla="*/ 25 h 149"/>
              <a:gd name="T8" fmla="*/ 151 w 482"/>
              <a:gd name="T9" fmla="*/ 17 h 149"/>
              <a:gd name="T10" fmla="*/ 180 w 482"/>
              <a:gd name="T11" fmla="*/ 0 h 149"/>
              <a:gd name="T12" fmla="*/ 210 w 482"/>
              <a:gd name="T13" fmla="*/ 0 h 149"/>
              <a:gd name="T14" fmla="*/ 240 w 482"/>
              <a:gd name="T15" fmla="*/ 0 h 149"/>
              <a:gd name="T16" fmla="*/ 277 w 482"/>
              <a:gd name="T17" fmla="*/ 17 h 149"/>
              <a:gd name="T18" fmla="*/ 308 w 482"/>
              <a:gd name="T19" fmla="*/ 17 h 149"/>
              <a:gd name="T20" fmla="*/ 338 w 482"/>
              <a:gd name="T21" fmla="*/ 33 h 149"/>
              <a:gd name="T22" fmla="*/ 368 w 482"/>
              <a:gd name="T23" fmla="*/ 50 h 149"/>
              <a:gd name="T24" fmla="*/ 397 w 482"/>
              <a:gd name="T25" fmla="*/ 66 h 149"/>
              <a:gd name="T26" fmla="*/ 436 w 482"/>
              <a:gd name="T27" fmla="*/ 82 h 149"/>
              <a:gd name="T28" fmla="*/ 473 w 482"/>
              <a:gd name="T29" fmla="*/ 90 h 149"/>
              <a:gd name="T30" fmla="*/ 481 w 482"/>
              <a:gd name="T31" fmla="*/ 90 h 149"/>
              <a:gd name="T32" fmla="*/ 450 w 482"/>
              <a:gd name="T33" fmla="*/ 107 h 149"/>
              <a:gd name="T34" fmla="*/ 421 w 482"/>
              <a:gd name="T35" fmla="*/ 115 h 149"/>
              <a:gd name="T36" fmla="*/ 391 w 482"/>
              <a:gd name="T37" fmla="*/ 123 h 149"/>
              <a:gd name="T38" fmla="*/ 361 w 482"/>
              <a:gd name="T39" fmla="*/ 132 h 149"/>
              <a:gd name="T40" fmla="*/ 330 w 482"/>
              <a:gd name="T41" fmla="*/ 140 h 149"/>
              <a:gd name="T42" fmla="*/ 300 w 482"/>
              <a:gd name="T43" fmla="*/ 148 h 149"/>
              <a:gd name="T44" fmla="*/ 271 w 482"/>
              <a:gd name="T45" fmla="*/ 140 h 149"/>
              <a:gd name="T46" fmla="*/ 240 w 482"/>
              <a:gd name="T47" fmla="*/ 140 h 149"/>
              <a:gd name="T48" fmla="*/ 210 w 482"/>
              <a:gd name="T49" fmla="*/ 132 h 149"/>
              <a:gd name="T50" fmla="*/ 180 w 482"/>
              <a:gd name="T51" fmla="*/ 123 h 149"/>
              <a:gd name="T52" fmla="*/ 151 w 482"/>
              <a:gd name="T53" fmla="*/ 115 h 149"/>
              <a:gd name="T54" fmla="*/ 112 w 482"/>
              <a:gd name="T55" fmla="*/ 99 h 149"/>
              <a:gd name="T56" fmla="*/ 75 w 482"/>
              <a:gd name="T57" fmla="*/ 90 h 149"/>
              <a:gd name="T58" fmla="*/ 45 w 482"/>
              <a:gd name="T59" fmla="*/ 82 h 149"/>
              <a:gd name="T60" fmla="*/ 15 w 482"/>
              <a:gd name="T61" fmla="*/ 74 h 149"/>
              <a:gd name="T62" fmla="*/ 15 w 482"/>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1"/>
                </a:lnTo>
                <a:lnTo>
                  <a:pt x="481" y="90"/>
                </a:lnTo>
                <a:lnTo>
                  <a:pt x="466" y="99"/>
                </a:lnTo>
                <a:lnTo>
                  <a:pt x="450" y="107"/>
                </a:lnTo>
                <a:lnTo>
                  <a:pt x="436" y="107"/>
                </a:lnTo>
                <a:lnTo>
                  <a:pt x="421" y="115"/>
                </a:lnTo>
                <a:lnTo>
                  <a:pt x="405" y="115"/>
                </a:lnTo>
                <a:lnTo>
                  <a:pt x="391" y="123"/>
                </a:lnTo>
                <a:lnTo>
                  <a:pt x="375" y="123"/>
                </a:lnTo>
                <a:lnTo>
                  <a:pt x="361" y="132"/>
                </a:lnTo>
                <a:lnTo>
                  <a:pt x="346" y="140"/>
                </a:lnTo>
                <a:lnTo>
                  <a:pt x="330" y="140"/>
                </a:lnTo>
                <a:lnTo>
                  <a:pt x="316" y="140"/>
                </a:lnTo>
                <a:lnTo>
                  <a:pt x="300" y="148"/>
                </a:lnTo>
                <a:lnTo>
                  <a:pt x="285" y="140"/>
                </a:lnTo>
                <a:lnTo>
                  <a:pt x="271" y="140"/>
                </a:lnTo>
                <a:lnTo>
                  <a:pt x="255" y="140"/>
                </a:lnTo>
                <a:lnTo>
                  <a:pt x="240" y="140"/>
                </a:lnTo>
                <a:lnTo>
                  <a:pt x="224" y="140"/>
                </a:lnTo>
                <a:lnTo>
                  <a:pt x="210" y="132"/>
                </a:lnTo>
                <a:lnTo>
                  <a:pt x="195"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94" name="Oval 30"/>
          <p:cNvSpPr>
            <a:spLocks noChangeArrowheads="1"/>
          </p:cNvSpPr>
          <p:nvPr/>
        </p:nvSpPr>
        <p:spPr bwMode="auto">
          <a:xfrm>
            <a:off x="4846638" y="5270501"/>
            <a:ext cx="101600" cy="55563"/>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5" name="未知"/>
          <p:cNvSpPr/>
          <p:nvPr/>
        </p:nvSpPr>
        <p:spPr bwMode="auto">
          <a:xfrm>
            <a:off x="5376863" y="5180014"/>
            <a:ext cx="679450" cy="238125"/>
          </a:xfrm>
          <a:custGeom>
            <a:avLst/>
            <a:gdLst>
              <a:gd name="T0" fmla="*/ 22 w 482"/>
              <a:gd name="T1" fmla="*/ 58 h 150"/>
              <a:gd name="T2" fmla="*/ 52 w 482"/>
              <a:gd name="T3" fmla="*/ 50 h 150"/>
              <a:gd name="T4" fmla="*/ 82 w 482"/>
              <a:gd name="T5" fmla="*/ 41 h 150"/>
              <a:gd name="T6" fmla="*/ 120 w 482"/>
              <a:gd name="T7" fmla="*/ 25 h 150"/>
              <a:gd name="T8" fmla="*/ 151 w 482"/>
              <a:gd name="T9" fmla="*/ 17 h 150"/>
              <a:gd name="T10" fmla="*/ 180 w 482"/>
              <a:gd name="T11" fmla="*/ 0 h 150"/>
              <a:gd name="T12" fmla="*/ 210 w 482"/>
              <a:gd name="T13" fmla="*/ 0 h 150"/>
              <a:gd name="T14" fmla="*/ 240 w 482"/>
              <a:gd name="T15" fmla="*/ 0 h 150"/>
              <a:gd name="T16" fmla="*/ 277 w 482"/>
              <a:gd name="T17" fmla="*/ 17 h 150"/>
              <a:gd name="T18" fmla="*/ 308 w 482"/>
              <a:gd name="T19" fmla="*/ 17 h 150"/>
              <a:gd name="T20" fmla="*/ 338 w 482"/>
              <a:gd name="T21" fmla="*/ 33 h 150"/>
              <a:gd name="T22" fmla="*/ 368 w 482"/>
              <a:gd name="T23" fmla="*/ 50 h 150"/>
              <a:gd name="T24" fmla="*/ 397 w 482"/>
              <a:gd name="T25" fmla="*/ 66 h 150"/>
              <a:gd name="T26" fmla="*/ 436 w 482"/>
              <a:gd name="T27" fmla="*/ 82 h 150"/>
              <a:gd name="T28" fmla="*/ 473 w 482"/>
              <a:gd name="T29" fmla="*/ 90 h 150"/>
              <a:gd name="T30" fmla="*/ 481 w 482"/>
              <a:gd name="T31" fmla="*/ 90 h 150"/>
              <a:gd name="T32" fmla="*/ 450 w 482"/>
              <a:gd name="T33" fmla="*/ 108 h 150"/>
              <a:gd name="T34" fmla="*/ 421 w 482"/>
              <a:gd name="T35" fmla="*/ 115 h 150"/>
              <a:gd name="T36" fmla="*/ 391 w 482"/>
              <a:gd name="T37" fmla="*/ 123 h 150"/>
              <a:gd name="T38" fmla="*/ 361 w 482"/>
              <a:gd name="T39" fmla="*/ 133 h 150"/>
              <a:gd name="T40" fmla="*/ 330 w 482"/>
              <a:gd name="T41" fmla="*/ 141 h 150"/>
              <a:gd name="T42" fmla="*/ 300 w 482"/>
              <a:gd name="T43" fmla="*/ 149 h 150"/>
              <a:gd name="T44" fmla="*/ 271 w 482"/>
              <a:gd name="T45" fmla="*/ 141 h 150"/>
              <a:gd name="T46" fmla="*/ 240 w 482"/>
              <a:gd name="T47" fmla="*/ 141 h 150"/>
              <a:gd name="T48" fmla="*/ 210 w 482"/>
              <a:gd name="T49" fmla="*/ 133 h 150"/>
              <a:gd name="T50" fmla="*/ 180 w 482"/>
              <a:gd name="T51" fmla="*/ 123 h 150"/>
              <a:gd name="T52" fmla="*/ 151 w 482"/>
              <a:gd name="T53" fmla="*/ 115 h 150"/>
              <a:gd name="T54" fmla="*/ 112 w 482"/>
              <a:gd name="T55" fmla="*/ 100 h 150"/>
              <a:gd name="T56" fmla="*/ 75 w 482"/>
              <a:gd name="T57" fmla="*/ 90 h 150"/>
              <a:gd name="T58" fmla="*/ 45 w 482"/>
              <a:gd name="T59" fmla="*/ 82 h 150"/>
              <a:gd name="T60" fmla="*/ 15 w 482"/>
              <a:gd name="T61" fmla="*/ 74 h 150"/>
              <a:gd name="T62" fmla="*/ 15 w 482"/>
              <a:gd name="T63"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50">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2"/>
                </a:lnTo>
                <a:lnTo>
                  <a:pt x="481" y="90"/>
                </a:lnTo>
                <a:lnTo>
                  <a:pt x="466" y="100"/>
                </a:lnTo>
                <a:lnTo>
                  <a:pt x="450" y="108"/>
                </a:lnTo>
                <a:lnTo>
                  <a:pt x="436" y="108"/>
                </a:lnTo>
                <a:lnTo>
                  <a:pt x="421" y="115"/>
                </a:lnTo>
                <a:lnTo>
                  <a:pt x="405" y="115"/>
                </a:lnTo>
                <a:lnTo>
                  <a:pt x="391" y="123"/>
                </a:lnTo>
                <a:lnTo>
                  <a:pt x="375" y="123"/>
                </a:lnTo>
                <a:lnTo>
                  <a:pt x="361" y="133"/>
                </a:lnTo>
                <a:lnTo>
                  <a:pt x="346" y="141"/>
                </a:lnTo>
                <a:lnTo>
                  <a:pt x="330" y="141"/>
                </a:lnTo>
                <a:lnTo>
                  <a:pt x="316" y="141"/>
                </a:lnTo>
                <a:lnTo>
                  <a:pt x="300" y="149"/>
                </a:lnTo>
                <a:lnTo>
                  <a:pt x="285" y="141"/>
                </a:lnTo>
                <a:lnTo>
                  <a:pt x="271" y="141"/>
                </a:lnTo>
                <a:lnTo>
                  <a:pt x="255" y="141"/>
                </a:lnTo>
                <a:lnTo>
                  <a:pt x="240" y="141"/>
                </a:lnTo>
                <a:lnTo>
                  <a:pt x="224" y="141"/>
                </a:lnTo>
                <a:lnTo>
                  <a:pt x="210" y="133"/>
                </a:lnTo>
                <a:lnTo>
                  <a:pt x="195" y="123"/>
                </a:lnTo>
                <a:lnTo>
                  <a:pt x="180" y="123"/>
                </a:lnTo>
                <a:lnTo>
                  <a:pt x="165" y="115"/>
                </a:lnTo>
                <a:lnTo>
                  <a:pt x="151" y="115"/>
                </a:lnTo>
                <a:lnTo>
                  <a:pt x="127" y="108"/>
                </a:lnTo>
                <a:lnTo>
                  <a:pt x="112" y="100"/>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96" name="Oval 32"/>
          <p:cNvSpPr>
            <a:spLocks noChangeArrowheads="1"/>
          </p:cNvSpPr>
          <p:nvPr/>
        </p:nvSpPr>
        <p:spPr bwMode="auto">
          <a:xfrm>
            <a:off x="5653089" y="5254626"/>
            <a:ext cx="104775" cy="55563"/>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未知"/>
          <p:cNvSpPr/>
          <p:nvPr/>
        </p:nvSpPr>
        <p:spPr bwMode="auto">
          <a:xfrm>
            <a:off x="6235700" y="5183189"/>
            <a:ext cx="679450" cy="236537"/>
          </a:xfrm>
          <a:custGeom>
            <a:avLst/>
            <a:gdLst>
              <a:gd name="T0" fmla="*/ 22 w 482"/>
              <a:gd name="T1" fmla="*/ 58 h 149"/>
              <a:gd name="T2" fmla="*/ 52 w 482"/>
              <a:gd name="T3" fmla="*/ 50 h 149"/>
              <a:gd name="T4" fmla="*/ 82 w 482"/>
              <a:gd name="T5" fmla="*/ 41 h 149"/>
              <a:gd name="T6" fmla="*/ 120 w 482"/>
              <a:gd name="T7" fmla="*/ 25 h 149"/>
              <a:gd name="T8" fmla="*/ 151 w 482"/>
              <a:gd name="T9" fmla="*/ 17 h 149"/>
              <a:gd name="T10" fmla="*/ 180 w 482"/>
              <a:gd name="T11" fmla="*/ 0 h 149"/>
              <a:gd name="T12" fmla="*/ 210 w 482"/>
              <a:gd name="T13" fmla="*/ 0 h 149"/>
              <a:gd name="T14" fmla="*/ 240 w 482"/>
              <a:gd name="T15" fmla="*/ 0 h 149"/>
              <a:gd name="T16" fmla="*/ 277 w 482"/>
              <a:gd name="T17" fmla="*/ 17 h 149"/>
              <a:gd name="T18" fmla="*/ 308 w 482"/>
              <a:gd name="T19" fmla="*/ 17 h 149"/>
              <a:gd name="T20" fmla="*/ 338 w 482"/>
              <a:gd name="T21" fmla="*/ 33 h 149"/>
              <a:gd name="T22" fmla="*/ 368 w 482"/>
              <a:gd name="T23" fmla="*/ 50 h 149"/>
              <a:gd name="T24" fmla="*/ 397 w 482"/>
              <a:gd name="T25" fmla="*/ 66 h 149"/>
              <a:gd name="T26" fmla="*/ 436 w 482"/>
              <a:gd name="T27" fmla="*/ 82 h 149"/>
              <a:gd name="T28" fmla="*/ 473 w 482"/>
              <a:gd name="T29" fmla="*/ 90 h 149"/>
              <a:gd name="T30" fmla="*/ 481 w 482"/>
              <a:gd name="T31" fmla="*/ 90 h 149"/>
              <a:gd name="T32" fmla="*/ 450 w 482"/>
              <a:gd name="T33" fmla="*/ 107 h 149"/>
              <a:gd name="T34" fmla="*/ 421 w 482"/>
              <a:gd name="T35" fmla="*/ 115 h 149"/>
              <a:gd name="T36" fmla="*/ 391 w 482"/>
              <a:gd name="T37" fmla="*/ 123 h 149"/>
              <a:gd name="T38" fmla="*/ 361 w 482"/>
              <a:gd name="T39" fmla="*/ 132 h 149"/>
              <a:gd name="T40" fmla="*/ 330 w 482"/>
              <a:gd name="T41" fmla="*/ 140 h 149"/>
              <a:gd name="T42" fmla="*/ 300 w 482"/>
              <a:gd name="T43" fmla="*/ 148 h 149"/>
              <a:gd name="T44" fmla="*/ 271 w 482"/>
              <a:gd name="T45" fmla="*/ 140 h 149"/>
              <a:gd name="T46" fmla="*/ 240 w 482"/>
              <a:gd name="T47" fmla="*/ 140 h 149"/>
              <a:gd name="T48" fmla="*/ 210 w 482"/>
              <a:gd name="T49" fmla="*/ 132 h 149"/>
              <a:gd name="T50" fmla="*/ 180 w 482"/>
              <a:gd name="T51" fmla="*/ 123 h 149"/>
              <a:gd name="T52" fmla="*/ 151 w 482"/>
              <a:gd name="T53" fmla="*/ 115 h 149"/>
              <a:gd name="T54" fmla="*/ 112 w 482"/>
              <a:gd name="T55" fmla="*/ 99 h 149"/>
              <a:gd name="T56" fmla="*/ 75 w 482"/>
              <a:gd name="T57" fmla="*/ 90 h 149"/>
              <a:gd name="T58" fmla="*/ 45 w 482"/>
              <a:gd name="T59" fmla="*/ 82 h 149"/>
              <a:gd name="T60" fmla="*/ 15 w 482"/>
              <a:gd name="T61" fmla="*/ 74 h 149"/>
              <a:gd name="T62" fmla="*/ 15 w 482"/>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1"/>
                </a:lnTo>
                <a:lnTo>
                  <a:pt x="481" y="90"/>
                </a:lnTo>
                <a:lnTo>
                  <a:pt x="466" y="99"/>
                </a:lnTo>
                <a:lnTo>
                  <a:pt x="450" y="107"/>
                </a:lnTo>
                <a:lnTo>
                  <a:pt x="436" y="107"/>
                </a:lnTo>
                <a:lnTo>
                  <a:pt x="421" y="115"/>
                </a:lnTo>
                <a:lnTo>
                  <a:pt x="405" y="115"/>
                </a:lnTo>
                <a:lnTo>
                  <a:pt x="391" y="123"/>
                </a:lnTo>
                <a:lnTo>
                  <a:pt x="375" y="123"/>
                </a:lnTo>
                <a:lnTo>
                  <a:pt x="361" y="132"/>
                </a:lnTo>
                <a:lnTo>
                  <a:pt x="346" y="140"/>
                </a:lnTo>
                <a:lnTo>
                  <a:pt x="330" y="140"/>
                </a:lnTo>
                <a:lnTo>
                  <a:pt x="316" y="140"/>
                </a:lnTo>
                <a:lnTo>
                  <a:pt x="300" y="148"/>
                </a:lnTo>
                <a:lnTo>
                  <a:pt x="285" y="140"/>
                </a:lnTo>
                <a:lnTo>
                  <a:pt x="271" y="140"/>
                </a:lnTo>
                <a:lnTo>
                  <a:pt x="255" y="140"/>
                </a:lnTo>
                <a:lnTo>
                  <a:pt x="240" y="140"/>
                </a:lnTo>
                <a:lnTo>
                  <a:pt x="224" y="140"/>
                </a:lnTo>
                <a:lnTo>
                  <a:pt x="210" y="132"/>
                </a:lnTo>
                <a:lnTo>
                  <a:pt x="195"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98" name="Oval 34"/>
          <p:cNvSpPr>
            <a:spLocks noChangeArrowheads="1"/>
          </p:cNvSpPr>
          <p:nvPr/>
        </p:nvSpPr>
        <p:spPr bwMode="auto">
          <a:xfrm>
            <a:off x="6515101" y="5257800"/>
            <a:ext cx="100013" cy="5238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9" name="未知"/>
          <p:cNvSpPr/>
          <p:nvPr/>
        </p:nvSpPr>
        <p:spPr bwMode="auto">
          <a:xfrm>
            <a:off x="7043738" y="5199064"/>
            <a:ext cx="679450" cy="238125"/>
          </a:xfrm>
          <a:custGeom>
            <a:avLst/>
            <a:gdLst>
              <a:gd name="T0" fmla="*/ 22 w 482"/>
              <a:gd name="T1" fmla="*/ 58 h 150"/>
              <a:gd name="T2" fmla="*/ 52 w 482"/>
              <a:gd name="T3" fmla="*/ 50 h 150"/>
              <a:gd name="T4" fmla="*/ 82 w 482"/>
              <a:gd name="T5" fmla="*/ 41 h 150"/>
              <a:gd name="T6" fmla="*/ 120 w 482"/>
              <a:gd name="T7" fmla="*/ 25 h 150"/>
              <a:gd name="T8" fmla="*/ 151 w 482"/>
              <a:gd name="T9" fmla="*/ 17 h 150"/>
              <a:gd name="T10" fmla="*/ 180 w 482"/>
              <a:gd name="T11" fmla="*/ 0 h 150"/>
              <a:gd name="T12" fmla="*/ 210 w 482"/>
              <a:gd name="T13" fmla="*/ 0 h 150"/>
              <a:gd name="T14" fmla="*/ 240 w 482"/>
              <a:gd name="T15" fmla="*/ 0 h 150"/>
              <a:gd name="T16" fmla="*/ 277 w 482"/>
              <a:gd name="T17" fmla="*/ 17 h 150"/>
              <a:gd name="T18" fmla="*/ 308 w 482"/>
              <a:gd name="T19" fmla="*/ 17 h 150"/>
              <a:gd name="T20" fmla="*/ 338 w 482"/>
              <a:gd name="T21" fmla="*/ 33 h 150"/>
              <a:gd name="T22" fmla="*/ 368 w 482"/>
              <a:gd name="T23" fmla="*/ 50 h 150"/>
              <a:gd name="T24" fmla="*/ 397 w 482"/>
              <a:gd name="T25" fmla="*/ 66 h 150"/>
              <a:gd name="T26" fmla="*/ 436 w 482"/>
              <a:gd name="T27" fmla="*/ 82 h 150"/>
              <a:gd name="T28" fmla="*/ 473 w 482"/>
              <a:gd name="T29" fmla="*/ 90 h 150"/>
              <a:gd name="T30" fmla="*/ 481 w 482"/>
              <a:gd name="T31" fmla="*/ 90 h 150"/>
              <a:gd name="T32" fmla="*/ 450 w 482"/>
              <a:gd name="T33" fmla="*/ 108 h 150"/>
              <a:gd name="T34" fmla="*/ 421 w 482"/>
              <a:gd name="T35" fmla="*/ 115 h 150"/>
              <a:gd name="T36" fmla="*/ 391 w 482"/>
              <a:gd name="T37" fmla="*/ 123 h 150"/>
              <a:gd name="T38" fmla="*/ 361 w 482"/>
              <a:gd name="T39" fmla="*/ 133 h 150"/>
              <a:gd name="T40" fmla="*/ 330 w 482"/>
              <a:gd name="T41" fmla="*/ 141 h 150"/>
              <a:gd name="T42" fmla="*/ 300 w 482"/>
              <a:gd name="T43" fmla="*/ 149 h 150"/>
              <a:gd name="T44" fmla="*/ 271 w 482"/>
              <a:gd name="T45" fmla="*/ 141 h 150"/>
              <a:gd name="T46" fmla="*/ 240 w 482"/>
              <a:gd name="T47" fmla="*/ 141 h 150"/>
              <a:gd name="T48" fmla="*/ 210 w 482"/>
              <a:gd name="T49" fmla="*/ 133 h 150"/>
              <a:gd name="T50" fmla="*/ 180 w 482"/>
              <a:gd name="T51" fmla="*/ 123 h 150"/>
              <a:gd name="T52" fmla="*/ 151 w 482"/>
              <a:gd name="T53" fmla="*/ 115 h 150"/>
              <a:gd name="T54" fmla="*/ 112 w 482"/>
              <a:gd name="T55" fmla="*/ 100 h 150"/>
              <a:gd name="T56" fmla="*/ 75 w 482"/>
              <a:gd name="T57" fmla="*/ 90 h 150"/>
              <a:gd name="T58" fmla="*/ 45 w 482"/>
              <a:gd name="T59" fmla="*/ 82 h 150"/>
              <a:gd name="T60" fmla="*/ 15 w 482"/>
              <a:gd name="T61" fmla="*/ 74 h 150"/>
              <a:gd name="T62" fmla="*/ 15 w 482"/>
              <a:gd name="T63"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50">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2"/>
                </a:lnTo>
                <a:lnTo>
                  <a:pt x="481" y="90"/>
                </a:lnTo>
                <a:lnTo>
                  <a:pt x="466" y="100"/>
                </a:lnTo>
                <a:lnTo>
                  <a:pt x="450" y="108"/>
                </a:lnTo>
                <a:lnTo>
                  <a:pt x="436" y="108"/>
                </a:lnTo>
                <a:lnTo>
                  <a:pt x="421" y="115"/>
                </a:lnTo>
                <a:lnTo>
                  <a:pt x="405" y="115"/>
                </a:lnTo>
                <a:lnTo>
                  <a:pt x="391" y="123"/>
                </a:lnTo>
                <a:lnTo>
                  <a:pt x="375" y="123"/>
                </a:lnTo>
                <a:lnTo>
                  <a:pt x="361" y="133"/>
                </a:lnTo>
                <a:lnTo>
                  <a:pt x="346" y="141"/>
                </a:lnTo>
                <a:lnTo>
                  <a:pt x="330" y="141"/>
                </a:lnTo>
                <a:lnTo>
                  <a:pt x="316" y="141"/>
                </a:lnTo>
                <a:lnTo>
                  <a:pt x="300" y="149"/>
                </a:lnTo>
                <a:lnTo>
                  <a:pt x="285" y="141"/>
                </a:lnTo>
                <a:lnTo>
                  <a:pt x="271" y="141"/>
                </a:lnTo>
                <a:lnTo>
                  <a:pt x="255" y="141"/>
                </a:lnTo>
                <a:lnTo>
                  <a:pt x="240" y="141"/>
                </a:lnTo>
                <a:lnTo>
                  <a:pt x="224" y="141"/>
                </a:lnTo>
                <a:lnTo>
                  <a:pt x="210" y="133"/>
                </a:lnTo>
                <a:lnTo>
                  <a:pt x="195" y="123"/>
                </a:lnTo>
                <a:lnTo>
                  <a:pt x="180" y="123"/>
                </a:lnTo>
                <a:lnTo>
                  <a:pt x="165" y="115"/>
                </a:lnTo>
                <a:lnTo>
                  <a:pt x="151" y="115"/>
                </a:lnTo>
                <a:lnTo>
                  <a:pt x="127" y="108"/>
                </a:lnTo>
                <a:lnTo>
                  <a:pt x="112" y="100"/>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00" name="Oval 36"/>
          <p:cNvSpPr>
            <a:spLocks noChangeArrowheads="1"/>
          </p:cNvSpPr>
          <p:nvPr/>
        </p:nvSpPr>
        <p:spPr bwMode="auto">
          <a:xfrm>
            <a:off x="7319964" y="5275264"/>
            <a:ext cx="103187" cy="5238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未知"/>
          <p:cNvSpPr/>
          <p:nvPr/>
        </p:nvSpPr>
        <p:spPr bwMode="auto">
          <a:xfrm>
            <a:off x="7797800" y="5218113"/>
            <a:ext cx="679450" cy="234950"/>
          </a:xfrm>
          <a:custGeom>
            <a:avLst/>
            <a:gdLst>
              <a:gd name="T0" fmla="*/ 22 w 482"/>
              <a:gd name="T1" fmla="*/ 57 h 148"/>
              <a:gd name="T2" fmla="*/ 52 w 482"/>
              <a:gd name="T3" fmla="*/ 49 h 148"/>
              <a:gd name="T4" fmla="*/ 82 w 482"/>
              <a:gd name="T5" fmla="*/ 41 h 148"/>
              <a:gd name="T6" fmla="*/ 120 w 482"/>
              <a:gd name="T7" fmla="*/ 25 h 148"/>
              <a:gd name="T8" fmla="*/ 151 w 482"/>
              <a:gd name="T9" fmla="*/ 17 h 148"/>
              <a:gd name="T10" fmla="*/ 180 w 482"/>
              <a:gd name="T11" fmla="*/ 0 h 148"/>
              <a:gd name="T12" fmla="*/ 210 w 482"/>
              <a:gd name="T13" fmla="*/ 0 h 148"/>
              <a:gd name="T14" fmla="*/ 240 w 482"/>
              <a:gd name="T15" fmla="*/ 0 h 148"/>
              <a:gd name="T16" fmla="*/ 277 w 482"/>
              <a:gd name="T17" fmla="*/ 17 h 148"/>
              <a:gd name="T18" fmla="*/ 308 w 482"/>
              <a:gd name="T19" fmla="*/ 17 h 148"/>
              <a:gd name="T20" fmla="*/ 338 w 482"/>
              <a:gd name="T21" fmla="*/ 33 h 148"/>
              <a:gd name="T22" fmla="*/ 368 w 482"/>
              <a:gd name="T23" fmla="*/ 49 h 148"/>
              <a:gd name="T24" fmla="*/ 397 w 482"/>
              <a:gd name="T25" fmla="*/ 65 h 148"/>
              <a:gd name="T26" fmla="*/ 436 w 482"/>
              <a:gd name="T27" fmla="*/ 82 h 148"/>
              <a:gd name="T28" fmla="*/ 473 w 482"/>
              <a:gd name="T29" fmla="*/ 90 h 148"/>
              <a:gd name="T30" fmla="*/ 481 w 482"/>
              <a:gd name="T31" fmla="*/ 90 h 148"/>
              <a:gd name="T32" fmla="*/ 450 w 482"/>
              <a:gd name="T33" fmla="*/ 106 h 148"/>
              <a:gd name="T34" fmla="*/ 421 w 482"/>
              <a:gd name="T35" fmla="*/ 114 h 148"/>
              <a:gd name="T36" fmla="*/ 391 w 482"/>
              <a:gd name="T37" fmla="*/ 123 h 148"/>
              <a:gd name="T38" fmla="*/ 361 w 482"/>
              <a:gd name="T39" fmla="*/ 131 h 148"/>
              <a:gd name="T40" fmla="*/ 330 w 482"/>
              <a:gd name="T41" fmla="*/ 139 h 148"/>
              <a:gd name="T42" fmla="*/ 300 w 482"/>
              <a:gd name="T43" fmla="*/ 147 h 148"/>
              <a:gd name="T44" fmla="*/ 271 w 482"/>
              <a:gd name="T45" fmla="*/ 139 h 148"/>
              <a:gd name="T46" fmla="*/ 240 w 482"/>
              <a:gd name="T47" fmla="*/ 139 h 148"/>
              <a:gd name="T48" fmla="*/ 210 w 482"/>
              <a:gd name="T49" fmla="*/ 131 h 148"/>
              <a:gd name="T50" fmla="*/ 180 w 482"/>
              <a:gd name="T51" fmla="*/ 123 h 148"/>
              <a:gd name="T52" fmla="*/ 151 w 482"/>
              <a:gd name="T53" fmla="*/ 114 h 148"/>
              <a:gd name="T54" fmla="*/ 112 w 482"/>
              <a:gd name="T55" fmla="*/ 98 h 148"/>
              <a:gd name="T56" fmla="*/ 75 w 482"/>
              <a:gd name="T57" fmla="*/ 90 h 148"/>
              <a:gd name="T58" fmla="*/ 45 w 482"/>
              <a:gd name="T59" fmla="*/ 82 h 148"/>
              <a:gd name="T60" fmla="*/ 15 w 482"/>
              <a:gd name="T61" fmla="*/ 74 h 148"/>
              <a:gd name="T62" fmla="*/ 15 w 482"/>
              <a:gd name="T63" fmla="*/ 6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8">
                <a:moveTo>
                  <a:pt x="8" y="65"/>
                </a:moveTo>
                <a:lnTo>
                  <a:pt x="22" y="57"/>
                </a:lnTo>
                <a:lnTo>
                  <a:pt x="37" y="57"/>
                </a:lnTo>
                <a:lnTo>
                  <a:pt x="52" y="49"/>
                </a:lnTo>
                <a:lnTo>
                  <a:pt x="67" y="49"/>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49"/>
                </a:lnTo>
                <a:lnTo>
                  <a:pt x="383" y="57"/>
                </a:lnTo>
                <a:lnTo>
                  <a:pt x="397" y="65"/>
                </a:lnTo>
                <a:lnTo>
                  <a:pt x="421" y="74"/>
                </a:lnTo>
                <a:lnTo>
                  <a:pt x="436" y="82"/>
                </a:lnTo>
                <a:lnTo>
                  <a:pt x="450" y="82"/>
                </a:lnTo>
                <a:lnTo>
                  <a:pt x="473" y="90"/>
                </a:lnTo>
                <a:lnTo>
                  <a:pt x="465" y="110"/>
                </a:lnTo>
                <a:lnTo>
                  <a:pt x="481" y="90"/>
                </a:lnTo>
                <a:lnTo>
                  <a:pt x="466" y="98"/>
                </a:lnTo>
                <a:lnTo>
                  <a:pt x="450" y="106"/>
                </a:lnTo>
                <a:lnTo>
                  <a:pt x="436" y="106"/>
                </a:lnTo>
                <a:lnTo>
                  <a:pt x="421" y="114"/>
                </a:lnTo>
                <a:lnTo>
                  <a:pt x="405" y="114"/>
                </a:lnTo>
                <a:lnTo>
                  <a:pt x="391" y="123"/>
                </a:lnTo>
                <a:lnTo>
                  <a:pt x="375" y="123"/>
                </a:lnTo>
                <a:lnTo>
                  <a:pt x="361" y="131"/>
                </a:lnTo>
                <a:lnTo>
                  <a:pt x="346" y="139"/>
                </a:lnTo>
                <a:lnTo>
                  <a:pt x="330" y="139"/>
                </a:lnTo>
                <a:lnTo>
                  <a:pt x="316" y="139"/>
                </a:lnTo>
                <a:lnTo>
                  <a:pt x="300" y="147"/>
                </a:lnTo>
                <a:lnTo>
                  <a:pt x="285" y="139"/>
                </a:lnTo>
                <a:lnTo>
                  <a:pt x="271" y="139"/>
                </a:lnTo>
                <a:lnTo>
                  <a:pt x="255" y="139"/>
                </a:lnTo>
                <a:lnTo>
                  <a:pt x="240" y="139"/>
                </a:lnTo>
                <a:lnTo>
                  <a:pt x="224" y="139"/>
                </a:lnTo>
                <a:lnTo>
                  <a:pt x="210" y="131"/>
                </a:lnTo>
                <a:lnTo>
                  <a:pt x="195" y="123"/>
                </a:lnTo>
                <a:lnTo>
                  <a:pt x="180" y="123"/>
                </a:lnTo>
                <a:lnTo>
                  <a:pt x="165" y="114"/>
                </a:lnTo>
                <a:lnTo>
                  <a:pt x="151" y="114"/>
                </a:lnTo>
                <a:lnTo>
                  <a:pt x="127" y="106"/>
                </a:lnTo>
                <a:lnTo>
                  <a:pt x="112" y="98"/>
                </a:lnTo>
                <a:lnTo>
                  <a:pt x="90" y="90"/>
                </a:lnTo>
                <a:lnTo>
                  <a:pt x="75" y="90"/>
                </a:lnTo>
                <a:lnTo>
                  <a:pt x="59" y="82"/>
                </a:lnTo>
                <a:lnTo>
                  <a:pt x="45" y="82"/>
                </a:lnTo>
                <a:lnTo>
                  <a:pt x="29" y="82"/>
                </a:lnTo>
                <a:lnTo>
                  <a:pt x="15" y="74"/>
                </a:lnTo>
                <a:lnTo>
                  <a:pt x="0" y="74"/>
                </a:lnTo>
                <a:lnTo>
                  <a:pt x="15" y="65"/>
                </a:lnTo>
                <a:lnTo>
                  <a:pt x="8" y="65"/>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02" name="Oval 38"/>
          <p:cNvSpPr>
            <a:spLocks noChangeArrowheads="1"/>
          </p:cNvSpPr>
          <p:nvPr/>
        </p:nvSpPr>
        <p:spPr bwMode="auto">
          <a:xfrm>
            <a:off x="8075614" y="5289551"/>
            <a:ext cx="103187"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3" name="未知"/>
          <p:cNvSpPr/>
          <p:nvPr/>
        </p:nvSpPr>
        <p:spPr bwMode="auto">
          <a:xfrm>
            <a:off x="8647113" y="5235575"/>
            <a:ext cx="679450" cy="234950"/>
          </a:xfrm>
          <a:custGeom>
            <a:avLst/>
            <a:gdLst>
              <a:gd name="T0" fmla="*/ 22 w 481"/>
              <a:gd name="T1" fmla="*/ 57 h 148"/>
              <a:gd name="T2" fmla="*/ 52 w 481"/>
              <a:gd name="T3" fmla="*/ 49 h 148"/>
              <a:gd name="T4" fmla="*/ 82 w 481"/>
              <a:gd name="T5" fmla="*/ 41 h 148"/>
              <a:gd name="T6" fmla="*/ 120 w 481"/>
              <a:gd name="T7" fmla="*/ 25 h 148"/>
              <a:gd name="T8" fmla="*/ 151 w 481"/>
              <a:gd name="T9" fmla="*/ 17 h 148"/>
              <a:gd name="T10" fmla="*/ 180 w 481"/>
              <a:gd name="T11" fmla="*/ 0 h 148"/>
              <a:gd name="T12" fmla="*/ 210 w 481"/>
              <a:gd name="T13" fmla="*/ 0 h 148"/>
              <a:gd name="T14" fmla="*/ 240 w 481"/>
              <a:gd name="T15" fmla="*/ 0 h 148"/>
              <a:gd name="T16" fmla="*/ 277 w 481"/>
              <a:gd name="T17" fmla="*/ 17 h 148"/>
              <a:gd name="T18" fmla="*/ 307 w 481"/>
              <a:gd name="T19" fmla="*/ 17 h 148"/>
              <a:gd name="T20" fmla="*/ 337 w 481"/>
              <a:gd name="T21" fmla="*/ 33 h 148"/>
              <a:gd name="T22" fmla="*/ 367 w 481"/>
              <a:gd name="T23" fmla="*/ 49 h 148"/>
              <a:gd name="T24" fmla="*/ 396 w 481"/>
              <a:gd name="T25" fmla="*/ 65 h 148"/>
              <a:gd name="T26" fmla="*/ 435 w 481"/>
              <a:gd name="T27" fmla="*/ 82 h 148"/>
              <a:gd name="T28" fmla="*/ 472 w 481"/>
              <a:gd name="T29" fmla="*/ 90 h 148"/>
              <a:gd name="T30" fmla="*/ 480 w 481"/>
              <a:gd name="T31" fmla="*/ 90 h 148"/>
              <a:gd name="T32" fmla="*/ 449 w 481"/>
              <a:gd name="T33" fmla="*/ 106 h 148"/>
              <a:gd name="T34" fmla="*/ 420 w 481"/>
              <a:gd name="T35" fmla="*/ 114 h 148"/>
              <a:gd name="T36" fmla="*/ 390 w 481"/>
              <a:gd name="T37" fmla="*/ 123 h 148"/>
              <a:gd name="T38" fmla="*/ 359 w 481"/>
              <a:gd name="T39" fmla="*/ 131 h 148"/>
              <a:gd name="T40" fmla="*/ 329 w 481"/>
              <a:gd name="T41" fmla="*/ 139 h 148"/>
              <a:gd name="T42" fmla="*/ 300 w 481"/>
              <a:gd name="T43" fmla="*/ 147 h 148"/>
              <a:gd name="T44" fmla="*/ 270 w 481"/>
              <a:gd name="T45" fmla="*/ 139 h 148"/>
              <a:gd name="T46" fmla="*/ 240 w 481"/>
              <a:gd name="T47" fmla="*/ 139 h 148"/>
              <a:gd name="T48" fmla="*/ 210 w 481"/>
              <a:gd name="T49" fmla="*/ 131 h 148"/>
              <a:gd name="T50" fmla="*/ 180 w 481"/>
              <a:gd name="T51" fmla="*/ 123 h 148"/>
              <a:gd name="T52" fmla="*/ 151 w 481"/>
              <a:gd name="T53" fmla="*/ 114 h 148"/>
              <a:gd name="T54" fmla="*/ 112 w 481"/>
              <a:gd name="T55" fmla="*/ 98 h 148"/>
              <a:gd name="T56" fmla="*/ 75 w 481"/>
              <a:gd name="T57" fmla="*/ 90 h 148"/>
              <a:gd name="T58" fmla="*/ 45 w 481"/>
              <a:gd name="T59" fmla="*/ 82 h 148"/>
              <a:gd name="T60" fmla="*/ 15 w 481"/>
              <a:gd name="T61" fmla="*/ 74 h 148"/>
              <a:gd name="T62" fmla="*/ 15 w 481"/>
              <a:gd name="T63" fmla="*/ 6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48">
                <a:moveTo>
                  <a:pt x="8" y="65"/>
                </a:moveTo>
                <a:lnTo>
                  <a:pt x="22" y="57"/>
                </a:lnTo>
                <a:lnTo>
                  <a:pt x="37" y="57"/>
                </a:lnTo>
                <a:lnTo>
                  <a:pt x="52" y="49"/>
                </a:lnTo>
                <a:lnTo>
                  <a:pt x="67" y="49"/>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49"/>
                </a:lnTo>
                <a:lnTo>
                  <a:pt x="382" y="57"/>
                </a:lnTo>
                <a:lnTo>
                  <a:pt x="396" y="65"/>
                </a:lnTo>
                <a:lnTo>
                  <a:pt x="420" y="74"/>
                </a:lnTo>
                <a:lnTo>
                  <a:pt x="435" y="82"/>
                </a:lnTo>
                <a:lnTo>
                  <a:pt x="449" y="82"/>
                </a:lnTo>
                <a:lnTo>
                  <a:pt x="472" y="90"/>
                </a:lnTo>
                <a:lnTo>
                  <a:pt x="464" y="110"/>
                </a:lnTo>
                <a:lnTo>
                  <a:pt x="480" y="90"/>
                </a:lnTo>
                <a:lnTo>
                  <a:pt x="465" y="98"/>
                </a:lnTo>
                <a:lnTo>
                  <a:pt x="449" y="106"/>
                </a:lnTo>
                <a:lnTo>
                  <a:pt x="435" y="106"/>
                </a:lnTo>
                <a:lnTo>
                  <a:pt x="420" y="114"/>
                </a:lnTo>
                <a:lnTo>
                  <a:pt x="404" y="114"/>
                </a:lnTo>
                <a:lnTo>
                  <a:pt x="390" y="123"/>
                </a:lnTo>
                <a:lnTo>
                  <a:pt x="374" y="123"/>
                </a:lnTo>
                <a:lnTo>
                  <a:pt x="359" y="131"/>
                </a:lnTo>
                <a:lnTo>
                  <a:pt x="345" y="139"/>
                </a:lnTo>
                <a:lnTo>
                  <a:pt x="329" y="139"/>
                </a:lnTo>
                <a:lnTo>
                  <a:pt x="314" y="139"/>
                </a:lnTo>
                <a:lnTo>
                  <a:pt x="300" y="147"/>
                </a:lnTo>
                <a:lnTo>
                  <a:pt x="284" y="139"/>
                </a:lnTo>
                <a:lnTo>
                  <a:pt x="270" y="139"/>
                </a:lnTo>
                <a:lnTo>
                  <a:pt x="255" y="139"/>
                </a:lnTo>
                <a:lnTo>
                  <a:pt x="240" y="139"/>
                </a:lnTo>
                <a:lnTo>
                  <a:pt x="225" y="139"/>
                </a:lnTo>
                <a:lnTo>
                  <a:pt x="210" y="131"/>
                </a:lnTo>
                <a:lnTo>
                  <a:pt x="196" y="123"/>
                </a:lnTo>
                <a:lnTo>
                  <a:pt x="180" y="123"/>
                </a:lnTo>
                <a:lnTo>
                  <a:pt x="165" y="114"/>
                </a:lnTo>
                <a:lnTo>
                  <a:pt x="151" y="114"/>
                </a:lnTo>
                <a:lnTo>
                  <a:pt x="127" y="106"/>
                </a:lnTo>
                <a:lnTo>
                  <a:pt x="112" y="98"/>
                </a:lnTo>
                <a:lnTo>
                  <a:pt x="90" y="90"/>
                </a:lnTo>
                <a:lnTo>
                  <a:pt x="75" y="90"/>
                </a:lnTo>
                <a:lnTo>
                  <a:pt x="59" y="82"/>
                </a:lnTo>
                <a:lnTo>
                  <a:pt x="45" y="82"/>
                </a:lnTo>
                <a:lnTo>
                  <a:pt x="29" y="82"/>
                </a:lnTo>
                <a:lnTo>
                  <a:pt x="15" y="74"/>
                </a:lnTo>
                <a:lnTo>
                  <a:pt x="0" y="74"/>
                </a:lnTo>
                <a:lnTo>
                  <a:pt x="15" y="65"/>
                </a:lnTo>
                <a:lnTo>
                  <a:pt x="8" y="65"/>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04" name="Oval 40"/>
          <p:cNvSpPr>
            <a:spLocks noChangeArrowheads="1"/>
          </p:cNvSpPr>
          <p:nvPr/>
        </p:nvSpPr>
        <p:spPr bwMode="auto">
          <a:xfrm>
            <a:off x="8923338" y="5308600"/>
            <a:ext cx="101600" cy="5238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未知"/>
          <p:cNvSpPr/>
          <p:nvPr/>
        </p:nvSpPr>
        <p:spPr bwMode="auto">
          <a:xfrm>
            <a:off x="2254251" y="5180013"/>
            <a:ext cx="677863" cy="234950"/>
          </a:xfrm>
          <a:custGeom>
            <a:avLst/>
            <a:gdLst>
              <a:gd name="T0" fmla="*/ 22 w 480"/>
              <a:gd name="T1" fmla="*/ 57 h 148"/>
              <a:gd name="T2" fmla="*/ 51 w 480"/>
              <a:gd name="T3" fmla="*/ 49 h 148"/>
              <a:gd name="T4" fmla="*/ 82 w 480"/>
              <a:gd name="T5" fmla="*/ 41 h 148"/>
              <a:gd name="T6" fmla="*/ 120 w 480"/>
              <a:gd name="T7" fmla="*/ 25 h 148"/>
              <a:gd name="T8" fmla="*/ 150 w 480"/>
              <a:gd name="T9" fmla="*/ 17 h 148"/>
              <a:gd name="T10" fmla="*/ 179 w 480"/>
              <a:gd name="T11" fmla="*/ 0 h 148"/>
              <a:gd name="T12" fmla="*/ 210 w 480"/>
              <a:gd name="T13" fmla="*/ 0 h 148"/>
              <a:gd name="T14" fmla="*/ 240 w 480"/>
              <a:gd name="T15" fmla="*/ 0 h 148"/>
              <a:gd name="T16" fmla="*/ 277 w 480"/>
              <a:gd name="T17" fmla="*/ 17 h 148"/>
              <a:gd name="T18" fmla="*/ 306 w 480"/>
              <a:gd name="T19" fmla="*/ 17 h 148"/>
              <a:gd name="T20" fmla="*/ 336 w 480"/>
              <a:gd name="T21" fmla="*/ 33 h 148"/>
              <a:gd name="T22" fmla="*/ 367 w 480"/>
              <a:gd name="T23" fmla="*/ 49 h 148"/>
              <a:gd name="T24" fmla="*/ 396 w 480"/>
              <a:gd name="T25" fmla="*/ 65 h 148"/>
              <a:gd name="T26" fmla="*/ 434 w 480"/>
              <a:gd name="T27" fmla="*/ 82 h 148"/>
              <a:gd name="T28" fmla="*/ 471 w 480"/>
              <a:gd name="T29" fmla="*/ 90 h 148"/>
              <a:gd name="T30" fmla="*/ 479 w 480"/>
              <a:gd name="T31" fmla="*/ 90 h 148"/>
              <a:gd name="T32" fmla="*/ 448 w 480"/>
              <a:gd name="T33" fmla="*/ 106 h 148"/>
              <a:gd name="T34" fmla="*/ 419 w 480"/>
              <a:gd name="T35" fmla="*/ 114 h 148"/>
              <a:gd name="T36" fmla="*/ 389 w 480"/>
              <a:gd name="T37" fmla="*/ 123 h 148"/>
              <a:gd name="T38" fmla="*/ 359 w 480"/>
              <a:gd name="T39" fmla="*/ 131 h 148"/>
              <a:gd name="T40" fmla="*/ 328 w 480"/>
              <a:gd name="T41" fmla="*/ 139 h 148"/>
              <a:gd name="T42" fmla="*/ 299 w 480"/>
              <a:gd name="T43" fmla="*/ 147 h 148"/>
              <a:gd name="T44" fmla="*/ 269 w 480"/>
              <a:gd name="T45" fmla="*/ 139 h 148"/>
              <a:gd name="T46" fmla="*/ 240 w 480"/>
              <a:gd name="T47" fmla="*/ 139 h 148"/>
              <a:gd name="T48" fmla="*/ 210 w 480"/>
              <a:gd name="T49" fmla="*/ 131 h 148"/>
              <a:gd name="T50" fmla="*/ 179 w 480"/>
              <a:gd name="T51" fmla="*/ 123 h 148"/>
              <a:gd name="T52" fmla="*/ 150 w 480"/>
              <a:gd name="T53" fmla="*/ 114 h 148"/>
              <a:gd name="T54" fmla="*/ 112 w 480"/>
              <a:gd name="T55" fmla="*/ 98 h 148"/>
              <a:gd name="T56" fmla="*/ 75 w 480"/>
              <a:gd name="T57" fmla="*/ 90 h 148"/>
              <a:gd name="T58" fmla="*/ 45 w 480"/>
              <a:gd name="T59" fmla="*/ 82 h 148"/>
              <a:gd name="T60" fmla="*/ 15 w 480"/>
              <a:gd name="T61" fmla="*/ 74 h 148"/>
              <a:gd name="T62" fmla="*/ 15 w 480"/>
              <a:gd name="T63" fmla="*/ 6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0" h="148">
                <a:moveTo>
                  <a:pt x="8" y="65"/>
                </a:moveTo>
                <a:lnTo>
                  <a:pt x="22" y="57"/>
                </a:lnTo>
                <a:lnTo>
                  <a:pt x="37" y="57"/>
                </a:lnTo>
                <a:lnTo>
                  <a:pt x="51" y="49"/>
                </a:lnTo>
                <a:lnTo>
                  <a:pt x="67" y="49"/>
                </a:lnTo>
                <a:lnTo>
                  <a:pt x="82" y="41"/>
                </a:lnTo>
                <a:lnTo>
                  <a:pt x="98" y="33"/>
                </a:lnTo>
                <a:lnTo>
                  <a:pt x="120" y="25"/>
                </a:lnTo>
                <a:lnTo>
                  <a:pt x="135" y="17"/>
                </a:lnTo>
                <a:lnTo>
                  <a:pt x="150" y="17"/>
                </a:lnTo>
                <a:lnTo>
                  <a:pt x="165" y="0"/>
                </a:lnTo>
                <a:lnTo>
                  <a:pt x="179" y="0"/>
                </a:lnTo>
                <a:lnTo>
                  <a:pt x="195" y="0"/>
                </a:lnTo>
                <a:lnTo>
                  <a:pt x="210" y="0"/>
                </a:lnTo>
                <a:lnTo>
                  <a:pt x="224" y="0"/>
                </a:lnTo>
                <a:lnTo>
                  <a:pt x="240" y="0"/>
                </a:lnTo>
                <a:lnTo>
                  <a:pt x="255" y="8"/>
                </a:lnTo>
                <a:lnTo>
                  <a:pt x="277" y="17"/>
                </a:lnTo>
                <a:lnTo>
                  <a:pt x="291" y="17"/>
                </a:lnTo>
                <a:lnTo>
                  <a:pt x="306" y="17"/>
                </a:lnTo>
                <a:lnTo>
                  <a:pt x="322" y="25"/>
                </a:lnTo>
                <a:lnTo>
                  <a:pt x="336" y="33"/>
                </a:lnTo>
                <a:lnTo>
                  <a:pt x="351" y="41"/>
                </a:lnTo>
                <a:lnTo>
                  <a:pt x="367" y="49"/>
                </a:lnTo>
                <a:lnTo>
                  <a:pt x="381" y="57"/>
                </a:lnTo>
                <a:lnTo>
                  <a:pt x="396" y="65"/>
                </a:lnTo>
                <a:lnTo>
                  <a:pt x="419" y="74"/>
                </a:lnTo>
                <a:lnTo>
                  <a:pt x="434" y="82"/>
                </a:lnTo>
                <a:lnTo>
                  <a:pt x="448" y="82"/>
                </a:lnTo>
                <a:lnTo>
                  <a:pt x="471" y="90"/>
                </a:lnTo>
                <a:lnTo>
                  <a:pt x="463" y="110"/>
                </a:lnTo>
                <a:lnTo>
                  <a:pt x="479" y="90"/>
                </a:lnTo>
                <a:lnTo>
                  <a:pt x="464" y="98"/>
                </a:lnTo>
                <a:lnTo>
                  <a:pt x="448" y="106"/>
                </a:lnTo>
                <a:lnTo>
                  <a:pt x="434" y="106"/>
                </a:lnTo>
                <a:lnTo>
                  <a:pt x="419" y="114"/>
                </a:lnTo>
                <a:lnTo>
                  <a:pt x="404" y="114"/>
                </a:lnTo>
                <a:lnTo>
                  <a:pt x="389" y="123"/>
                </a:lnTo>
                <a:lnTo>
                  <a:pt x="373" y="123"/>
                </a:lnTo>
                <a:lnTo>
                  <a:pt x="359" y="131"/>
                </a:lnTo>
                <a:lnTo>
                  <a:pt x="344" y="139"/>
                </a:lnTo>
                <a:lnTo>
                  <a:pt x="328" y="139"/>
                </a:lnTo>
                <a:lnTo>
                  <a:pt x="314" y="139"/>
                </a:lnTo>
                <a:lnTo>
                  <a:pt x="299" y="147"/>
                </a:lnTo>
                <a:lnTo>
                  <a:pt x="284" y="139"/>
                </a:lnTo>
                <a:lnTo>
                  <a:pt x="269" y="139"/>
                </a:lnTo>
                <a:lnTo>
                  <a:pt x="255" y="139"/>
                </a:lnTo>
                <a:lnTo>
                  <a:pt x="240" y="139"/>
                </a:lnTo>
                <a:lnTo>
                  <a:pt x="224" y="139"/>
                </a:lnTo>
                <a:lnTo>
                  <a:pt x="210" y="131"/>
                </a:lnTo>
                <a:lnTo>
                  <a:pt x="195" y="123"/>
                </a:lnTo>
                <a:lnTo>
                  <a:pt x="179" y="123"/>
                </a:lnTo>
                <a:lnTo>
                  <a:pt x="165" y="114"/>
                </a:lnTo>
                <a:lnTo>
                  <a:pt x="150" y="114"/>
                </a:lnTo>
                <a:lnTo>
                  <a:pt x="127" y="106"/>
                </a:lnTo>
                <a:lnTo>
                  <a:pt x="112" y="98"/>
                </a:lnTo>
                <a:lnTo>
                  <a:pt x="90" y="90"/>
                </a:lnTo>
                <a:lnTo>
                  <a:pt x="75" y="90"/>
                </a:lnTo>
                <a:lnTo>
                  <a:pt x="59" y="82"/>
                </a:lnTo>
                <a:lnTo>
                  <a:pt x="45" y="82"/>
                </a:lnTo>
                <a:lnTo>
                  <a:pt x="29" y="82"/>
                </a:lnTo>
                <a:lnTo>
                  <a:pt x="15" y="74"/>
                </a:lnTo>
                <a:lnTo>
                  <a:pt x="0" y="74"/>
                </a:lnTo>
                <a:lnTo>
                  <a:pt x="15" y="65"/>
                </a:lnTo>
                <a:lnTo>
                  <a:pt x="8" y="65"/>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06" name="Oval 42"/>
          <p:cNvSpPr>
            <a:spLocks noChangeArrowheads="1"/>
          </p:cNvSpPr>
          <p:nvPr/>
        </p:nvSpPr>
        <p:spPr bwMode="auto">
          <a:xfrm>
            <a:off x="2528889" y="5251450"/>
            <a:ext cx="104775" cy="5715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7" name="未知"/>
          <p:cNvSpPr/>
          <p:nvPr/>
        </p:nvSpPr>
        <p:spPr bwMode="auto">
          <a:xfrm>
            <a:off x="2930526" y="5132389"/>
            <a:ext cx="677863" cy="236537"/>
          </a:xfrm>
          <a:custGeom>
            <a:avLst/>
            <a:gdLst>
              <a:gd name="T0" fmla="*/ 22 w 481"/>
              <a:gd name="T1" fmla="*/ 58 h 149"/>
              <a:gd name="T2" fmla="*/ 52 w 481"/>
              <a:gd name="T3" fmla="*/ 50 h 149"/>
              <a:gd name="T4" fmla="*/ 82 w 481"/>
              <a:gd name="T5" fmla="*/ 41 h 149"/>
              <a:gd name="T6" fmla="*/ 120 w 481"/>
              <a:gd name="T7" fmla="*/ 25 h 149"/>
              <a:gd name="T8" fmla="*/ 151 w 481"/>
              <a:gd name="T9" fmla="*/ 17 h 149"/>
              <a:gd name="T10" fmla="*/ 180 w 481"/>
              <a:gd name="T11" fmla="*/ 0 h 149"/>
              <a:gd name="T12" fmla="*/ 210 w 481"/>
              <a:gd name="T13" fmla="*/ 0 h 149"/>
              <a:gd name="T14" fmla="*/ 240 w 481"/>
              <a:gd name="T15" fmla="*/ 0 h 149"/>
              <a:gd name="T16" fmla="*/ 277 w 481"/>
              <a:gd name="T17" fmla="*/ 17 h 149"/>
              <a:gd name="T18" fmla="*/ 307 w 481"/>
              <a:gd name="T19" fmla="*/ 17 h 149"/>
              <a:gd name="T20" fmla="*/ 337 w 481"/>
              <a:gd name="T21" fmla="*/ 33 h 149"/>
              <a:gd name="T22" fmla="*/ 367 w 481"/>
              <a:gd name="T23" fmla="*/ 50 h 149"/>
              <a:gd name="T24" fmla="*/ 396 w 481"/>
              <a:gd name="T25" fmla="*/ 66 h 149"/>
              <a:gd name="T26" fmla="*/ 435 w 481"/>
              <a:gd name="T27" fmla="*/ 82 h 149"/>
              <a:gd name="T28" fmla="*/ 472 w 481"/>
              <a:gd name="T29" fmla="*/ 90 h 149"/>
              <a:gd name="T30" fmla="*/ 480 w 481"/>
              <a:gd name="T31" fmla="*/ 90 h 149"/>
              <a:gd name="T32" fmla="*/ 449 w 481"/>
              <a:gd name="T33" fmla="*/ 107 h 149"/>
              <a:gd name="T34" fmla="*/ 420 w 481"/>
              <a:gd name="T35" fmla="*/ 115 h 149"/>
              <a:gd name="T36" fmla="*/ 390 w 481"/>
              <a:gd name="T37" fmla="*/ 123 h 149"/>
              <a:gd name="T38" fmla="*/ 359 w 481"/>
              <a:gd name="T39" fmla="*/ 132 h 149"/>
              <a:gd name="T40" fmla="*/ 329 w 481"/>
              <a:gd name="T41" fmla="*/ 140 h 149"/>
              <a:gd name="T42" fmla="*/ 300 w 481"/>
              <a:gd name="T43" fmla="*/ 148 h 149"/>
              <a:gd name="T44" fmla="*/ 270 w 481"/>
              <a:gd name="T45" fmla="*/ 140 h 149"/>
              <a:gd name="T46" fmla="*/ 240 w 481"/>
              <a:gd name="T47" fmla="*/ 140 h 149"/>
              <a:gd name="T48" fmla="*/ 210 w 481"/>
              <a:gd name="T49" fmla="*/ 132 h 149"/>
              <a:gd name="T50" fmla="*/ 180 w 481"/>
              <a:gd name="T51" fmla="*/ 123 h 149"/>
              <a:gd name="T52" fmla="*/ 151 w 481"/>
              <a:gd name="T53" fmla="*/ 115 h 149"/>
              <a:gd name="T54" fmla="*/ 112 w 481"/>
              <a:gd name="T55" fmla="*/ 99 h 149"/>
              <a:gd name="T56" fmla="*/ 75 w 481"/>
              <a:gd name="T57" fmla="*/ 90 h 149"/>
              <a:gd name="T58" fmla="*/ 45 w 481"/>
              <a:gd name="T59" fmla="*/ 82 h 149"/>
              <a:gd name="T60" fmla="*/ 15 w 481"/>
              <a:gd name="T61" fmla="*/ 74 h 149"/>
              <a:gd name="T62" fmla="*/ 15 w 481"/>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50"/>
                </a:lnTo>
                <a:lnTo>
                  <a:pt x="382" y="58"/>
                </a:lnTo>
                <a:lnTo>
                  <a:pt x="396" y="66"/>
                </a:lnTo>
                <a:lnTo>
                  <a:pt x="420" y="74"/>
                </a:lnTo>
                <a:lnTo>
                  <a:pt x="435" y="82"/>
                </a:lnTo>
                <a:lnTo>
                  <a:pt x="449" y="82"/>
                </a:lnTo>
                <a:lnTo>
                  <a:pt x="472" y="90"/>
                </a:lnTo>
                <a:lnTo>
                  <a:pt x="464" y="111"/>
                </a:lnTo>
                <a:lnTo>
                  <a:pt x="480" y="90"/>
                </a:lnTo>
                <a:lnTo>
                  <a:pt x="465" y="99"/>
                </a:lnTo>
                <a:lnTo>
                  <a:pt x="449" y="107"/>
                </a:lnTo>
                <a:lnTo>
                  <a:pt x="435" y="107"/>
                </a:lnTo>
                <a:lnTo>
                  <a:pt x="420" y="115"/>
                </a:lnTo>
                <a:lnTo>
                  <a:pt x="404" y="115"/>
                </a:lnTo>
                <a:lnTo>
                  <a:pt x="390" y="123"/>
                </a:lnTo>
                <a:lnTo>
                  <a:pt x="374" y="123"/>
                </a:lnTo>
                <a:lnTo>
                  <a:pt x="359" y="132"/>
                </a:lnTo>
                <a:lnTo>
                  <a:pt x="345" y="140"/>
                </a:lnTo>
                <a:lnTo>
                  <a:pt x="329" y="140"/>
                </a:lnTo>
                <a:lnTo>
                  <a:pt x="314" y="140"/>
                </a:lnTo>
                <a:lnTo>
                  <a:pt x="300" y="148"/>
                </a:lnTo>
                <a:lnTo>
                  <a:pt x="284" y="140"/>
                </a:lnTo>
                <a:lnTo>
                  <a:pt x="270" y="140"/>
                </a:lnTo>
                <a:lnTo>
                  <a:pt x="255" y="140"/>
                </a:lnTo>
                <a:lnTo>
                  <a:pt x="240" y="140"/>
                </a:lnTo>
                <a:lnTo>
                  <a:pt x="225" y="140"/>
                </a:lnTo>
                <a:lnTo>
                  <a:pt x="210" y="132"/>
                </a:lnTo>
                <a:lnTo>
                  <a:pt x="196"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08" name="Oval 44"/>
          <p:cNvSpPr>
            <a:spLocks noChangeArrowheads="1"/>
          </p:cNvSpPr>
          <p:nvPr/>
        </p:nvSpPr>
        <p:spPr bwMode="auto">
          <a:xfrm>
            <a:off x="3205164" y="5205413"/>
            <a:ext cx="103187" cy="5556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未知"/>
          <p:cNvSpPr/>
          <p:nvPr/>
        </p:nvSpPr>
        <p:spPr bwMode="auto">
          <a:xfrm>
            <a:off x="3192463" y="4418014"/>
            <a:ext cx="436562" cy="314325"/>
          </a:xfrm>
          <a:custGeom>
            <a:avLst/>
            <a:gdLst>
              <a:gd name="T0" fmla="*/ 9 w 310"/>
              <a:gd name="T1" fmla="*/ 177 h 198"/>
              <a:gd name="T2" fmla="*/ 24 w 310"/>
              <a:gd name="T3" fmla="*/ 158 h 198"/>
              <a:gd name="T4" fmla="*/ 40 w 310"/>
              <a:gd name="T5" fmla="*/ 140 h 198"/>
              <a:gd name="T6" fmla="*/ 58 w 310"/>
              <a:gd name="T7" fmla="*/ 114 h 198"/>
              <a:gd name="T8" fmla="*/ 74 w 310"/>
              <a:gd name="T9" fmla="*/ 95 h 198"/>
              <a:gd name="T10" fmla="*/ 87 w 310"/>
              <a:gd name="T11" fmla="*/ 73 h 198"/>
              <a:gd name="T12" fmla="*/ 106 w 310"/>
              <a:gd name="T13" fmla="*/ 59 h 198"/>
              <a:gd name="T14" fmla="*/ 125 w 310"/>
              <a:gd name="T15" fmla="*/ 46 h 198"/>
              <a:gd name="T16" fmla="*/ 154 w 310"/>
              <a:gd name="T17" fmla="*/ 40 h 198"/>
              <a:gd name="T18" fmla="*/ 173 w 310"/>
              <a:gd name="T19" fmla="*/ 28 h 198"/>
              <a:gd name="T20" fmla="*/ 198 w 310"/>
              <a:gd name="T21" fmla="*/ 25 h 198"/>
              <a:gd name="T22" fmla="*/ 223 w 310"/>
              <a:gd name="T23" fmla="*/ 22 h 198"/>
              <a:gd name="T24" fmla="*/ 248 w 310"/>
              <a:gd name="T25" fmla="*/ 20 h 198"/>
              <a:gd name="T26" fmla="*/ 277 w 310"/>
              <a:gd name="T27" fmla="*/ 15 h 198"/>
              <a:gd name="T28" fmla="*/ 303 w 310"/>
              <a:gd name="T29" fmla="*/ 4 h 198"/>
              <a:gd name="T30" fmla="*/ 309 w 310"/>
              <a:gd name="T31" fmla="*/ 0 h 198"/>
              <a:gd name="T32" fmla="*/ 295 w 310"/>
              <a:gd name="T33" fmla="*/ 24 h 198"/>
              <a:gd name="T34" fmla="*/ 281 w 310"/>
              <a:gd name="T35" fmla="*/ 41 h 198"/>
              <a:gd name="T36" fmla="*/ 264 w 310"/>
              <a:gd name="T37" fmla="*/ 59 h 198"/>
              <a:gd name="T38" fmla="*/ 248 w 310"/>
              <a:gd name="T39" fmla="*/ 78 h 198"/>
              <a:gd name="T40" fmla="*/ 232 w 310"/>
              <a:gd name="T41" fmla="*/ 95 h 198"/>
              <a:gd name="T42" fmla="*/ 215 w 310"/>
              <a:gd name="T43" fmla="*/ 114 h 198"/>
              <a:gd name="T44" fmla="*/ 195 w 310"/>
              <a:gd name="T45" fmla="*/ 121 h 198"/>
              <a:gd name="T46" fmla="*/ 175 w 310"/>
              <a:gd name="T47" fmla="*/ 133 h 198"/>
              <a:gd name="T48" fmla="*/ 153 w 310"/>
              <a:gd name="T49" fmla="*/ 143 h 198"/>
              <a:gd name="T50" fmla="*/ 131 w 310"/>
              <a:gd name="T51" fmla="*/ 150 h 198"/>
              <a:gd name="T52" fmla="*/ 109 w 310"/>
              <a:gd name="T53" fmla="*/ 158 h 198"/>
              <a:gd name="T54" fmla="*/ 79 w 310"/>
              <a:gd name="T55" fmla="*/ 164 h 198"/>
              <a:gd name="T56" fmla="*/ 53 w 310"/>
              <a:gd name="T57" fmla="*/ 174 h 198"/>
              <a:gd name="T58" fmla="*/ 32 w 310"/>
              <a:gd name="T59" fmla="*/ 182 h 198"/>
              <a:gd name="T60" fmla="*/ 9 w 310"/>
              <a:gd name="T61" fmla="*/ 190 h 198"/>
              <a:gd name="T62" fmla="*/ 7 w 310"/>
              <a:gd name="T63" fmla="*/ 18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10" h="198">
                <a:moveTo>
                  <a:pt x="1" y="187"/>
                </a:moveTo>
                <a:lnTo>
                  <a:pt x="9" y="177"/>
                </a:lnTo>
                <a:lnTo>
                  <a:pt x="17" y="170"/>
                </a:lnTo>
                <a:lnTo>
                  <a:pt x="24" y="158"/>
                </a:lnTo>
                <a:lnTo>
                  <a:pt x="33" y="153"/>
                </a:lnTo>
                <a:lnTo>
                  <a:pt x="40" y="140"/>
                </a:lnTo>
                <a:lnTo>
                  <a:pt x="46" y="128"/>
                </a:lnTo>
                <a:lnTo>
                  <a:pt x="58" y="114"/>
                </a:lnTo>
                <a:lnTo>
                  <a:pt x="65" y="100"/>
                </a:lnTo>
                <a:lnTo>
                  <a:pt x="74" y="95"/>
                </a:lnTo>
                <a:lnTo>
                  <a:pt x="78" y="79"/>
                </a:lnTo>
                <a:lnTo>
                  <a:pt x="87" y="73"/>
                </a:lnTo>
                <a:lnTo>
                  <a:pt x="96" y="66"/>
                </a:lnTo>
                <a:lnTo>
                  <a:pt x="106" y="59"/>
                </a:lnTo>
                <a:lnTo>
                  <a:pt x="115" y="53"/>
                </a:lnTo>
                <a:lnTo>
                  <a:pt x="125" y="46"/>
                </a:lnTo>
                <a:lnTo>
                  <a:pt x="137" y="46"/>
                </a:lnTo>
                <a:lnTo>
                  <a:pt x="154" y="40"/>
                </a:lnTo>
                <a:lnTo>
                  <a:pt x="164" y="33"/>
                </a:lnTo>
                <a:lnTo>
                  <a:pt x="173" y="28"/>
                </a:lnTo>
                <a:lnTo>
                  <a:pt x="186" y="26"/>
                </a:lnTo>
                <a:lnTo>
                  <a:pt x="198" y="25"/>
                </a:lnTo>
                <a:lnTo>
                  <a:pt x="211" y="22"/>
                </a:lnTo>
                <a:lnTo>
                  <a:pt x="223" y="22"/>
                </a:lnTo>
                <a:lnTo>
                  <a:pt x="236" y="21"/>
                </a:lnTo>
                <a:lnTo>
                  <a:pt x="248" y="20"/>
                </a:lnTo>
                <a:lnTo>
                  <a:pt x="265" y="15"/>
                </a:lnTo>
                <a:lnTo>
                  <a:pt x="277" y="15"/>
                </a:lnTo>
                <a:lnTo>
                  <a:pt x="288" y="8"/>
                </a:lnTo>
                <a:lnTo>
                  <a:pt x="303" y="4"/>
                </a:lnTo>
                <a:lnTo>
                  <a:pt x="306" y="20"/>
                </a:lnTo>
                <a:lnTo>
                  <a:pt x="309" y="0"/>
                </a:lnTo>
                <a:lnTo>
                  <a:pt x="302" y="12"/>
                </a:lnTo>
                <a:lnTo>
                  <a:pt x="295" y="24"/>
                </a:lnTo>
                <a:lnTo>
                  <a:pt x="286" y="30"/>
                </a:lnTo>
                <a:lnTo>
                  <a:pt x="281" y="41"/>
                </a:lnTo>
                <a:lnTo>
                  <a:pt x="270" y="49"/>
                </a:lnTo>
                <a:lnTo>
                  <a:pt x="264" y="59"/>
                </a:lnTo>
                <a:lnTo>
                  <a:pt x="255" y="67"/>
                </a:lnTo>
                <a:lnTo>
                  <a:pt x="248" y="78"/>
                </a:lnTo>
                <a:lnTo>
                  <a:pt x="241" y="88"/>
                </a:lnTo>
                <a:lnTo>
                  <a:pt x="232" y="95"/>
                </a:lnTo>
                <a:lnTo>
                  <a:pt x="223" y="102"/>
                </a:lnTo>
                <a:lnTo>
                  <a:pt x="215" y="114"/>
                </a:lnTo>
                <a:lnTo>
                  <a:pt x="204" y="115"/>
                </a:lnTo>
                <a:lnTo>
                  <a:pt x="195" y="121"/>
                </a:lnTo>
                <a:lnTo>
                  <a:pt x="185" y="128"/>
                </a:lnTo>
                <a:lnTo>
                  <a:pt x="175" y="133"/>
                </a:lnTo>
                <a:lnTo>
                  <a:pt x="166" y="140"/>
                </a:lnTo>
                <a:lnTo>
                  <a:pt x="153" y="143"/>
                </a:lnTo>
                <a:lnTo>
                  <a:pt x="141" y="144"/>
                </a:lnTo>
                <a:lnTo>
                  <a:pt x="131" y="150"/>
                </a:lnTo>
                <a:lnTo>
                  <a:pt x="119" y="152"/>
                </a:lnTo>
                <a:lnTo>
                  <a:pt x="109" y="158"/>
                </a:lnTo>
                <a:lnTo>
                  <a:pt x="92" y="162"/>
                </a:lnTo>
                <a:lnTo>
                  <a:pt x="79" y="164"/>
                </a:lnTo>
                <a:lnTo>
                  <a:pt x="62" y="169"/>
                </a:lnTo>
                <a:lnTo>
                  <a:pt x="53" y="174"/>
                </a:lnTo>
                <a:lnTo>
                  <a:pt x="40" y="176"/>
                </a:lnTo>
                <a:lnTo>
                  <a:pt x="32" y="182"/>
                </a:lnTo>
                <a:lnTo>
                  <a:pt x="21" y="189"/>
                </a:lnTo>
                <a:lnTo>
                  <a:pt x="9" y="190"/>
                </a:lnTo>
                <a:lnTo>
                  <a:pt x="0" y="197"/>
                </a:lnTo>
                <a:lnTo>
                  <a:pt x="7" y="185"/>
                </a:lnTo>
                <a:lnTo>
                  <a:pt x="1" y="18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10" name="Oval 46"/>
          <p:cNvSpPr>
            <a:spLocks noChangeArrowheads="1"/>
          </p:cNvSpPr>
          <p:nvPr/>
        </p:nvSpPr>
        <p:spPr bwMode="auto">
          <a:xfrm rot="19680000">
            <a:off x="3355975" y="4541838"/>
            <a:ext cx="71438" cy="3810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1" name="Oval 47"/>
          <p:cNvSpPr>
            <a:spLocks noChangeArrowheads="1"/>
          </p:cNvSpPr>
          <p:nvPr/>
        </p:nvSpPr>
        <p:spPr bwMode="auto">
          <a:xfrm rot="18420000">
            <a:off x="3814764" y="4586289"/>
            <a:ext cx="84137" cy="3333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1312" name="Group 48"/>
          <p:cNvGrpSpPr/>
          <p:nvPr/>
        </p:nvGrpSpPr>
        <p:grpSpPr bwMode="auto">
          <a:xfrm>
            <a:off x="3870325" y="3944939"/>
            <a:ext cx="439738" cy="314325"/>
            <a:chOff x="0" y="0"/>
            <a:chExt cx="312" cy="198"/>
          </a:xfrm>
        </p:grpSpPr>
        <p:sp>
          <p:nvSpPr>
            <p:cNvPr id="11313" name="未知"/>
            <p:cNvSpPr/>
            <p:nvPr/>
          </p:nvSpPr>
          <p:spPr bwMode="auto">
            <a:xfrm>
              <a:off x="0" y="0"/>
              <a:ext cx="312" cy="198"/>
            </a:xfrm>
            <a:custGeom>
              <a:avLst/>
              <a:gdLst>
                <a:gd name="T0" fmla="*/ 9 w 312"/>
                <a:gd name="T1" fmla="*/ 177 h 198"/>
                <a:gd name="T2" fmla="*/ 24 w 312"/>
                <a:gd name="T3" fmla="*/ 158 h 198"/>
                <a:gd name="T4" fmla="*/ 40 w 312"/>
                <a:gd name="T5" fmla="*/ 140 h 198"/>
                <a:gd name="T6" fmla="*/ 58 w 312"/>
                <a:gd name="T7" fmla="*/ 114 h 198"/>
                <a:gd name="T8" fmla="*/ 74 w 312"/>
                <a:gd name="T9" fmla="*/ 95 h 198"/>
                <a:gd name="T10" fmla="*/ 87 w 312"/>
                <a:gd name="T11" fmla="*/ 73 h 198"/>
                <a:gd name="T12" fmla="*/ 106 w 312"/>
                <a:gd name="T13" fmla="*/ 59 h 198"/>
                <a:gd name="T14" fmla="*/ 126 w 312"/>
                <a:gd name="T15" fmla="*/ 46 h 198"/>
                <a:gd name="T16" fmla="*/ 156 w 312"/>
                <a:gd name="T17" fmla="*/ 40 h 198"/>
                <a:gd name="T18" fmla="*/ 175 w 312"/>
                <a:gd name="T19" fmla="*/ 28 h 198"/>
                <a:gd name="T20" fmla="*/ 200 w 312"/>
                <a:gd name="T21" fmla="*/ 25 h 198"/>
                <a:gd name="T22" fmla="*/ 225 w 312"/>
                <a:gd name="T23" fmla="*/ 22 h 198"/>
                <a:gd name="T24" fmla="*/ 249 w 312"/>
                <a:gd name="T25" fmla="*/ 20 h 198"/>
                <a:gd name="T26" fmla="*/ 279 w 312"/>
                <a:gd name="T27" fmla="*/ 15 h 198"/>
                <a:gd name="T28" fmla="*/ 305 w 312"/>
                <a:gd name="T29" fmla="*/ 4 h 198"/>
                <a:gd name="T30" fmla="*/ 311 w 312"/>
                <a:gd name="T31" fmla="*/ 0 h 198"/>
                <a:gd name="T32" fmla="*/ 297 w 312"/>
                <a:gd name="T33" fmla="*/ 24 h 198"/>
                <a:gd name="T34" fmla="*/ 283 w 312"/>
                <a:gd name="T35" fmla="*/ 41 h 198"/>
                <a:gd name="T36" fmla="*/ 266 w 312"/>
                <a:gd name="T37" fmla="*/ 59 h 198"/>
                <a:gd name="T38" fmla="*/ 250 w 312"/>
                <a:gd name="T39" fmla="*/ 78 h 198"/>
                <a:gd name="T40" fmla="*/ 234 w 312"/>
                <a:gd name="T41" fmla="*/ 95 h 198"/>
                <a:gd name="T42" fmla="*/ 217 w 312"/>
                <a:gd name="T43" fmla="*/ 114 h 198"/>
                <a:gd name="T44" fmla="*/ 197 w 312"/>
                <a:gd name="T45" fmla="*/ 121 h 198"/>
                <a:gd name="T46" fmla="*/ 177 w 312"/>
                <a:gd name="T47" fmla="*/ 133 h 198"/>
                <a:gd name="T48" fmla="*/ 153 w 312"/>
                <a:gd name="T49" fmla="*/ 143 h 198"/>
                <a:gd name="T50" fmla="*/ 132 w 312"/>
                <a:gd name="T51" fmla="*/ 150 h 198"/>
                <a:gd name="T52" fmla="*/ 111 w 312"/>
                <a:gd name="T53" fmla="*/ 158 h 198"/>
                <a:gd name="T54" fmla="*/ 81 w 312"/>
                <a:gd name="T55" fmla="*/ 164 h 198"/>
                <a:gd name="T56" fmla="*/ 53 w 312"/>
                <a:gd name="T57" fmla="*/ 174 h 198"/>
                <a:gd name="T58" fmla="*/ 32 w 312"/>
                <a:gd name="T59" fmla="*/ 182 h 198"/>
                <a:gd name="T60" fmla="*/ 9 w 312"/>
                <a:gd name="T61" fmla="*/ 190 h 198"/>
                <a:gd name="T62" fmla="*/ 7 w 312"/>
                <a:gd name="T63" fmla="*/ 18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12" h="198">
                  <a:moveTo>
                    <a:pt x="1" y="187"/>
                  </a:moveTo>
                  <a:lnTo>
                    <a:pt x="9" y="177"/>
                  </a:lnTo>
                  <a:lnTo>
                    <a:pt x="17" y="170"/>
                  </a:lnTo>
                  <a:lnTo>
                    <a:pt x="24" y="158"/>
                  </a:lnTo>
                  <a:lnTo>
                    <a:pt x="33" y="153"/>
                  </a:lnTo>
                  <a:lnTo>
                    <a:pt x="40" y="140"/>
                  </a:lnTo>
                  <a:lnTo>
                    <a:pt x="46" y="128"/>
                  </a:lnTo>
                  <a:lnTo>
                    <a:pt x="58" y="114"/>
                  </a:lnTo>
                  <a:lnTo>
                    <a:pt x="65" y="100"/>
                  </a:lnTo>
                  <a:lnTo>
                    <a:pt x="74" y="95"/>
                  </a:lnTo>
                  <a:lnTo>
                    <a:pt x="78" y="79"/>
                  </a:lnTo>
                  <a:lnTo>
                    <a:pt x="87" y="73"/>
                  </a:lnTo>
                  <a:lnTo>
                    <a:pt x="97" y="66"/>
                  </a:lnTo>
                  <a:lnTo>
                    <a:pt x="106" y="59"/>
                  </a:lnTo>
                  <a:lnTo>
                    <a:pt x="116" y="53"/>
                  </a:lnTo>
                  <a:lnTo>
                    <a:pt x="126" y="46"/>
                  </a:lnTo>
                  <a:lnTo>
                    <a:pt x="137" y="46"/>
                  </a:lnTo>
                  <a:lnTo>
                    <a:pt x="156" y="40"/>
                  </a:lnTo>
                  <a:lnTo>
                    <a:pt x="165" y="33"/>
                  </a:lnTo>
                  <a:lnTo>
                    <a:pt x="175" y="28"/>
                  </a:lnTo>
                  <a:lnTo>
                    <a:pt x="186" y="26"/>
                  </a:lnTo>
                  <a:lnTo>
                    <a:pt x="200" y="25"/>
                  </a:lnTo>
                  <a:lnTo>
                    <a:pt x="212" y="22"/>
                  </a:lnTo>
                  <a:lnTo>
                    <a:pt x="225" y="22"/>
                  </a:lnTo>
                  <a:lnTo>
                    <a:pt x="238" y="21"/>
                  </a:lnTo>
                  <a:lnTo>
                    <a:pt x="249" y="20"/>
                  </a:lnTo>
                  <a:lnTo>
                    <a:pt x="267" y="15"/>
                  </a:lnTo>
                  <a:lnTo>
                    <a:pt x="279" y="15"/>
                  </a:lnTo>
                  <a:lnTo>
                    <a:pt x="288" y="8"/>
                  </a:lnTo>
                  <a:lnTo>
                    <a:pt x="305" y="4"/>
                  </a:lnTo>
                  <a:lnTo>
                    <a:pt x="308" y="20"/>
                  </a:lnTo>
                  <a:lnTo>
                    <a:pt x="311" y="0"/>
                  </a:lnTo>
                  <a:lnTo>
                    <a:pt x="304" y="12"/>
                  </a:lnTo>
                  <a:lnTo>
                    <a:pt x="297" y="24"/>
                  </a:lnTo>
                  <a:lnTo>
                    <a:pt x="288" y="30"/>
                  </a:lnTo>
                  <a:lnTo>
                    <a:pt x="283" y="41"/>
                  </a:lnTo>
                  <a:lnTo>
                    <a:pt x="272" y="49"/>
                  </a:lnTo>
                  <a:lnTo>
                    <a:pt x="266" y="59"/>
                  </a:lnTo>
                  <a:lnTo>
                    <a:pt x="255" y="67"/>
                  </a:lnTo>
                  <a:lnTo>
                    <a:pt x="250" y="78"/>
                  </a:lnTo>
                  <a:lnTo>
                    <a:pt x="243" y="88"/>
                  </a:lnTo>
                  <a:lnTo>
                    <a:pt x="234" y="95"/>
                  </a:lnTo>
                  <a:lnTo>
                    <a:pt x="225" y="102"/>
                  </a:lnTo>
                  <a:lnTo>
                    <a:pt x="217" y="114"/>
                  </a:lnTo>
                  <a:lnTo>
                    <a:pt x="205" y="115"/>
                  </a:lnTo>
                  <a:lnTo>
                    <a:pt x="197" y="121"/>
                  </a:lnTo>
                  <a:lnTo>
                    <a:pt x="186" y="128"/>
                  </a:lnTo>
                  <a:lnTo>
                    <a:pt x="177" y="133"/>
                  </a:lnTo>
                  <a:lnTo>
                    <a:pt x="167" y="140"/>
                  </a:lnTo>
                  <a:lnTo>
                    <a:pt x="153" y="143"/>
                  </a:lnTo>
                  <a:lnTo>
                    <a:pt x="141" y="144"/>
                  </a:lnTo>
                  <a:lnTo>
                    <a:pt x="132" y="150"/>
                  </a:lnTo>
                  <a:lnTo>
                    <a:pt x="120" y="152"/>
                  </a:lnTo>
                  <a:lnTo>
                    <a:pt x="111" y="158"/>
                  </a:lnTo>
                  <a:lnTo>
                    <a:pt x="93" y="162"/>
                  </a:lnTo>
                  <a:lnTo>
                    <a:pt x="81" y="164"/>
                  </a:lnTo>
                  <a:lnTo>
                    <a:pt x="62" y="169"/>
                  </a:lnTo>
                  <a:lnTo>
                    <a:pt x="53" y="174"/>
                  </a:lnTo>
                  <a:lnTo>
                    <a:pt x="41" y="176"/>
                  </a:lnTo>
                  <a:lnTo>
                    <a:pt x="32" y="182"/>
                  </a:lnTo>
                  <a:lnTo>
                    <a:pt x="22" y="189"/>
                  </a:lnTo>
                  <a:lnTo>
                    <a:pt x="9" y="190"/>
                  </a:lnTo>
                  <a:lnTo>
                    <a:pt x="0" y="197"/>
                  </a:lnTo>
                  <a:lnTo>
                    <a:pt x="7" y="185"/>
                  </a:lnTo>
                  <a:lnTo>
                    <a:pt x="1" y="18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14" name="Oval 50"/>
            <p:cNvSpPr>
              <a:spLocks noChangeArrowheads="1"/>
            </p:cNvSpPr>
            <p:nvPr/>
          </p:nvSpPr>
          <p:spPr bwMode="auto">
            <a:xfrm rot="19680000">
              <a:off x="126" y="86"/>
              <a:ext cx="51" cy="23"/>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315" name="未知"/>
          <p:cNvSpPr/>
          <p:nvPr/>
        </p:nvSpPr>
        <p:spPr bwMode="auto">
          <a:xfrm>
            <a:off x="4852989" y="3603625"/>
            <a:ext cx="477837" cy="209550"/>
          </a:xfrm>
          <a:custGeom>
            <a:avLst/>
            <a:gdLst>
              <a:gd name="T0" fmla="*/ 12 w 339"/>
              <a:gd name="T1" fmla="*/ 112 h 132"/>
              <a:gd name="T2" fmla="*/ 29 w 339"/>
              <a:gd name="T3" fmla="*/ 99 h 132"/>
              <a:gd name="T4" fmla="*/ 49 w 339"/>
              <a:gd name="T5" fmla="*/ 83 h 132"/>
              <a:gd name="T6" fmla="*/ 71 w 339"/>
              <a:gd name="T7" fmla="*/ 62 h 132"/>
              <a:gd name="T8" fmla="*/ 91 w 339"/>
              <a:gd name="T9" fmla="*/ 46 h 132"/>
              <a:gd name="T10" fmla="*/ 107 w 339"/>
              <a:gd name="T11" fmla="*/ 28 h 132"/>
              <a:gd name="T12" fmla="*/ 127 w 339"/>
              <a:gd name="T13" fmla="*/ 18 h 132"/>
              <a:gd name="T14" fmla="*/ 149 w 339"/>
              <a:gd name="T15" fmla="*/ 9 h 132"/>
              <a:gd name="T16" fmla="*/ 179 w 339"/>
              <a:gd name="T17" fmla="*/ 9 h 132"/>
              <a:gd name="T18" fmla="*/ 199 w 339"/>
              <a:gd name="T19" fmla="*/ 0 h 132"/>
              <a:gd name="T20" fmla="*/ 224 w 339"/>
              <a:gd name="T21" fmla="*/ 4 h 132"/>
              <a:gd name="T22" fmla="*/ 249 w 339"/>
              <a:gd name="T23" fmla="*/ 7 h 132"/>
              <a:gd name="T24" fmla="*/ 274 w 339"/>
              <a:gd name="T25" fmla="*/ 9 h 132"/>
              <a:gd name="T26" fmla="*/ 305 w 339"/>
              <a:gd name="T27" fmla="*/ 9 h 132"/>
              <a:gd name="T28" fmla="*/ 334 w 339"/>
              <a:gd name="T29" fmla="*/ 4 h 132"/>
              <a:gd name="T30" fmla="*/ 338 w 339"/>
              <a:gd name="T31" fmla="*/ 3 h 132"/>
              <a:gd name="T32" fmla="*/ 322 w 339"/>
              <a:gd name="T33" fmla="*/ 24 h 132"/>
              <a:gd name="T34" fmla="*/ 303 w 339"/>
              <a:gd name="T35" fmla="*/ 37 h 132"/>
              <a:gd name="T36" fmla="*/ 284 w 339"/>
              <a:gd name="T37" fmla="*/ 51 h 132"/>
              <a:gd name="T38" fmla="*/ 265 w 339"/>
              <a:gd name="T39" fmla="*/ 66 h 132"/>
              <a:gd name="T40" fmla="*/ 247 w 339"/>
              <a:gd name="T41" fmla="*/ 79 h 132"/>
              <a:gd name="T42" fmla="*/ 227 w 339"/>
              <a:gd name="T43" fmla="*/ 95 h 132"/>
              <a:gd name="T44" fmla="*/ 206 w 339"/>
              <a:gd name="T45" fmla="*/ 98 h 132"/>
              <a:gd name="T46" fmla="*/ 185 w 339"/>
              <a:gd name="T47" fmla="*/ 106 h 132"/>
              <a:gd name="T48" fmla="*/ 160 w 339"/>
              <a:gd name="T49" fmla="*/ 111 h 132"/>
              <a:gd name="T50" fmla="*/ 137 w 339"/>
              <a:gd name="T51" fmla="*/ 114 h 132"/>
              <a:gd name="T52" fmla="*/ 115 w 339"/>
              <a:gd name="T53" fmla="*/ 116 h 132"/>
              <a:gd name="T54" fmla="*/ 84 w 339"/>
              <a:gd name="T55" fmla="*/ 116 h 132"/>
              <a:gd name="T56" fmla="*/ 55 w 339"/>
              <a:gd name="T57" fmla="*/ 120 h 132"/>
              <a:gd name="T58" fmla="*/ 33 w 339"/>
              <a:gd name="T59" fmla="*/ 123 h 132"/>
              <a:gd name="T60" fmla="*/ 9 w 339"/>
              <a:gd name="T61" fmla="*/ 127 h 132"/>
              <a:gd name="T62" fmla="*/ 8 w 339"/>
              <a:gd name="T63" fmla="*/ 12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9" h="132">
                <a:moveTo>
                  <a:pt x="3" y="123"/>
                </a:moveTo>
                <a:lnTo>
                  <a:pt x="12" y="112"/>
                </a:lnTo>
                <a:lnTo>
                  <a:pt x="21" y="108"/>
                </a:lnTo>
                <a:lnTo>
                  <a:pt x="29" y="99"/>
                </a:lnTo>
                <a:lnTo>
                  <a:pt x="40" y="95"/>
                </a:lnTo>
                <a:lnTo>
                  <a:pt x="49" y="83"/>
                </a:lnTo>
                <a:lnTo>
                  <a:pt x="57" y="73"/>
                </a:lnTo>
                <a:lnTo>
                  <a:pt x="71" y="62"/>
                </a:lnTo>
                <a:lnTo>
                  <a:pt x="79" y="51"/>
                </a:lnTo>
                <a:lnTo>
                  <a:pt x="91" y="46"/>
                </a:lnTo>
                <a:lnTo>
                  <a:pt x="96" y="32"/>
                </a:lnTo>
                <a:lnTo>
                  <a:pt x="107" y="28"/>
                </a:lnTo>
                <a:lnTo>
                  <a:pt x="117" y="22"/>
                </a:lnTo>
                <a:lnTo>
                  <a:pt x="127" y="18"/>
                </a:lnTo>
                <a:lnTo>
                  <a:pt x="139" y="15"/>
                </a:lnTo>
                <a:lnTo>
                  <a:pt x="149" y="9"/>
                </a:lnTo>
                <a:lnTo>
                  <a:pt x="160" y="12"/>
                </a:lnTo>
                <a:lnTo>
                  <a:pt x="179" y="9"/>
                </a:lnTo>
                <a:lnTo>
                  <a:pt x="190" y="4"/>
                </a:lnTo>
                <a:lnTo>
                  <a:pt x="199" y="0"/>
                </a:lnTo>
                <a:lnTo>
                  <a:pt x="212" y="3"/>
                </a:lnTo>
                <a:lnTo>
                  <a:pt x="224" y="4"/>
                </a:lnTo>
                <a:lnTo>
                  <a:pt x="237" y="4"/>
                </a:lnTo>
                <a:lnTo>
                  <a:pt x="249" y="7"/>
                </a:lnTo>
                <a:lnTo>
                  <a:pt x="264" y="8"/>
                </a:lnTo>
                <a:lnTo>
                  <a:pt x="274" y="9"/>
                </a:lnTo>
                <a:lnTo>
                  <a:pt x="293" y="8"/>
                </a:lnTo>
                <a:lnTo>
                  <a:pt x="305" y="9"/>
                </a:lnTo>
                <a:lnTo>
                  <a:pt x="315" y="5"/>
                </a:lnTo>
                <a:lnTo>
                  <a:pt x="334" y="4"/>
                </a:lnTo>
                <a:lnTo>
                  <a:pt x="332" y="22"/>
                </a:lnTo>
                <a:lnTo>
                  <a:pt x="338" y="3"/>
                </a:lnTo>
                <a:lnTo>
                  <a:pt x="330" y="12"/>
                </a:lnTo>
                <a:lnTo>
                  <a:pt x="322" y="24"/>
                </a:lnTo>
                <a:lnTo>
                  <a:pt x="311" y="26"/>
                </a:lnTo>
                <a:lnTo>
                  <a:pt x="303" y="37"/>
                </a:lnTo>
                <a:lnTo>
                  <a:pt x="293" y="42"/>
                </a:lnTo>
                <a:lnTo>
                  <a:pt x="284" y="51"/>
                </a:lnTo>
                <a:lnTo>
                  <a:pt x="273" y="57"/>
                </a:lnTo>
                <a:lnTo>
                  <a:pt x="265" y="66"/>
                </a:lnTo>
                <a:lnTo>
                  <a:pt x="257" y="75"/>
                </a:lnTo>
                <a:lnTo>
                  <a:pt x="247" y="79"/>
                </a:lnTo>
                <a:lnTo>
                  <a:pt x="235" y="84"/>
                </a:lnTo>
                <a:lnTo>
                  <a:pt x="227" y="95"/>
                </a:lnTo>
                <a:lnTo>
                  <a:pt x="215" y="94"/>
                </a:lnTo>
                <a:lnTo>
                  <a:pt x="206" y="98"/>
                </a:lnTo>
                <a:lnTo>
                  <a:pt x="194" y="102"/>
                </a:lnTo>
                <a:lnTo>
                  <a:pt x="185" y="106"/>
                </a:lnTo>
                <a:lnTo>
                  <a:pt x="173" y="111"/>
                </a:lnTo>
                <a:lnTo>
                  <a:pt x="160" y="111"/>
                </a:lnTo>
                <a:lnTo>
                  <a:pt x="146" y="108"/>
                </a:lnTo>
                <a:lnTo>
                  <a:pt x="137" y="114"/>
                </a:lnTo>
                <a:lnTo>
                  <a:pt x="124" y="112"/>
                </a:lnTo>
                <a:lnTo>
                  <a:pt x="115" y="116"/>
                </a:lnTo>
                <a:lnTo>
                  <a:pt x="96" y="116"/>
                </a:lnTo>
                <a:lnTo>
                  <a:pt x="84" y="116"/>
                </a:lnTo>
                <a:lnTo>
                  <a:pt x="66" y="116"/>
                </a:lnTo>
                <a:lnTo>
                  <a:pt x="55" y="120"/>
                </a:lnTo>
                <a:lnTo>
                  <a:pt x="42" y="119"/>
                </a:lnTo>
                <a:lnTo>
                  <a:pt x="33" y="123"/>
                </a:lnTo>
                <a:lnTo>
                  <a:pt x="22" y="128"/>
                </a:lnTo>
                <a:lnTo>
                  <a:pt x="9" y="127"/>
                </a:lnTo>
                <a:lnTo>
                  <a:pt x="0" y="131"/>
                </a:lnTo>
                <a:lnTo>
                  <a:pt x="8" y="120"/>
                </a:lnTo>
                <a:lnTo>
                  <a:pt x="3" y="123"/>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16" name="Oval 52"/>
          <p:cNvSpPr>
            <a:spLocks noChangeArrowheads="1"/>
          </p:cNvSpPr>
          <p:nvPr/>
        </p:nvSpPr>
        <p:spPr bwMode="auto">
          <a:xfrm rot="20340000">
            <a:off x="5008564" y="3697288"/>
            <a:ext cx="71437" cy="3810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Oval 53"/>
          <p:cNvSpPr>
            <a:spLocks noChangeArrowheads="1"/>
          </p:cNvSpPr>
          <p:nvPr/>
        </p:nvSpPr>
        <p:spPr bwMode="auto">
          <a:xfrm rot="1200000">
            <a:off x="8391526" y="4408489"/>
            <a:ext cx="73025" cy="3333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54" descr="Outlined diamond"/>
          <p:cNvSpPr>
            <a:spLocks noChangeArrowheads="1"/>
          </p:cNvSpPr>
          <p:nvPr/>
        </p:nvSpPr>
        <p:spPr bwMode="auto">
          <a:xfrm>
            <a:off x="2232026" y="5570538"/>
            <a:ext cx="7466013" cy="373062"/>
          </a:xfrm>
          <a:prstGeom prst="rect">
            <a:avLst/>
          </a:prstGeom>
          <a:blipFill dpi="0" rotWithShape="0">
            <a:blip r:embed="rId2"/>
            <a:srcRect/>
            <a:tile tx="0" ty="0" sx="100000" sy="100000" flip="none" algn="tl"/>
          </a:blipFill>
          <a:ln w="12700" cmpd="sng">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9" name="未知"/>
          <p:cNvSpPr/>
          <p:nvPr/>
        </p:nvSpPr>
        <p:spPr bwMode="auto">
          <a:xfrm>
            <a:off x="7534275" y="4198939"/>
            <a:ext cx="412750" cy="377825"/>
          </a:xfrm>
          <a:custGeom>
            <a:avLst/>
            <a:gdLst>
              <a:gd name="T0" fmla="*/ 20 w 293"/>
              <a:gd name="T1" fmla="*/ 4 h 238"/>
              <a:gd name="T2" fmla="*/ 41 w 293"/>
              <a:gd name="T3" fmla="*/ 12 h 238"/>
              <a:gd name="T4" fmla="*/ 63 w 293"/>
              <a:gd name="T5" fmla="*/ 20 h 238"/>
              <a:gd name="T6" fmla="*/ 94 w 293"/>
              <a:gd name="T7" fmla="*/ 26 h 238"/>
              <a:gd name="T8" fmla="*/ 114 w 293"/>
              <a:gd name="T9" fmla="*/ 36 h 238"/>
              <a:gd name="T10" fmla="*/ 140 w 293"/>
              <a:gd name="T11" fmla="*/ 38 h 238"/>
              <a:gd name="T12" fmla="*/ 160 w 293"/>
              <a:gd name="T13" fmla="*/ 51 h 238"/>
              <a:gd name="T14" fmla="*/ 178 w 293"/>
              <a:gd name="T15" fmla="*/ 67 h 238"/>
              <a:gd name="T16" fmla="*/ 195 w 293"/>
              <a:gd name="T17" fmla="*/ 93 h 238"/>
              <a:gd name="T18" fmla="*/ 212 w 293"/>
              <a:gd name="T19" fmla="*/ 107 h 238"/>
              <a:gd name="T20" fmla="*/ 226 w 293"/>
              <a:gd name="T21" fmla="*/ 130 h 238"/>
              <a:gd name="T22" fmla="*/ 236 w 293"/>
              <a:gd name="T23" fmla="*/ 155 h 238"/>
              <a:gd name="T24" fmla="*/ 248 w 293"/>
              <a:gd name="T25" fmla="*/ 178 h 238"/>
              <a:gd name="T26" fmla="*/ 267 w 293"/>
              <a:gd name="T27" fmla="*/ 205 h 238"/>
              <a:gd name="T28" fmla="*/ 288 w 293"/>
              <a:gd name="T29" fmla="*/ 227 h 238"/>
              <a:gd name="T30" fmla="*/ 292 w 293"/>
              <a:gd name="T31" fmla="*/ 230 h 238"/>
              <a:gd name="T32" fmla="*/ 265 w 293"/>
              <a:gd name="T33" fmla="*/ 226 h 238"/>
              <a:gd name="T34" fmla="*/ 244 w 293"/>
              <a:gd name="T35" fmla="*/ 218 h 238"/>
              <a:gd name="T36" fmla="*/ 224 w 293"/>
              <a:gd name="T37" fmla="*/ 210 h 238"/>
              <a:gd name="T38" fmla="*/ 201 w 293"/>
              <a:gd name="T39" fmla="*/ 201 h 238"/>
              <a:gd name="T40" fmla="*/ 181 w 293"/>
              <a:gd name="T41" fmla="*/ 192 h 238"/>
              <a:gd name="T42" fmla="*/ 157 w 293"/>
              <a:gd name="T43" fmla="*/ 183 h 238"/>
              <a:gd name="T44" fmla="*/ 143 w 293"/>
              <a:gd name="T45" fmla="*/ 167 h 238"/>
              <a:gd name="T46" fmla="*/ 125 w 293"/>
              <a:gd name="T47" fmla="*/ 151 h 238"/>
              <a:gd name="T48" fmla="*/ 108 w 293"/>
              <a:gd name="T49" fmla="*/ 133 h 238"/>
              <a:gd name="T50" fmla="*/ 91 w 293"/>
              <a:gd name="T51" fmla="*/ 114 h 238"/>
              <a:gd name="T52" fmla="*/ 78 w 293"/>
              <a:gd name="T53" fmla="*/ 97 h 238"/>
              <a:gd name="T54" fmla="*/ 61 w 293"/>
              <a:gd name="T55" fmla="*/ 67 h 238"/>
              <a:gd name="T56" fmla="*/ 41 w 293"/>
              <a:gd name="T57" fmla="*/ 46 h 238"/>
              <a:gd name="T58" fmla="*/ 26 w 293"/>
              <a:gd name="T59" fmla="*/ 28 h 238"/>
              <a:gd name="T60" fmla="*/ 9 w 293"/>
              <a:gd name="T61" fmla="*/ 9 h 238"/>
              <a:gd name="T62" fmla="*/ 15 w 293"/>
              <a:gd name="T63" fmla="*/ 5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38">
                <a:moveTo>
                  <a:pt x="9" y="0"/>
                </a:moveTo>
                <a:lnTo>
                  <a:pt x="20" y="4"/>
                </a:lnTo>
                <a:lnTo>
                  <a:pt x="29" y="8"/>
                </a:lnTo>
                <a:lnTo>
                  <a:pt x="41" y="12"/>
                </a:lnTo>
                <a:lnTo>
                  <a:pt x="51" y="18"/>
                </a:lnTo>
                <a:lnTo>
                  <a:pt x="63" y="20"/>
                </a:lnTo>
                <a:lnTo>
                  <a:pt x="77" y="21"/>
                </a:lnTo>
                <a:lnTo>
                  <a:pt x="94" y="26"/>
                </a:lnTo>
                <a:lnTo>
                  <a:pt x="107" y="28"/>
                </a:lnTo>
                <a:lnTo>
                  <a:pt x="114" y="36"/>
                </a:lnTo>
                <a:lnTo>
                  <a:pt x="132" y="33"/>
                </a:lnTo>
                <a:lnTo>
                  <a:pt x="140" y="38"/>
                </a:lnTo>
                <a:lnTo>
                  <a:pt x="150" y="46"/>
                </a:lnTo>
                <a:lnTo>
                  <a:pt x="160" y="51"/>
                </a:lnTo>
                <a:lnTo>
                  <a:pt x="168" y="59"/>
                </a:lnTo>
                <a:lnTo>
                  <a:pt x="178" y="67"/>
                </a:lnTo>
                <a:lnTo>
                  <a:pt x="183" y="78"/>
                </a:lnTo>
                <a:lnTo>
                  <a:pt x="195" y="93"/>
                </a:lnTo>
                <a:lnTo>
                  <a:pt x="206" y="99"/>
                </a:lnTo>
                <a:lnTo>
                  <a:pt x="212" y="107"/>
                </a:lnTo>
                <a:lnTo>
                  <a:pt x="219" y="118"/>
                </a:lnTo>
                <a:lnTo>
                  <a:pt x="226" y="130"/>
                </a:lnTo>
                <a:lnTo>
                  <a:pt x="232" y="142"/>
                </a:lnTo>
                <a:lnTo>
                  <a:pt x="236" y="155"/>
                </a:lnTo>
                <a:lnTo>
                  <a:pt x="243" y="166"/>
                </a:lnTo>
                <a:lnTo>
                  <a:pt x="248" y="178"/>
                </a:lnTo>
                <a:lnTo>
                  <a:pt x="263" y="192"/>
                </a:lnTo>
                <a:lnTo>
                  <a:pt x="267" y="205"/>
                </a:lnTo>
                <a:lnTo>
                  <a:pt x="276" y="212"/>
                </a:lnTo>
                <a:lnTo>
                  <a:pt x="288" y="227"/>
                </a:lnTo>
                <a:lnTo>
                  <a:pt x="276" y="237"/>
                </a:lnTo>
                <a:lnTo>
                  <a:pt x="292" y="230"/>
                </a:lnTo>
                <a:lnTo>
                  <a:pt x="278" y="230"/>
                </a:lnTo>
                <a:lnTo>
                  <a:pt x="265" y="226"/>
                </a:lnTo>
                <a:lnTo>
                  <a:pt x="259" y="221"/>
                </a:lnTo>
                <a:lnTo>
                  <a:pt x="244" y="218"/>
                </a:lnTo>
                <a:lnTo>
                  <a:pt x="235" y="210"/>
                </a:lnTo>
                <a:lnTo>
                  <a:pt x="224" y="210"/>
                </a:lnTo>
                <a:lnTo>
                  <a:pt x="214" y="202"/>
                </a:lnTo>
                <a:lnTo>
                  <a:pt x="201" y="201"/>
                </a:lnTo>
                <a:lnTo>
                  <a:pt x="189" y="201"/>
                </a:lnTo>
                <a:lnTo>
                  <a:pt x="181" y="192"/>
                </a:lnTo>
                <a:lnTo>
                  <a:pt x="170" y="185"/>
                </a:lnTo>
                <a:lnTo>
                  <a:pt x="157" y="183"/>
                </a:lnTo>
                <a:lnTo>
                  <a:pt x="150" y="171"/>
                </a:lnTo>
                <a:lnTo>
                  <a:pt x="143" y="167"/>
                </a:lnTo>
                <a:lnTo>
                  <a:pt x="132" y="158"/>
                </a:lnTo>
                <a:lnTo>
                  <a:pt x="125" y="151"/>
                </a:lnTo>
                <a:lnTo>
                  <a:pt x="114" y="146"/>
                </a:lnTo>
                <a:lnTo>
                  <a:pt x="108" y="133"/>
                </a:lnTo>
                <a:lnTo>
                  <a:pt x="103" y="122"/>
                </a:lnTo>
                <a:lnTo>
                  <a:pt x="91" y="114"/>
                </a:lnTo>
                <a:lnTo>
                  <a:pt x="87" y="103"/>
                </a:lnTo>
                <a:lnTo>
                  <a:pt x="78" y="97"/>
                </a:lnTo>
                <a:lnTo>
                  <a:pt x="66" y="79"/>
                </a:lnTo>
                <a:lnTo>
                  <a:pt x="61" y="67"/>
                </a:lnTo>
                <a:lnTo>
                  <a:pt x="50" y="54"/>
                </a:lnTo>
                <a:lnTo>
                  <a:pt x="41" y="46"/>
                </a:lnTo>
                <a:lnTo>
                  <a:pt x="34" y="36"/>
                </a:lnTo>
                <a:lnTo>
                  <a:pt x="26" y="28"/>
                </a:lnTo>
                <a:lnTo>
                  <a:pt x="16" y="21"/>
                </a:lnTo>
                <a:lnTo>
                  <a:pt x="9" y="9"/>
                </a:lnTo>
                <a:lnTo>
                  <a:pt x="0" y="4"/>
                </a:lnTo>
                <a:lnTo>
                  <a:pt x="15" y="5"/>
                </a:lnTo>
                <a:lnTo>
                  <a:pt x="9" y="0"/>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20" name="Oval 56"/>
          <p:cNvSpPr>
            <a:spLocks noChangeArrowheads="1"/>
          </p:cNvSpPr>
          <p:nvPr/>
        </p:nvSpPr>
        <p:spPr bwMode="auto">
          <a:xfrm rot="2040000">
            <a:off x="7705726" y="4340226"/>
            <a:ext cx="73025" cy="36513"/>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未知"/>
          <p:cNvSpPr/>
          <p:nvPr/>
        </p:nvSpPr>
        <p:spPr bwMode="auto">
          <a:xfrm>
            <a:off x="2933701" y="4560889"/>
            <a:ext cx="284163" cy="230187"/>
          </a:xfrm>
          <a:custGeom>
            <a:avLst/>
            <a:gdLst>
              <a:gd name="T0" fmla="*/ 0 w 201"/>
              <a:gd name="T1" fmla="*/ 144 h 145"/>
              <a:gd name="T2" fmla="*/ 17 w 201"/>
              <a:gd name="T3" fmla="*/ 133 h 145"/>
              <a:gd name="T4" fmla="*/ 17 w 201"/>
              <a:gd name="T5" fmla="*/ 113 h 145"/>
              <a:gd name="T6" fmla="*/ 25 w 201"/>
              <a:gd name="T7" fmla="*/ 92 h 145"/>
              <a:gd name="T8" fmla="*/ 42 w 201"/>
              <a:gd name="T9" fmla="*/ 72 h 145"/>
              <a:gd name="T10" fmla="*/ 58 w 201"/>
              <a:gd name="T11" fmla="*/ 61 h 145"/>
              <a:gd name="T12" fmla="*/ 74 w 201"/>
              <a:gd name="T13" fmla="*/ 51 h 145"/>
              <a:gd name="T14" fmla="*/ 91 w 201"/>
              <a:gd name="T15" fmla="*/ 51 h 145"/>
              <a:gd name="T16" fmla="*/ 108 w 201"/>
              <a:gd name="T17" fmla="*/ 51 h 145"/>
              <a:gd name="T18" fmla="*/ 126 w 201"/>
              <a:gd name="T19" fmla="*/ 51 h 145"/>
              <a:gd name="T20" fmla="*/ 141 w 201"/>
              <a:gd name="T21" fmla="*/ 51 h 145"/>
              <a:gd name="T22" fmla="*/ 157 w 201"/>
              <a:gd name="T23" fmla="*/ 41 h 145"/>
              <a:gd name="T24" fmla="*/ 175 w 201"/>
              <a:gd name="T25" fmla="*/ 30 h 145"/>
              <a:gd name="T26" fmla="*/ 182 w 201"/>
              <a:gd name="T27" fmla="*/ 11 h 145"/>
              <a:gd name="T28" fmla="*/ 200 w 201"/>
              <a:gd name="T2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1" h="145">
                <a:moveTo>
                  <a:pt x="0" y="144"/>
                </a:moveTo>
                <a:lnTo>
                  <a:pt x="17" y="133"/>
                </a:lnTo>
                <a:lnTo>
                  <a:pt x="17" y="113"/>
                </a:lnTo>
                <a:lnTo>
                  <a:pt x="25" y="92"/>
                </a:lnTo>
                <a:lnTo>
                  <a:pt x="42" y="72"/>
                </a:lnTo>
                <a:lnTo>
                  <a:pt x="58" y="61"/>
                </a:lnTo>
                <a:lnTo>
                  <a:pt x="74" y="51"/>
                </a:lnTo>
                <a:lnTo>
                  <a:pt x="91" y="51"/>
                </a:lnTo>
                <a:lnTo>
                  <a:pt x="108" y="51"/>
                </a:lnTo>
                <a:lnTo>
                  <a:pt x="126" y="51"/>
                </a:lnTo>
                <a:lnTo>
                  <a:pt x="141" y="51"/>
                </a:lnTo>
                <a:lnTo>
                  <a:pt x="157" y="41"/>
                </a:lnTo>
                <a:lnTo>
                  <a:pt x="175" y="30"/>
                </a:lnTo>
                <a:lnTo>
                  <a:pt x="182" y="11"/>
                </a:lnTo>
                <a:lnTo>
                  <a:pt x="200" y="0"/>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22" name="未知"/>
          <p:cNvSpPr/>
          <p:nvPr/>
        </p:nvSpPr>
        <p:spPr bwMode="auto">
          <a:xfrm>
            <a:off x="4410075" y="3709988"/>
            <a:ext cx="285750" cy="228600"/>
          </a:xfrm>
          <a:custGeom>
            <a:avLst/>
            <a:gdLst>
              <a:gd name="T0" fmla="*/ 0 w 202"/>
              <a:gd name="T1" fmla="*/ 143 h 144"/>
              <a:gd name="T2" fmla="*/ 17 w 202"/>
              <a:gd name="T3" fmla="*/ 132 h 144"/>
              <a:gd name="T4" fmla="*/ 17 w 202"/>
              <a:gd name="T5" fmla="*/ 112 h 144"/>
              <a:gd name="T6" fmla="*/ 25 w 202"/>
              <a:gd name="T7" fmla="*/ 91 h 144"/>
              <a:gd name="T8" fmla="*/ 42 w 202"/>
              <a:gd name="T9" fmla="*/ 71 h 144"/>
              <a:gd name="T10" fmla="*/ 58 w 202"/>
              <a:gd name="T11" fmla="*/ 61 h 144"/>
              <a:gd name="T12" fmla="*/ 75 w 202"/>
              <a:gd name="T13" fmla="*/ 52 h 144"/>
              <a:gd name="T14" fmla="*/ 92 w 202"/>
              <a:gd name="T15" fmla="*/ 52 h 144"/>
              <a:gd name="T16" fmla="*/ 108 w 202"/>
              <a:gd name="T17" fmla="*/ 52 h 144"/>
              <a:gd name="T18" fmla="*/ 125 w 202"/>
              <a:gd name="T19" fmla="*/ 52 h 144"/>
              <a:gd name="T20" fmla="*/ 143 w 202"/>
              <a:gd name="T21" fmla="*/ 52 h 144"/>
              <a:gd name="T22" fmla="*/ 158 w 202"/>
              <a:gd name="T23" fmla="*/ 41 h 144"/>
              <a:gd name="T24" fmla="*/ 176 w 202"/>
              <a:gd name="T25" fmla="*/ 30 h 144"/>
              <a:gd name="T26" fmla="*/ 184 w 202"/>
              <a:gd name="T27" fmla="*/ 11 h 144"/>
              <a:gd name="T28" fmla="*/ 201 w 202"/>
              <a:gd name="T29"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2" h="144">
                <a:moveTo>
                  <a:pt x="0" y="143"/>
                </a:moveTo>
                <a:lnTo>
                  <a:pt x="17" y="132"/>
                </a:lnTo>
                <a:lnTo>
                  <a:pt x="17" y="112"/>
                </a:lnTo>
                <a:lnTo>
                  <a:pt x="25" y="91"/>
                </a:lnTo>
                <a:lnTo>
                  <a:pt x="42" y="71"/>
                </a:lnTo>
                <a:lnTo>
                  <a:pt x="58" y="61"/>
                </a:lnTo>
                <a:lnTo>
                  <a:pt x="75" y="52"/>
                </a:lnTo>
                <a:lnTo>
                  <a:pt x="92" y="52"/>
                </a:lnTo>
                <a:lnTo>
                  <a:pt x="108" y="52"/>
                </a:lnTo>
                <a:lnTo>
                  <a:pt x="125" y="52"/>
                </a:lnTo>
                <a:lnTo>
                  <a:pt x="143" y="52"/>
                </a:lnTo>
                <a:lnTo>
                  <a:pt x="158" y="41"/>
                </a:lnTo>
                <a:lnTo>
                  <a:pt x="176" y="30"/>
                </a:lnTo>
                <a:lnTo>
                  <a:pt x="184" y="11"/>
                </a:lnTo>
                <a:lnTo>
                  <a:pt x="201" y="0"/>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23" name="未知"/>
          <p:cNvSpPr/>
          <p:nvPr/>
        </p:nvSpPr>
        <p:spPr bwMode="auto">
          <a:xfrm>
            <a:off x="4975225" y="3560763"/>
            <a:ext cx="325438" cy="88900"/>
          </a:xfrm>
          <a:custGeom>
            <a:avLst/>
            <a:gdLst>
              <a:gd name="T0" fmla="*/ 0 w 231"/>
              <a:gd name="T1" fmla="*/ 55 h 56"/>
              <a:gd name="T2" fmla="*/ 20 w 231"/>
              <a:gd name="T3" fmla="*/ 52 h 56"/>
              <a:gd name="T4" fmla="*/ 26 w 231"/>
              <a:gd name="T5" fmla="*/ 33 h 56"/>
              <a:gd name="T6" fmla="*/ 38 w 231"/>
              <a:gd name="T7" fmla="*/ 16 h 56"/>
              <a:gd name="T8" fmla="*/ 61 w 231"/>
              <a:gd name="T9" fmla="*/ 4 h 56"/>
              <a:gd name="T10" fmla="*/ 78 w 231"/>
              <a:gd name="T11" fmla="*/ 3 h 56"/>
              <a:gd name="T12" fmla="*/ 96 w 231"/>
              <a:gd name="T13" fmla="*/ 0 h 56"/>
              <a:gd name="T14" fmla="*/ 114 w 231"/>
              <a:gd name="T15" fmla="*/ 7 h 56"/>
              <a:gd name="T16" fmla="*/ 128 w 231"/>
              <a:gd name="T17" fmla="*/ 13 h 56"/>
              <a:gd name="T18" fmla="*/ 144 w 231"/>
              <a:gd name="T19" fmla="*/ 23 h 56"/>
              <a:gd name="T20" fmla="*/ 160 w 231"/>
              <a:gd name="T21" fmla="*/ 28 h 56"/>
              <a:gd name="T22" fmla="*/ 177 w 231"/>
              <a:gd name="T23" fmla="*/ 25 h 56"/>
              <a:gd name="T24" fmla="*/ 197 w 231"/>
              <a:gd name="T25" fmla="*/ 23 h 56"/>
              <a:gd name="T26" fmla="*/ 210 w 231"/>
              <a:gd name="T27" fmla="*/ 7 h 56"/>
              <a:gd name="T28" fmla="*/ 230 w 231"/>
              <a:gd name="T29"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1" h="56">
                <a:moveTo>
                  <a:pt x="0" y="55"/>
                </a:moveTo>
                <a:lnTo>
                  <a:pt x="20" y="52"/>
                </a:lnTo>
                <a:lnTo>
                  <a:pt x="26" y="33"/>
                </a:lnTo>
                <a:lnTo>
                  <a:pt x="38" y="16"/>
                </a:lnTo>
                <a:lnTo>
                  <a:pt x="61" y="4"/>
                </a:lnTo>
                <a:lnTo>
                  <a:pt x="78" y="3"/>
                </a:lnTo>
                <a:lnTo>
                  <a:pt x="96" y="0"/>
                </a:lnTo>
                <a:lnTo>
                  <a:pt x="114" y="7"/>
                </a:lnTo>
                <a:lnTo>
                  <a:pt x="128" y="13"/>
                </a:lnTo>
                <a:lnTo>
                  <a:pt x="144" y="23"/>
                </a:lnTo>
                <a:lnTo>
                  <a:pt x="160" y="28"/>
                </a:lnTo>
                <a:lnTo>
                  <a:pt x="177" y="25"/>
                </a:lnTo>
                <a:lnTo>
                  <a:pt x="197" y="23"/>
                </a:lnTo>
                <a:lnTo>
                  <a:pt x="210" y="7"/>
                </a:lnTo>
                <a:lnTo>
                  <a:pt x="230" y="4"/>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24" name="未知"/>
          <p:cNvSpPr/>
          <p:nvPr/>
        </p:nvSpPr>
        <p:spPr bwMode="auto">
          <a:xfrm>
            <a:off x="5489576" y="3546476"/>
            <a:ext cx="328613" cy="87313"/>
          </a:xfrm>
          <a:custGeom>
            <a:avLst/>
            <a:gdLst>
              <a:gd name="T0" fmla="*/ 0 w 233"/>
              <a:gd name="T1" fmla="*/ 54 h 55"/>
              <a:gd name="T2" fmla="*/ 20 w 233"/>
              <a:gd name="T3" fmla="*/ 51 h 55"/>
              <a:gd name="T4" fmla="*/ 26 w 233"/>
              <a:gd name="T5" fmla="*/ 33 h 55"/>
              <a:gd name="T6" fmla="*/ 38 w 233"/>
              <a:gd name="T7" fmla="*/ 16 h 55"/>
              <a:gd name="T8" fmla="*/ 62 w 233"/>
              <a:gd name="T9" fmla="*/ 4 h 55"/>
              <a:gd name="T10" fmla="*/ 79 w 233"/>
              <a:gd name="T11" fmla="*/ 3 h 55"/>
              <a:gd name="T12" fmla="*/ 98 w 233"/>
              <a:gd name="T13" fmla="*/ 0 h 55"/>
              <a:gd name="T14" fmla="*/ 114 w 233"/>
              <a:gd name="T15" fmla="*/ 7 h 55"/>
              <a:gd name="T16" fmla="*/ 130 w 233"/>
              <a:gd name="T17" fmla="*/ 13 h 55"/>
              <a:gd name="T18" fmla="*/ 146 w 233"/>
              <a:gd name="T19" fmla="*/ 22 h 55"/>
              <a:gd name="T20" fmla="*/ 162 w 233"/>
              <a:gd name="T21" fmla="*/ 27 h 55"/>
              <a:gd name="T22" fmla="*/ 179 w 233"/>
              <a:gd name="T23" fmla="*/ 25 h 55"/>
              <a:gd name="T24" fmla="*/ 197 w 233"/>
              <a:gd name="T25" fmla="*/ 22 h 55"/>
              <a:gd name="T26" fmla="*/ 212 w 233"/>
              <a:gd name="T27" fmla="*/ 7 h 55"/>
              <a:gd name="T28" fmla="*/ 232 w 233"/>
              <a:gd name="T29" fmla="*/ 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55">
                <a:moveTo>
                  <a:pt x="0" y="54"/>
                </a:moveTo>
                <a:lnTo>
                  <a:pt x="20" y="51"/>
                </a:lnTo>
                <a:lnTo>
                  <a:pt x="26" y="33"/>
                </a:lnTo>
                <a:lnTo>
                  <a:pt x="38" y="16"/>
                </a:lnTo>
                <a:lnTo>
                  <a:pt x="62" y="4"/>
                </a:lnTo>
                <a:lnTo>
                  <a:pt x="79" y="3"/>
                </a:lnTo>
                <a:lnTo>
                  <a:pt x="98" y="0"/>
                </a:lnTo>
                <a:lnTo>
                  <a:pt x="114" y="7"/>
                </a:lnTo>
                <a:lnTo>
                  <a:pt x="130" y="13"/>
                </a:lnTo>
                <a:lnTo>
                  <a:pt x="146" y="22"/>
                </a:lnTo>
                <a:lnTo>
                  <a:pt x="162" y="27"/>
                </a:lnTo>
                <a:lnTo>
                  <a:pt x="179" y="25"/>
                </a:lnTo>
                <a:lnTo>
                  <a:pt x="197" y="22"/>
                </a:lnTo>
                <a:lnTo>
                  <a:pt x="212" y="7"/>
                </a:lnTo>
                <a:lnTo>
                  <a:pt x="232" y="4"/>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25" name="未知"/>
          <p:cNvSpPr/>
          <p:nvPr/>
        </p:nvSpPr>
        <p:spPr bwMode="auto">
          <a:xfrm>
            <a:off x="6311901" y="3576638"/>
            <a:ext cx="327025" cy="88900"/>
          </a:xfrm>
          <a:custGeom>
            <a:avLst/>
            <a:gdLst>
              <a:gd name="T0" fmla="*/ 0 w 232"/>
              <a:gd name="T1" fmla="*/ 55 h 56"/>
              <a:gd name="T2" fmla="*/ 20 w 232"/>
              <a:gd name="T3" fmla="*/ 52 h 56"/>
              <a:gd name="T4" fmla="*/ 26 w 232"/>
              <a:gd name="T5" fmla="*/ 33 h 56"/>
              <a:gd name="T6" fmla="*/ 38 w 232"/>
              <a:gd name="T7" fmla="*/ 16 h 56"/>
              <a:gd name="T8" fmla="*/ 62 w 232"/>
              <a:gd name="T9" fmla="*/ 4 h 56"/>
              <a:gd name="T10" fmla="*/ 79 w 232"/>
              <a:gd name="T11" fmla="*/ 3 h 56"/>
              <a:gd name="T12" fmla="*/ 98 w 232"/>
              <a:gd name="T13" fmla="*/ 0 h 56"/>
              <a:gd name="T14" fmla="*/ 113 w 232"/>
              <a:gd name="T15" fmla="*/ 7 h 56"/>
              <a:gd name="T16" fmla="*/ 129 w 232"/>
              <a:gd name="T17" fmla="*/ 13 h 56"/>
              <a:gd name="T18" fmla="*/ 145 w 232"/>
              <a:gd name="T19" fmla="*/ 23 h 56"/>
              <a:gd name="T20" fmla="*/ 161 w 232"/>
              <a:gd name="T21" fmla="*/ 28 h 56"/>
              <a:gd name="T22" fmla="*/ 178 w 232"/>
              <a:gd name="T23" fmla="*/ 25 h 56"/>
              <a:gd name="T24" fmla="*/ 196 w 232"/>
              <a:gd name="T25" fmla="*/ 23 h 56"/>
              <a:gd name="T26" fmla="*/ 211 w 232"/>
              <a:gd name="T27" fmla="*/ 7 h 56"/>
              <a:gd name="T28" fmla="*/ 231 w 232"/>
              <a:gd name="T29"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2" h="56">
                <a:moveTo>
                  <a:pt x="0" y="55"/>
                </a:moveTo>
                <a:lnTo>
                  <a:pt x="20" y="52"/>
                </a:lnTo>
                <a:lnTo>
                  <a:pt x="26" y="33"/>
                </a:lnTo>
                <a:lnTo>
                  <a:pt x="38" y="16"/>
                </a:lnTo>
                <a:lnTo>
                  <a:pt x="62" y="4"/>
                </a:lnTo>
                <a:lnTo>
                  <a:pt x="79" y="3"/>
                </a:lnTo>
                <a:lnTo>
                  <a:pt x="98" y="0"/>
                </a:lnTo>
                <a:lnTo>
                  <a:pt x="113" y="7"/>
                </a:lnTo>
                <a:lnTo>
                  <a:pt x="129" y="13"/>
                </a:lnTo>
                <a:lnTo>
                  <a:pt x="145" y="23"/>
                </a:lnTo>
                <a:lnTo>
                  <a:pt x="161" y="28"/>
                </a:lnTo>
                <a:lnTo>
                  <a:pt x="178" y="25"/>
                </a:lnTo>
                <a:lnTo>
                  <a:pt x="196" y="23"/>
                </a:lnTo>
                <a:lnTo>
                  <a:pt x="211" y="7"/>
                </a:lnTo>
                <a:lnTo>
                  <a:pt x="231" y="4"/>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26" name="未知"/>
          <p:cNvSpPr/>
          <p:nvPr/>
        </p:nvSpPr>
        <p:spPr bwMode="auto">
          <a:xfrm>
            <a:off x="8696326" y="4618039"/>
            <a:ext cx="307975" cy="179387"/>
          </a:xfrm>
          <a:custGeom>
            <a:avLst/>
            <a:gdLst>
              <a:gd name="T0" fmla="*/ 0 w 219"/>
              <a:gd name="T1" fmla="*/ 8 h 113"/>
              <a:gd name="T2" fmla="*/ 18 w 219"/>
              <a:gd name="T3" fmla="*/ 18 h 113"/>
              <a:gd name="T4" fmla="*/ 32 w 219"/>
              <a:gd name="T5" fmla="*/ 5 h 113"/>
              <a:gd name="T6" fmla="*/ 50 w 219"/>
              <a:gd name="T7" fmla="*/ 0 h 113"/>
              <a:gd name="T8" fmla="*/ 74 w 219"/>
              <a:gd name="T9" fmla="*/ 5 h 113"/>
              <a:gd name="T10" fmla="*/ 91 w 219"/>
              <a:gd name="T11" fmla="*/ 13 h 113"/>
              <a:gd name="T12" fmla="*/ 107 w 219"/>
              <a:gd name="T13" fmla="*/ 24 h 113"/>
              <a:gd name="T14" fmla="*/ 117 w 219"/>
              <a:gd name="T15" fmla="*/ 39 h 113"/>
              <a:gd name="T16" fmla="*/ 128 w 219"/>
              <a:gd name="T17" fmla="*/ 56 h 113"/>
              <a:gd name="T18" fmla="*/ 136 w 219"/>
              <a:gd name="T19" fmla="*/ 74 h 113"/>
              <a:gd name="T20" fmla="*/ 148 w 219"/>
              <a:gd name="T21" fmla="*/ 87 h 113"/>
              <a:gd name="T22" fmla="*/ 162 w 219"/>
              <a:gd name="T23" fmla="*/ 96 h 113"/>
              <a:gd name="T24" fmla="*/ 182 w 219"/>
              <a:gd name="T25" fmla="*/ 106 h 113"/>
              <a:gd name="T26" fmla="*/ 199 w 219"/>
              <a:gd name="T27" fmla="*/ 101 h 113"/>
              <a:gd name="T28" fmla="*/ 218 w 219"/>
              <a:gd name="T29" fmla="*/ 11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113">
                <a:moveTo>
                  <a:pt x="0" y="8"/>
                </a:moveTo>
                <a:lnTo>
                  <a:pt x="18" y="18"/>
                </a:lnTo>
                <a:lnTo>
                  <a:pt x="32" y="5"/>
                </a:lnTo>
                <a:lnTo>
                  <a:pt x="50" y="0"/>
                </a:lnTo>
                <a:lnTo>
                  <a:pt x="74" y="5"/>
                </a:lnTo>
                <a:lnTo>
                  <a:pt x="91" y="13"/>
                </a:lnTo>
                <a:lnTo>
                  <a:pt x="107" y="24"/>
                </a:lnTo>
                <a:lnTo>
                  <a:pt x="117" y="39"/>
                </a:lnTo>
                <a:lnTo>
                  <a:pt x="128" y="56"/>
                </a:lnTo>
                <a:lnTo>
                  <a:pt x="136" y="74"/>
                </a:lnTo>
                <a:lnTo>
                  <a:pt x="148" y="87"/>
                </a:lnTo>
                <a:lnTo>
                  <a:pt x="162" y="96"/>
                </a:lnTo>
                <a:lnTo>
                  <a:pt x="182" y="106"/>
                </a:lnTo>
                <a:lnTo>
                  <a:pt x="199" y="101"/>
                </a:lnTo>
                <a:lnTo>
                  <a:pt x="218" y="112"/>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27" name="未知"/>
          <p:cNvSpPr/>
          <p:nvPr/>
        </p:nvSpPr>
        <p:spPr bwMode="auto">
          <a:xfrm>
            <a:off x="6196014" y="4935539"/>
            <a:ext cx="585787" cy="73025"/>
          </a:xfrm>
          <a:custGeom>
            <a:avLst/>
            <a:gdLst>
              <a:gd name="T0" fmla="*/ 0 w 416"/>
              <a:gd name="T1" fmla="*/ 29 h 46"/>
              <a:gd name="T2" fmla="*/ 34 w 416"/>
              <a:gd name="T3" fmla="*/ 32 h 46"/>
              <a:gd name="T4" fmla="*/ 52 w 416"/>
              <a:gd name="T5" fmla="*/ 18 h 46"/>
              <a:gd name="T6" fmla="*/ 78 w 416"/>
              <a:gd name="T7" fmla="*/ 5 h 46"/>
              <a:gd name="T8" fmla="*/ 121 w 416"/>
              <a:gd name="T9" fmla="*/ 0 h 46"/>
              <a:gd name="T10" fmla="*/ 152 w 416"/>
              <a:gd name="T11" fmla="*/ 3 h 46"/>
              <a:gd name="T12" fmla="*/ 185 w 416"/>
              <a:gd name="T13" fmla="*/ 5 h 46"/>
              <a:gd name="T14" fmla="*/ 211 w 416"/>
              <a:gd name="T15" fmla="*/ 14 h 46"/>
              <a:gd name="T16" fmla="*/ 235 w 416"/>
              <a:gd name="T17" fmla="*/ 22 h 46"/>
              <a:gd name="T18" fmla="*/ 261 w 416"/>
              <a:gd name="T19" fmla="*/ 33 h 46"/>
              <a:gd name="T20" fmla="*/ 287 w 416"/>
              <a:gd name="T21" fmla="*/ 42 h 46"/>
              <a:gd name="T22" fmla="*/ 317 w 416"/>
              <a:gd name="T23" fmla="*/ 43 h 46"/>
              <a:gd name="T24" fmla="*/ 351 w 416"/>
              <a:gd name="T25" fmla="*/ 45 h 46"/>
              <a:gd name="T26" fmla="*/ 380 w 416"/>
              <a:gd name="T27" fmla="*/ 34 h 46"/>
              <a:gd name="T28" fmla="*/ 415 w 416"/>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6" h="46">
                <a:moveTo>
                  <a:pt x="0" y="29"/>
                </a:moveTo>
                <a:lnTo>
                  <a:pt x="34" y="32"/>
                </a:lnTo>
                <a:lnTo>
                  <a:pt x="52" y="18"/>
                </a:lnTo>
                <a:lnTo>
                  <a:pt x="78" y="5"/>
                </a:lnTo>
                <a:lnTo>
                  <a:pt x="121" y="0"/>
                </a:lnTo>
                <a:lnTo>
                  <a:pt x="152" y="3"/>
                </a:lnTo>
                <a:lnTo>
                  <a:pt x="185" y="5"/>
                </a:lnTo>
                <a:lnTo>
                  <a:pt x="211" y="14"/>
                </a:lnTo>
                <a:lnTo>
                  <a:pt x="235" y="22"/>
                </a:lnTo>
                <a:lnTo>
                  <a:pt x="261" y="33"/>
                </a:lnTo>
                <a:lnTo>
                  <a:pt x="287" y="42"/>
                </a:lnTo>
                <a:lnTo>
                  <a:pt x="317" y="43"/>
                </a:lnTo>
                <a:lnTo>
                  <a:pt x="351" y="45"/>
                </a:lnTo>
                <a:lnTo>
                  <a:pt x="380" y="34"/>
                </a:lnTo>
                <a:lnTo>
                  <a:pt x="415"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28" name="未知"/>
          <p:cNvSpPr/>
          <p:nvPr/>
        </p:nvSpPr>
        <p:spPr bwMode="auto">
          <a:xfrm>
            <a:off x="5964239" y="5386389"/>
            <a:ext cx="585787" cy="73025"/>
          </a:xfrm>
          <a:custGeom>
            <a:avLst/>
            <a:gdLst>
              <a:gd name="T0" fmla="*/ 0 w 415"/>
              <a:gd name="T1" fmla="*/ 29 h 46"/>
              <a:gd name="T2" fmla="*/ 34 w 415"/>
              <a:gd name="T3" fmla="*/ 32 h 46"/>
              <a:gd name="T4" fmla="*/ 52 w 415"/>
              <a:gd name="T5" fmla="*/ 18 h 46"/>
              <a:gd name="T6" fmla="*/ 78 w 415"/>
              <a:gd name="T7" fmla="*/ 5 h 46"/>
              <a:gd name="T8" fmla="*/ 120 w 415"/>
              <a:gd name="T9" fmla="*/ 0 h 46"/>
              <a:gd name="T10" fmla="*/ 152 w 415"/>
              <a:gd name="T11" fmla="*/ 3 h 46"/>
              <a:gd name="T12" fmla="*/ 184 w 415"/>
              <a:gd name="T13" fmla="*/ 5 h 46"/>
              <a:gd name="T14" fmla="*/ 211 w 415"/>
              <a:gd name="T15" fmla="*/ 14 h 46"/>
              <a:gd name="T16" fmla="*/ 235 w 415"/>
              <a:gd name="T17" fmla="*/ 22 h 46"/>
              <a:gd name="T18" fmla="*/ 260 w 415"/>
              <a:gd name="T19" fmla="*/ 33 h 46"/>
              <a:gd name="T20" fmla="*/ 285 w 415"/>
              <a:gd name="T21" fmla="*/ 42 h 46"/>
              <a:gd name="T22" fmla="*/ 317 w 415"/>
              <a:gd name="T23" fmla="*/ 43 h 46"/>
              <a:gd name="T24" fmla="*/ 350 w 415"/>
              <a:gd name="T25" fmla="*/ 45 h 46"/>
              <a:gd name="T26" fmla="*/ 379 w 415"/>
              <a:gd name="T27" fmla="*/ 34 h 46"/>
              <a:gd name="T28" fmla="*/ 414 w 415"/>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5" h="46">
                <a:moveTo>
                  <a:pt x="0" y="29"/>
                </a:moveTo>
                <a:lnTo>
                  <a:pt x="34" y="32"/>
                </a:lnTo>
                <a:lnTo>
                  <a:pt x="52" y="18"/>
                </a:lnTo>
                <a:lnTo>
                  <a:pt x="78" y="5"/>
                </a:lnTo>
                <a:lnTo>
                  <a:pt x="120" y="0"/>
                </a:lnTo>
                <a:lnTo>
                  <a:pt x="152" y="3"/>
                </a:lnTo>
                <a:lnTo>
                  <a:pt x="184" y="5"/>
                </a:lnTo>
                <a:lnTo>
                  <a:pt x="211" y="14"/>
                </a:lnTo>
                <a:lnTo>
                  <a:pt x="235" y="22"/>
                </a:lnTo>
                <a:lnTo>
                  <a:pt x="260" y="33"/>
                </a:lnTo>
                <a:lnTo>
                  <a:pt x="285" y="42"/>
                </a:lnTo>
                <a:lnTo>
                  <a:pt x="317" y="43"/>
                </a:lnTo>
                <a:lnTo>
                  <a:pt x="350" y="45"/>
                </a:lnTo>
                <a:lnTo>
                  <a:pt x="379" y="34"/>
                </a:lnTo>
                <a:lnTo>
                  <a:pt x="414"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29" name="未知"/>
          <p:cNvSpPr/>
          <p:nvPr/>
        </p:nvSpPr>
        <p:spPr bwMode="auto">
          <a:xfrm>
            <a:off x="7375525" y="5138738"/>
            <a:ext cx="585788" cy="76200"/>
          </a:xfrm>
          <a:custGeom>
            <a:avLst/>
            <a:gdLst>
              <a:gd name="T0" fmla="*/ 0 w 415"/>
              <a:gd name="T1" fmla="*/ 31 h 48"/>
              <a:gd name="T2" fmla="*/ 34 w 415"/>
              <a:gd name="T3" fmla="*/ 33 h 48"/>
              <a:gd name="T4" fmla="*/ 51 w 415"/>
              <a:gd name="T5" fmla="*/ 19 h 48"/>
              <a:gd name="T6" fmla="*/ 78 w 415"/>
              <a:gd name="T7" fmla="*/ 5 h 48"/>
              <a:gd name="T8" fmla="*/ 121 w 415"/>
              <a:gd name="T9" fmla="*/ 0 h 48"/>
              <a:gd name="T10" fmla="*/ 152 w 415"/>
              <a:gd name="T11" fmla="*/ 3 h 48"/>
              <a:gd name="T12" fmla="*/ 184 w 415"/>
              <a:gd name="T13" fmla="*/ 5 h 48"/>
              <a:gd name="T14" fmla="*/ 211 w 415"/>
              <a:gd name="T15" fmla="*/ 15 h 48"/>
              <a:gd name="T16" fmla="*/ 235 w 415"/>
              <a:gd name="T17" fmla="*/ 24 h 48"/>
              <a:gd name="T18" fmla="*/ 261 w 415"/>
              <a:gd name="T19" fmla="*/ 35 h 48"/>
              <a:gd name="T20" fmla="*/ 286 w 415"/>
              <a:gd name="T21" fmla="*/ 44 h 48"/>
              <a:gd name="T22" fmla="*/ 316 w 415"/>
              <a:gd name="T23" fmla="*/ 45 h 48"/>
              <a:gd name="T24" fmla="*/ 350 w 415"/>
              <a:gd name="T25" fmla="*/ 47 h 48"/>
              <a:gd name="T26" fmla="*/ 379 w 415"/>
              <a:gd name="T27" fmla="*/ 36 h 48"/>
              <a:gd name="T28" fmla="*/ 414 w 415"/>
              <a:gd name="T29"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5" h="48">
                <a:moveTo>
                  <a:pt x="0" y="31"/>
                </a:moveTo>
                <a:lnTo>
                  <a:pt x="34" y="33"/>
                </a:lnTo>
                <a:lnTo>
                  <a:pt x="51" y="19"/>
                </a:lnTo>
                <a:lnTo>
                  <a:pt x="78" y="5"/>
                </a:lnTo>
                <a:lnTo>
                  <a:pt x="121" y="0"/>
                </a:lnTo>
                <a:lnTo>
                  <a:pt x="152" y="3"/>
                </a:lnTo>
                <a:lnTo>
                  <a:pt x="184" y="5"/>
                </a:lnTo>
                <a:lnTo>
                  <a:pt x="211" y="15"/>
                </a:lnTo>
                <a:lnTo>
                  <a:pt x="235" y="24"/>
                </a:lnTo>
                <a:lnTo>
                  <a:pt x="261" y="35"/>
                </a:lnTo>
                <a:lnTo>
                  <a:pt x="286" y="44"/>
                </a:lnTo>
                <a:lnTo>
                  <a:pt x="316" y="45"/>
                </a:lnTo>
                <a:lnTo>
                  <a:pt x="350" y="47"/>
                </a:lnTo>
                <a:lnTo>
                  <a:pt x="379" y="36"/>
                </a:lnTo>
                <a:lnTo>
                  <a:pt x="414"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30" name="未知"/>
          <p:cNvSpPr/>
          <p:nvPr/>
        </p:nvSpPr>
        <p:spPr bwMode="auto">
          <a:xfrm>
            <a:off x="4252914" y="5386389"/>
            <a:ext cx="585787" cy="73025"/>
          </a:xfrm>
          <a:custGeom>
            <a:avLst/>
            <a:gdLst>
              <a:gd name="T0" fmla="*/ 0 w 415"/>
              <a:gd name="T1" fmla="*/ 29 h 46"/>
              <a:gd name="T2" fmla="*/ 34 w 415"/>
              <a:gd name="T3" fmla="*/ 32 h 46"/>
              <a:gd name="T4" fmla="*/ 52 w 415"/>
              <a:gd name="T5" fmla="*/ 18 h 46"/>
              <a:gd name="T6" fmla="*/ 78 w 415"/>
              <a:gd name="T7" fmla="*/ 5 h 46"/>
              <a:gd name="T8" fmla="*/ 120 w 415"/>
              <a:gd name="T9" fmla="*/ 0 h 46"/>
              <a:gd name="T10" fmla="*/ 152 w 415"/>
              <a:gd name="T11" fmla="*/ 3 h 46"/>
              <a:gd name="T12" fmla="*/ 184 w 415"/>
              <a:gd name="T13" fmla="*/ 5 h 46"/>
              <a:gd name="T14" fmla="*/ 211 w 415"/>
              <a:gd name="T15" fmla="*/ 14 h 46"/>
              <a:gd name="T16" fmla="*/ 235 w 415"/>
              <a:gd name="T17" fmla="*/ 22 h 46"/>
              <a:gd name="T18" fmla="*/ 260 w 415"/>
              <a:gd name="T19" fmla="*/ 33 h 46"/>
              <a:gd name="T20" fmla="*/ 285 w 415"/>
              <a:gd name="T21" fmla="*/ 42 h 46"/>
              <a:gd name="T22" fmla="*/ 317 w 415"/>
              <a:gd name="T23" fmla="*/ 43 h 46"/>
              <a:gd name="T24" fmla="*/ 350 w 415"/>
              <a:gd name="T25" fmla="*/ 45 h 46"/>
              <a:gd name="T26" fmla="*/ 379 w 415"/>
              <a:gd name="T27" fmla="*/ 34 h 46"/>
              <a:gd name="T28" fmla="*/ 414 w 415"/>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5" h="46">
                <a:moveTo>
                  <a:pt x="0" y="29"/>
                </a:moveTo>
                <a:lnTo>
                  <a:pt x="34" y="32"/>
                </a:lnTo>
                <a:lnTo>
                  <a:pt x="52" y="18"/>
                </a:lnTo>
                <a:lnTo>
                  <a:pt x="78" y="5"/>
                </a:lnTo>
                <a:lnTo>
                  <a:pt x="120" y="0"/>
                </a:lnTo>
                <a:lnTo>
                  <a:pt x="152" y="3"/>
                </a:lnTo>
                <a:lnTo>
                  <a:pt x="184" y="5"/>
                </a:lnTo>
                <a:lnTo>
                  <a:pt x="211" y="14"/>
                </a:lnTo>
                <a:lnTo>
                  <a:pt x="235" y="22"/>
                </a:lnTo>
                <a:lnTo>
                  <a:pt x="260" y="33"/>
                </a:lnTo>
                <a:lnTo>
                  <a:pt x="285" y="42"/>
                </a:lnTo>
                <a:lnTo>
                  <a:pt x="317" y="43"/>
                </a:lnTo>
                <a:lnTo>
                  <a:pt x="350" y="45"/>
                </a:lnTo>
                <a:lnTo>
                  <a:pt x="379" y="34"/>
                </a:lnTo>
                <a:lnTo>
                  <a:pt x="414"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31" name="未知"/>
          <p:cNvSpPr/>
          <p:nvPr/>
        </p:nvSpPr>
        <p:spPr bwMode="auto">
          <a:xfrm>
            <a:off x="7543801" y="5413376"/>
            <a:ext cx="588963" cy="73025"/>
          </a:xfrm>
          <a:custGeom>
            <a:avLst/>
            <a:gdLst>
              <a:gd name="T0" fmla="*/ 0 w 416"/>
              <a:gd name="T1" fmla="*/ 29 h 46"/>
              <a:gd name="T2" fmla="*/ 34 w 416"/>
              <a:gd name="T3" fmla="*/ 32 h 46"/>
              <a:gd name="T4" fmla="*/ 52 w 416"/>
              <a:gd name="T5" fmla="*/ 18 h 46"/>
              <a:gd name="T6" fmla="*/ 78 w 416"/>
              <a:gd name="T7" fmla="*/ 5 h 46"/>
              <a:gd name="T8" fmla="*/ 121 w 416"/>
              <a:gd name="T9" fmla="*/ 0 h 46"/>
              <a:gd name="T10" fmla="*/ 152 w 416"/>
              <a:gd name="T11" fmla="*/ 3 h 46"/>
              <a:gd name="T12" fmla="*/ 185 w 416"/>
              <a:gd name="T13" fmla="*/ 5 h 46"/>
              <a:gd name="T14" fmla="*/ 211 w 416"/>
              <a:gd name="T15" fmla="*/ 14 h 46"/>
              <a:gd name="T16" fmla="*/ 235 w 416"/>
              <a:gd name="T17" fmla="*/ 22 h 46"/>
              <a:gd name="T18" fmla="*/ 261 w 416"/>
              <a:gd name="T19" fmla="*/ 33 h 46"/>
              <a:gd name="T20" fmla="*/ 287 w 416"/>
              <a:gd name="T21" fmla="*/ 42 h 46"/>
              <a:gd name="T22" fmla="*/ 317 w 416"/>
              <a:gd name="T23" fmla="*/ 43 h 46"/>
              <a:gd name="T24" fmla="*/ 351 w 416"/>
              <a:gd name="T25" fmla="*/ 45 h 46"/>
              <a:gd name="T26" fmla="*/ 380 w 416"/>
              <a:gd name="T27" fmla="*/ 34 h 46"/>
              <a:gd name="T28" fmla="*/ 415 w 416"/>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6" h="46">
                <a:moveTo>
                  <a:pt x="0" y="29"/>
                </a:moveTo>
                <a:lnTo>
                  <a:pt x="34" y="32"/>
                </a:lnTo>
                <a:lnTo>
                  <a:pt x="52" y="18"/>
                </a:lnTo>
                <a:lnTo>
                  <a:pt x="78" y="5"/>
                </a:lnTo>
                <a:lnTo>
                  <a:pt x="121" y="0"/>
                </a:lnTo>
                <a:lnTo>
                  <a:pt x="152" y="3"/>
                </a:lnTo>
                <a:lnTo>
                  <a:pt x="185" y="5"/>
                </a:lnTo>
                <a:lnTo>
                  <a:pt x="211" y="14"/>
                </a:lnTo>
                <a:lnTo>
                  <a:pt x="235" y="22"/>
                </a:lnTo>
                <a:lnTo>
                  <a:pt x="261" y="33"/>
                </a:lnTo>
                <a:lnTo>
                  <a:pt x="287" y="42"/>
                </a:lnTo>
                <a:lnTo>
                  <a:pt x="317" y="43"/>
                </a:lnTo>
                <a:lnTo>
                  <a:pt x="351" y="45"/>
                </a:lnTo>
                <a:lnTo>
                  <a:pt x="380" y="34"/>
                </a:lnTo>
                <a:lnTo>
                  <a:pt x="415"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32" name="未知"/>
          <p:cNvSpPr/>
          <p:nvPr/>
        </p:nvSpPr>
        <p:spPr bwMode="auto">
          <a:xfrm>
            <a:off x="2941639" y="5413376"/>
            <a:ext cx="585787" cy="73025"/>
          </a:xfrm>
          <a:custGeom>
            <a:avLst/>
            <a:gdLst>
              <a:gd name="T0" fmla="*/ 0 w 415"/>
              <a:gd name="T1" fmla="*/ 29 h 46"/>
              <a:gd name="T2" fmla="*/ 34 w 415"/>
              <a:gd name="T3" fmla="*/ 32 h 46"/>
              <a:gd name="T4" fmla="*/ 52 w 415"/>
              <a:gd name="T5" fmla="*/ 18 h 46"/>
              <a:gd name="T6" fmla="*/ 78 w 415"/>
              <a:gd name="T7" fmla="*/ 5 h 46"/>
              <a:gd name="T8" fmla="*/ 120 w 415"/>
              <a:gd name="T9" fmla="*/ 0 h 46"/>
              <a:gd name="T10" fmla="*/ 152 w 415"/>
              <a:gd name="T11" fmla="*/ 3 h 46"/>
              <a:gd name="T12" fmla="*/ 184 w 415"/>
              <a:gd name="T13" fmla="*/ 5 h 46"/>
              <a:gd name="T14" fmla="*/ 211 w 415"/>
              <a:gd name="T15" fmla="*/ 14 h 46"/>
              <a:gd name="T16" fmla="*/ 235 w 415"/>
              <a:gd name="T17" fmla="*/ 22 h 46"/>
              <a:gd name="T18" fmla="*/ 260 w 415"/>
              <a:gd name="T19" fmla="*/ 33 h 46"/>
              <a:gd name="T20" fmla="*/ 285 w 415"/>
              <a:gd name="T21" fmla="*/ 42 h 46"/>
              <a:gd name="T22" fmla="*/ 317 w 415"/>
              <a:gd name="T23" fmla="*/ 43 h 46"/>
              <a:gd name="T24" fmla="*/ 350 w 415"/>
              <a:gd name="T25" fmla="*/ 45 h 46"/>
              <a:gd name="T26" fmla="*/ 379 w 415"/>
              <a:gd name="T27" fmla="*/ 34 h 46"/>
              <a:gd name="T28" fmla="*/ 414 w 415"/>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5" h="46">
                <a:moveTo>
                  <a:pt x="0" y="29"/>
                </a:moveTo>
                <a:lnTo>
                  <a:pt x="34" y="32"/>
                </a:lnTo>
                <a:lnTo>
                  <a:pt x="52" y="18"/>
                </a:lnTo>
                <a:lnTo>
                  <a:pt x="78" y="5"/>
                </a:lnTo>
                <a:lnTo>
                  <a:pt x="120" y="0"/>
                </a:lnTo>
                <a:lnTo>
                  <a:pt x="152" y="3"/>
                </a:lnTo>
                <a:lnTo>
                  <a:pt x="184" y="5"/>
                </a:lnTo>
                <a:lnTo>
                  <a:pt x="211" y="14"/>
                </a:lnTo>
                <a:lnTo>
                  <a:pt x="235" y="22"/>
                </a:lnTo>
                <a:lnTo>
                  <a:pt x="260" y="33"/>
                </a:lnTo>
                <a:lnTo>
                  <a:pt x="285" y="42"/>
                </a:lnTo>
                <a:lnTo>
                  <a:pt x="317" y="43"/>
                </a:lnTo>
                <a:lnTo>
                  <a:pt x="350" y="45"/>
                </a:lnTo>
                <a:lnTo>
                  <a:pt x="379" y="34"/>
                </a:lnTo>
                <a:lnTo>
                  <a:pt x="414"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33" name="未知"/>
          <p:cNvSpPr/>
          <p:nvPr/>
        </p:nvSpPr>
        <p:spPr bwMode="auto">
          <a:xfrm>
            <a:off x="2430464" y="5111751"/>
            <a:ext cx="585787" cy="74613"/>
          </a:xfrm>
          <a:custGeom>
            <a:avLst/>
            <a:gdLst>
              <a:gd name="T0" fmla="*/ 0 w 416"/>
              <a:gd name="T1" fmla="*/ 30 h 47"/>
              <a:gd name="T2" fmla="*/ 34 w 416"/>
              <a:gd name="T3" fmla="*/ 33 h 47"/>
              <a:gd name="T4" fmla="*/ 52 w 416"/>
              <a:gd name="T5" fmla="*/ 18 h 47"/>
              <a:gd name="T6" fmla="*/ 78 w 416"/>
              <a:gd name="T7" fmla="*/ 5 h 47"/>
              <a:gd name="T8" fmla="*/ 121 w 416"/>
              <a:gd name="T9" fmla="*/ 0 h 47"/>
              <a:gd name="T10" fmla="*/ 152 w 416"/>
              <a:gd name="T11" fmla="*/ 3 h 47"/>
              <a:gd name="T12" fmla="*/ 185 w 416"/>
              <a:gd name="T13" fmla="*/ 5 h 47"/>
              <a:gd name="T14" fmla="*/ 211 w 416"/>
              <a:gd name="T15" fmla="*/ 14 h 47"/>
              <a:gd name="T16" fmla="*/ 235 w 416"/>
              <a:gd name="T17" fmla="*/ 23 h 47"/>
              <a:gd name="T18" fmla="*/ 261 w 416"/>
              <a:gd name="T19" fmla="*/ 34 h 47"/>
              <a:gd name="T20" fmla="*/ 287 w 416"/>
              <a:gd name="T21" fmla="*/ 43 h 47"/>
              <a:gd name="T22" fmla="*/ 317 w 416"/>
              <a:gd name="T23" fmla="*/ 44 h 47"/>
              <a:gd name="T24" fmla="*/ 351 w 416"/>
              <a:gd name="T25" fmla="*/ 46 h 47"/>
              <a:gd name="T26" fmla="*/ 380 w 416"/>
              <a:gd name="T27" fmla="*/ 35 h 47"/>
              <a:gd name="T28" fmla="*/ 415 w 416"/>
              <a:gd name="T2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6" h="47">
                <a:moveTo>
                  <a:pt x="0" y="30"/>
                </a:moveTo>
                <a:lnTo>
                  <a:pt x="34" y="33"/>
                </a:lnTo>
                <a:lnTo>
                  <a:pt x="52" y="18"/>
                </a:lnTo>
                <a:lnTo>
                  <a:pt x="78" y="5"/>
                </a:lnTo>
                <a:lnTo>
                  <a:pt x="121" y="0"/>
                </a:lnTo>
                <a:lnTo>
                  <a:pt x="152" y="3"/>
                </a:lnTo>
                <a:lnTo>
                  <a:pt x="185" y="5"/>
                </a:lnTo>
                <a:lnTo>
                  <a:pt x="211" y="14"/>
                </a:lnTo>
                <a:lnTo>
                  <a:pt x="235" y="23"/>
                </a:lnTo>
                <a:lnTo>
                  <a:pt x="261" y="34"/>
                </a:lnTo>
                <a:lnTo>
                  <a:pt x="287" y="43"/>
                </a:lnTo>
                <a:lnTo>
                  <a:pt x="317" y="44"/>
                </a:lnTo>
                <a:lnTo>
                  <a:pt x="351" y="46"/>
                </a:lnTo>
                <a:lnTo>
                  <a:pt x="380" y="35"/>
                </a:lnTo>
                <a:lnTo>
                  <a:pt x="415"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34" name="未知"/>
          <p:cNvSpPr/>
          <p:nvPr/>
        </p:nvSpPr>
        <p:spPr bwMode="auto">
          <a:xfrm>
            <a:off x="8202613" y="5192713"/>
            <a:ext cx="584200" cy="76200"/>
          </a:xfrm>
          <a:custGeom>
            <a:avLst/>
            <a:gdLst>
              <a:gd name="T0" fmla="*/ 0 w 414"/>
              <a:gd name="T1" fmla="*/ 31 h 48"/>
              <a:gd name="T2" fmla="*/ 34 w 414"/>
              <a:gd name="T3" fmla="*/ 33 h 48"/>
              <a:gd name="T4" fmla="*/ 51 w 414"/>
              <a:gd name="T5" fmla="*/ 19 h 48"/>
              <a:gd name="T6" fmla="*/ 78 w 414"/>
              <a:gd name="T7" fmla="*/ 5 h 48"/>
              <a:gd name="T8" fmla="*/ 120 w 414"/>
              <a:gd name="T9" fmla="*/ 0 h 48"/>
              <a:gd name="T10" fmla="*/ 152 w 414"/>
              <a:gd name="T11" fmla="*/ 3 h 48"/>
              <a:gd name="T12" fmla="*/ 183 w 414"/>
              <a:gd name="T13" fmla="*/ 5 h 48"/>
              <a:gd name="T14" fmla="*/ 211 w 414"/>
              <a:gd name="T15" fmla="*/ 15 h 48"/>
              <a:gd name="T16" fmla="*/ 235 w 414"/>
              <a:gd name="T17" fmla="*/ 24 h 48"/>
              <a:gd name="T18" fmla="*/ 260 w 414"/>
              <a:gd name="T19" fmla="*/ 35 h 48"/>
              <a:gd name="T20" fmla="*/ 285 w 414"/>
              <a:gd name="T21" fmla="*/ 44 h 48"/>
              <a:gd name="T22" fmla="*/ 316 w 414"/>
              <a:gd name="T23" fmla="*/ 45 h 48"/>
              <a:gd name="T24" fmla="*/ 349 w 414"/>
              <a:gd name="T25" fmla="*/ 47 h 48"/>
              <a:gd name="T26" fmla="*/ 378 w 414"/>
              <a:gd name="T27" fmla="*/ 36 h 48"/>
              <a:gd name="T28" fmla="*/ 413 w 414"/>
              <a:gd name="T29"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4" h="48">
                <a:moveTo>
                  <a:pt x="0" y="31"/>
                </a:moveTo>
                <a:lnTo>
                  <a:pt x="34" y="33"/>
                </a:lnTo>
                <a:lnTo>
                  <a:pt x="51" y="19"/>
                </a:lnTo>
                <a:lnTo>
                  <a:pt x="78" y="5"/>
                </a:lnTo>
                <a:lnTo>
                  <a:pt x="120" y="0"/>
                </a:lnTo>
                <a:lnTo>
                  <a:pt x="152" y="3"/>
                </a:lnTo>
                <a:lnTo>
                  <a:pt x="183" y="5"/>
                </a:lnTo>
                <a:lnTo>
                  <a:pt x="211" y="15"/>
                </a:lnTo>
                <a:lnTo>
                  <a:pt x="235" y="24"/>
                </a:lnTo>
                <a:lnTo>
                  <a:pt x="260" y="35"/>
                </a:lnTo>
                <a:lnTo>
                  <a:pt x="285" y="44"/>
                </a:lnTo>
                <a:lnTo>
                  <a:pt x="316" y="45"/>
                </a:lnTo>
                <a:lnTo>
                  <a:pt x="349" y="47"/>
                </a:lnTo>
                <a:lnTo>
                  <a:pt x="378" y="36"/>
                </a:lnTo>
                <a:lnTo>
                  <a:pt x="413"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35" name="Oval 71"/>
          <p:cNvSpPr>
            <a:spLocks noChangeArrowheads="1"/>
          </p:cNvSpPr>
          <p:nvPr/>
        </p:nvSpPr>
        <p:spPr bwMode="auto">
          <a:xfrm>
            <a:off x="6105526" y="3400425"/>
            <a:ext cx="28575" cy="793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Oval 72"/>
          <p:cNvSpPr>
            <a:spLocks noChangeArrowheads="1"/>
          </p:cNvSpPr>
          <p:nvPr/>
        </p:nvSpPr>
        <p:spPr bwMode="auto">
          <a:xfrm rot="480000">
            <a:off x="6651625" y="3430589"/>
            <a:ext cx="26988" cy="952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Line 73"/>
          <p:cNvSpPr>
            <a:spLocks noChangeShapeType="1"/>
          </p:cNvSpPr>
          <p:nvPr/>
        </p:nvSpPr>
        <p:spPr bwMode="auto">
          <a:xfrm>
            <a:off x="6823075" y="3516313"/>
            <a:ext cx="247650" cy="36512"/>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Line 74"/>
          <p:cNvSpPr>
            <a:spLocks noChangeShapeType="1"/>
          </p:cNvSpPr>
          <p:nvPr/>
        </p:nvSpPr>
        <p:spPr bwMode="auto">
          <a:xfrm>
            <a:off x="8134350" y="4019551"/>
            <a:ext cx="209550" cy="142875"/>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9" name="Line 75"/>
          <p:cNvSpPr>
            <a:spLocks noChangeShapeType="1"/>
          </p:cNvSpPr>
          <p:nvPr/>
        </p:nvSpPr>
        <p:spPr bwMode="auto">
          <a:xfrm>
            <a:off x="8370888" y="4195764"/>
            <a:ext cx="201612" cy="155575"/>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40" name="Line 76"/>
          <p:cNvSpPr>
            <a:spLocks noChangeShapeType="1"/>
          </p:cNvSpPr>
          <p:nvPr/>
        </p:nvSpPr>
        <p:spPr bwMode="auto">
          <a:xfrm>
            <a:off x="8550276" y="4370389"/>
            <a:ext cx="250825" cy="115887"/>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1341" name="Group 77"/>
          <p:cNvGrpSpPr/>
          <p:nvPr/>
        </p:nvGrpSpPr>
        <p:grpSpPr bwMode="auto">
          <a:xfrm>
            <a:off x="8864600" y="4476751"/>
            <a:ext cx="242888" cy="131763"/>
            <a:chOff x="0" y="0"/>
            <a:chExt cx="172" cy="83"/>
          </a:xfrm>
        </p:grpSpPr>
        <p:sp>
          <p:nvSpPr>
            <p:cNvPr id="11342" name="Arc 78"/>
            <p:cNvSpPr/>
            <p:nvPr/>
          </p:nvSpPr>
          <p:spPr bwMode="auto">
            <a:xfrm rot="1320000">
              <a:off x="78" y="34"/>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43" name="Arc 79"/>
            <p:cNvSpPr/>
            <p:nvPr/>
          </p:nvSpPr>
          <p:spPr bwMode="auto">
            <a:xfrm rot="1320000">
              <a:off x="0" y="0"/>
              <a:ext cx="93" cy="47"/>
            </a:xfrm>
            <a:custGeom>
              <a:avLst/>
              <a:gdLst>
                <a:gd name="G0" fmla="+- 21595 0 0"/>
                <a:gd name="G1" fmla="+- 21598 0 0"/>
                <a:gd name="G2" fmla="+- 21600 0 0"/>
                <a:gd name="T0" fmla="*/ 0 w 21595"/>
                <a:gd name="T1" fmla="*/ 21139 h 21598"/>
                <a:gd name="T2" fmla="*/ 21363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38"/>
                  </a:moveTo>
                  <a:cubicBezTo>
                    <a:pt x="247" y="9481"/>
                    <a:pt x="9703" y="124"/>
                    <a:pt x="21362" y="-1"/>
                  </a:cubicBezTo>
                </a:path>
                <a:path w="21595" h="21598" stroke="0" extrusionOk="0">
                  <a:moveTo>
                    <a:pt x="-1" y="21138"/>
                  </a:moveTo>
                  <a:cubicBezTo>
                    <a:pt x="247" y="9481"/>
                    <a:pt x="9703" y="124"/>
                    <a:pt x="21362"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344" name="Line 80"/>
          <p:cNvSpPr>
            <a:spLocks noChangeShapeType="1"/>
          </p:cNvSpPr>
          <p:nvPr/>
        </p:nvSpPr>
        <p:spPr bwMode="auto">
          <a:xfrm>
            <a:off x="8888413" y="4537075"/>
            <a:ext cx="233362" cy="88900"/>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45" name="Oval 81"/>
          <p:cNvSpPr>
            <a:spLocks noChangeArrowheads="1"/>
          </p:cNvSpPr>
          <p:nvPr/>
        </p:nvSpPr>
        <p:spPr bwMode="auto">
          <a:xfrm rot="1320000">
            <a:off x="8967789" y="4516439"/>
            <a:ext cx="28575" cy="793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1346" name="Group 82"/>
          <p:cNvGrpSpPr/>
          <p:nvPr/>
        </p:nvGrpSpPr>
        <p:grpSpPr bwMode="auto">
          <a:xfrm>
            <a:off x="9132889" y="4597400"/>
            <a:ext cx="242887" cy="141288"/>
            <a:chOff x="0" y="0"/>
            <a:chExt cx="172" cy="89"/>
          </a:xfrm>
        </p:grpSpPr>
        <p:sp>
          <p:nvSpPr>
            <p:cNvPr id="11347" name="Arc 83"/>
            <p:cNvSpPr/>
            <p:nvPr/>
          </p:nvSpPr>
          <p:spPr bwMode="auto">
            <a:xfrm rot="1440000">
              <a:off x="78" y="40"/>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48" name="Arc 84"/>
            <p:cNvSpPr/>
            <p:nvPr/>
          </p:nvSpPr>
          <p:spPr bwMode="auto">
            <a:xfrm rot="1440000">
              <a:off x="0" y="0"/>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349" name="Line 85"/>
          <p:cNvSpPr>
            <a:spLocks noChangeShapeType="1"/>
          </p:cNvSpPr>
          <p:nvPr/>
        </p:nvSpPr>
        <p:spPr bwMode="auto">
          <a:xfrm>
            <a:off x="9077325" y="4648201"/>
            <a:ext cx="230188" cy="98425"/>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50" name="Oval 86"/>
          <p:cNvSpPr>
            <a:spLocks noChangeArrowheads="1"/>
          </p:cNvSpPr>
          <p:nvPr/>
        </p:nvSpPr>
        <p:spPr bwMode="auto">
          <a:xfrm rot="1440000">
            <a:off x="9194800" y="4645025"/>
            <a:ext cx="26988" cy="793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1351" name="Group 87"/>
          <p:cNvGrpSpPr/>
          <p:nvPr/>
        </p:nvGrpSpPr>
        <p:grpSpPr bwMode="auto">
          <a:xfrm>
            <a:off x="9334500" y="4718050"/>
            <a:ext cx="242888" cy="139700"/>
            <a:chOff x="0" y="0"/>
            <a:chExt cx="172" cy="88"/>
          </a:xfrm>
        </p:grpSpPr>
        <p:sp>
          <p:nvSpPr>
            <p:cNvPr id="11352" name="Arc 88"/>
            <p:cNvSpPr/>
            <p:nvPr/>
          </p:nvSpPr>
          <p:spPr bwMode="auto">
            <a:xfrm rot="1440000">
              <a:off x="78" y="39"/>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53" name="Arc 89"/>
            <p:cNvSpPr/>
            <p:nvPr/>
          </p:nvSpPr>
          <p:spPr bwMode="auto">
            <a:xfrm rot="1440000">
              <a:off x="0" y="0"/>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354" name="Line 90"/>
          <p:cNvSpPr>
            <a:spLocks noChangeShapeType="1"/>
          </p:cNvSpPr>
          <p:nvPr/>
        </p:nvSpPr>
        <p:spPr bwMode="auto">
          <a:xfrm>
            <a:off x="9321800" y="4770439"/>
            <a:ext cx="230188" cy="96837"/>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55" name="Oval 91"/>
          <p:cNvSpPr>
            <a:spLocks noChangeArrowheads="1"/>
          </p:cNvSpPr>
          <p:nvPr/>
        </p:nvSpPr>
        <p:spPr bwMode="auto">
          <a:xfrm rot="1440000">
            <a:off x="9440864" y="4764089"/>
            <a:ext cx="26987" cy="793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1356" name="Group 92"/>
          <p:cNvGrpSpPr/>
          <p:nvPr/>
        </p:nvGrpSpPr>
        <p:grpSpPr bwMode="auto">
          <a:xfrm>
            <a:off x="5416551" y="3397250"/>
            <a:ext cx="282575" cy="90488"/>
            <a:chOff x="0" y="0"/>
            <a:chExt cx="199" cy="57"/>
          </a:xfrm>
        </p:grpSpPr>
        <p:grpSp>
          <p:nvGrpSpPr>
            <p:cNvPr id="11357" name="Group 93"/>
            <p:cNvGrpSpPr/>
            <p:nvPr/>
          </p:nvGrpSpPr>
          <p:grpSpPr bwMode="auto">
            <a:xfrm>
              <a:off x="11" y="0"/>
              <a:ext cx="181" cy="57"/>
              <a:chOff x="0" y="0"/>
              <a:chExt cx="181" cy="57"/>
            </a:xfrm>
          </p:grpSpPr>
          <p:sp>
            <p:nvSpPr>
              <p:cNvPr id="11358" name="Arc 94"/>
              <p:cNvSpPr/>
              <p:nvPr/>
            </p:nvSpPr>
            <p:spPr bwMode="auto">
              <a:xfrm rot="21300000">
                <a:off x="0" y="8"/>
                <a:ext cx="93" cy="49"/>
              </a:xfrm>
              <a:custGeom>
                <a:avLst/>
                <a:gdLst>
                  <a:gd name="G0" fmla="+- 21595 0 0"/>
                  <a:gd name="G1" fmla="+- 21598 0 0"/>
                  <a:gd name="G2" fmla="+- 21600 0 0"/>
                  <a:gd name="T0" fmla="*/ 0 w 21595"/>
                  <a:gd name="T1" fmla="*/ 21158 h 21598"/>
                  <a:gd name="T2" fmla="*/ 21363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2"/>
                      <a:pt x="9695" y="124"/>
                      <a:pt x="21362" y="-1"/>
                    </a:cubicBezTo>
                  </a:path>
                  <a:path w="21595" h="21598" stroke="0" extrusionOk="0">
                    <a:moveTo>
                      <a:pt x="-1" y="21157"/>
                    </a:moveTo>
                    <a:cubicBezTo>
                      <a:pt x="237" y="9492"/>
                      <a:pt x="9695" y="124"/>
                      <a:pt x="21362"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59" name="Arc 95"/>
              <p:cNvSpPr/>
              <p:nvPr/>
            </p:nvSpPr>
            <p:spPr bwMode="auto">
              <a:xfrm rot="21300000">
                <a:off x="88" y="0"/>
                <a:ext cx="93" cy="49"/>
              </a:xfrm>
              <a:custGeom>
                <a:avLst/>
                <a:gdLst>
                  <a:gd name="G0" fmla="+- 472 0 0"/>
                  <a:gd name="G1" fmla="+- 21600 0 0"/>
                  <a:gd name="G2" fmla="+- 21600 0 0"/>
                  <a:gd name="T0" fmla="*/ 0 w 22072"/>
                  <a:gd name="T1" fmla="*/ 6 h 21600"/>
                  <a:gd name="T2" fmla="*/ 22072 w 22072"/>
                  <a:gd name="T3" fmla="*/ 21600 h 21600"/>
                  <a:gd name="T4" fmla="*/ 472 w 22072"/>
                  <a:gd name="T5" fmla="*/ 21600 h 21600"/>
                </a:gdLst>
                <a:ahLst/>
                <a:cxnLst>
                  <a:cxn ang="0">
                    <a:pos x="T0" y="T1"/>
                  </a:cxn>
                  <a:cxn ang="0">
                    <a:pos x="T2" y="T3"/>
                  </a:cxn>
                  <a:cxn ang="0">
                    <a:pos x="T4" y="T5"/>
                  </a:cxn>
                </a:cxnLst>
                <a:rect l="0" t="0" r="r" b="b"/>
                <a:pathLst>
                  <a:path w="22072" h="21600" fill="none" extrusionOk="0">
                    <a:moveTo>
                      <a:pt x="-1" y="5"/>
                    </a:moveTo>
                    <a:cubicBezTo>
                      <a:pt x="157" y="1"/>
                      <a:pt x="314" y="-1"/>
                      <a:pt x="472" y="0"/>
                    </a:cubicBezTo>
                    <a:cubicBezTo>
                      <a:pt x="12401" y="0"/>
                      <a:pt x="22072" y="9670"/>
                      <a:pt x="22072" y="21600"/>
                    </a:cubicBezTo>
                  </a:path>
                  <a:path w="22072" h="21600" stroke="0" extrusionOk="0">
                    <a:moveTo>
                      <a:pt x="-1" y="5"/>
                    </a:moveTo>
                    <a:cubicBezTo>
                      <a:pt x="157" y="1"/>
                      <a:pt x="314" y="-1"/>
                      <a:pt x="472" y="0"/>
                    </a:cubicBezTo>
                    <a:cubicBezTo>
                      <a:pt x="12401" y="0"/>
                      <a:pt x="22072" y="9670"/>
                      <a:pt x="22072" y="21600"/>
                    </a:cubicBezTo>
                    <a:lnTo>
                      <a:pt x="472"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360" name="Line 96"/>
            <p:cNvSpPr>
              <a:spLocks noChangeShapeType="1"/>
            </p:cNvSpPr>
            <p:nvPr/>
          </p:nvSpPr>
          <p:spPr bwMode="auto">
            <a:xfrm flipH="1">
              <a:off x="0" y="45"/>
              <a:ext cx="199" cy="7"/>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61" name="Oval 97"/>
            <p:cNvSpPr>
              <a:spLocks noChangeArrowheads="1"/>
            </p:cNvSpPr>
            <p:nvPr/>
          </p:nvSpPr>
          <p:spPr bwMode="auto">
            <a:xfrm rot="21300000">
              <a:off x="88" y="14"/>
              <a:ext cx="20"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362" name="Group 98"/>
          <p:cNvGrpSpPr/>
          <p:nvPr/>
        </p:nvGrpSpPr>
        <p:grpSpPr bwMode="auto">
          <a:xfrm>
            <a:off x="5148264" y="3417889"/>
            <a:ext cx="276225" cy="98425"/>
            <a:chOff x="0" y="0"/>
            <a:chExt cx="195" cy="62"/>
          </a:xfrm>
        </p:grpSpPr>
        <p:grpSp>
          <p:nvGrpSpPr>
            <p:cNvPr id="11363" name="Group 99"/>
            <p:cNvGrpSpPr/>
            <p:nvPr/>
          </p:nvGrpSpPr>
          <p:grpSpPr bwMode="auto">
            <a:xfrm>
              <a:off x="7" y="0"/>
              <a:ext cx="181" cy="62"/>
              <a:chOff x="0" y="0"/>
              <a:chExt cx="181" cy="62"/>
            </a:xfrm>
          </p:grpSpPr>
          <p:sp>
            <p:nvSpPr>
              <p:cNvPr id="11364" name="Arc 100"/>
              <p:cNvSpPr/>
              <p:nvPr/>
            </p:nvSpPr>
            <p:spPr bwMode="auto">
              <a:xfrm rot="21120000">
                <a:off x="0" y="13"/>
                <a:ext cx="93" cy="49"/>
              </a:xfrm>
              <a:custGeom>
                <a:avLst/>
                <a:gdLst>
                  <a:gd name="G0" fmla="+- 21595 0 0"/>
                  <a:gd name="G1" fmla="+- 21598 0 0"/>
                  <a:gd name="G2" fmla="+- 21600 0 0"/>
                  <a:gd name="T0" fmla="*/ 0 w 21595"/>
                  <a:gd name="T1" fmla="*/ 21158 h 21598"/>
                  <a:gd name="T2" fmla="*/ 21363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2"/>
                      <a:pt x="9695" y="124"/>
                      <a:pt x="21362" y="-1"/>
                    </a:cubicBezTo>
                  </a:path>
                  <a:path w="21595" h="21598" stroke="0" extrusionOk="0">
                    <a:moveTo>
                      <a:pt x="-1" y="21157"/>
                    </a:moveTo>
                    <a:cubicBezTo>
                      <a:pt x="237" y="9492"/>
                      <a:pt x="9695" y="124"/>
                      <a:pt x="21362"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65" name="Arc 101"/>
              <p:cNvSpPr/>
              <p:nvPr/>
            </p:nvSpPr>
            <p:spPr bwMode="auto">
              <a:xfrm rot="21120000">
                <a:off x="88" y="0"/>
                <a:ext cx="93" cy="49"/>
              </a:xfrm>
              <a:custGeom>
                <a:avLst/>
                <a:gdLst>
                  <a:gd name="G0" fmla="+- 472 0 0"/>
                  <a:gd name="G1" fmla="+- 21600 0 0"/>
                  <a:gd name="G2" fmla="+- 21600 0 0"/>
                  <a:gd name="T0" fmla="*/ 0 w 22067"/>
                  <a:gd name="T1" fmla="*/ 6 h 21600"/>
                  <a:gd name="T2" fmla="*/ 22067 w 22067"/>
                  <a:gd name="T3" fmla="*/ 21152 h 21600"/>
                  <a:gd name="T4" fmla="*/ 472 w 22067"/>
                  <a:gd name="T5" fmla="*/ 21600 h 21600"/>
                </a:gdLst>
                <a:ahLst/>
                <a:cxnLst>
                  <a:cxn ang="0">
                    <a:pos x="T0" y="T1"/>
                  </a:cxn>
                  <a:cxn ang="0">
                    <a:pos x="T2" y="T3"/>
                  </a:cxn>
                  <a:cxn ang="0">
                    <a:pos x="T4" y="T5"/>
                  </a:cxn>
                </a:cxnLst>
                <a:rect l="0" t="0" r="r" b="b"/>
                <a:pathLst>
                  <a:path w="22067" h="21600" fill="none" extrusionOk="0">
                    <a:moveTo>
                      <a:pt x="-1" y="5"/>
                    </a:moveTo>
                    <a:cubicBezTo>
                      <a:pt x="157" y="1"/>
                      <a:pt x="314" y="-1"/>
                      <a:pt x="472" y="0"/>
                    </a:cubicBezTo>
                    <a:cubicBezTo>
                      <a:pt x="12226" y="0"/>
                      <a:pt x="21823" y="9399"/>
                      <a:pt x="22067" y="21151"/>
                    </a:cubicBezTo>
                  </a:path>
                  <a:path w="22067" h="21600" stroke="0" extrusionOk="0">
                    <a:moveTo>
                      <a:pt x="-1" y="5"/>
                    </a:moveTo>
                    <a:cubicBezTo>
                      <a:pt x="157" y="1"/>
                      <a:pt x="314" y="-1"/>
                      <a:pt x="472" y="0"/>
                    </a:cubicBezTo>
                    <a:cubicBezTo>
                      <a:pt x="12226" y="0"/>
                      <a:pt x="21823" y="9399"/>
                      <a:pt x="22067" y="21151"/>
                    </a:cubicBezTo>
                    <a:lnTo>
                      <a:pt x="472"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366" name="Line 102"/>
            <p:cNvSpPr>
              <a:spLocks noChangeShapeType="1"/>
            </p:cNvSpPr>
            <p:nvPr/>
          </p:nvSpPr>
          <p:spPr bwMode="auto">
            <a:xfrm flipH="1">
              <a:off x="0" y="46"/>
              <a:ext cx="195" cy="8"/>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67" name="Oval 103"/>
            <p:cNvSpPr>
              <a:spLocks noChangeArrowheads="1"/>
            </p:cNvSpPr>
            <p:nvPr/>
          </p:nvSpPr>
          <p:spPr bwMode="auto">
            <a:xfrm rot="21120000">
              <a:off x="83" y="16"/>
              <a:ext cx="20"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368" name="Group 104"/>
          <p:cNvGrpSpPr/>
          <p:nvPr/>
        </p:nvGrpSpPr>
        <p:grpSpPr bwMode="auto">
          <a:xfrm>
            <a:off x="4860925" y="3462339"/>
            <a:ext cx="274638" cy="109537"/>
            <a:chOff x="0" y="0"/>
            <a:chExt cx="195" cy="69"/>
          </a:xfrm>
        </p:grpSpPr>
        <p:grpSp>
          <p:nvGrpSpPr>
            <p:cNvPr id="11369" name="Group 105"/>
            <p:cNvGrpSpPr/>
            <p:nvPr/>
          </p:nvGrpSpPr>
          <p:grpSpPr bwMode="auto">
            <a:xfrm>
              <a:off x="5" y="0"/>
              <a:ext cx="180" cy="69"/>
              <a:chOff x="0" y="0"/>
              <a:chExt cx="180" cy="69"/>
            </a:xfrm>
          </p:grpSpPr>
          <p:sp>
            <p:nvSpPr>
              <p:cNvPr id="11370" name="Arc 106"/>
              <p:cNvSpPr/>
              <p:nvPr/>
            </p:nvSpPr>
            <p:spPr bwMode="auto">
              <a:xfrm rot="20880000">
                <a:off x="0" y="20"/>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71" name="Arc 107"/>
              <p:cNvSpPr/>
              <p:nvPr/>
            </p:nvSpPr>
            <p:spPr bwMode="auto">
              <a:xfrm rot="20880000">
                <a:off x="86" y="0"/>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372" name="Line 108"/>
            <p:cNvSpPr>
              <a:spLocks noChangeShapeType="1"/>
            </p:cNvSpPr>
            <p:nvPr/>
          </p:nvSpPr>
          <p:spPr bwMode="auto">
            <a:xfrm flipH="1">
              <a:off x="0" y="42"/>
              <a:ext cx="195" cy="23"/>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73" name="Oval 109"/>
            <p:cNvSpPr>
              <a:spLocks noChangeArrowheads="1"/>
            </p:cNvSpPr>
            <p:nvPr/>
          </p:nvSpPr>
          <p:spPr bwMode="auto">
            <a:xfrm rot="20880000">
              <a:off x="81" y="20"/>
              <a:ext cx="20"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374" name="Group 110"/>
          <p:cNvGrpSpPr/>
          <p:nvPr/>
        </p:nvGrpSpPr>
        <p:grpSpPr bwMode="auto">
          <a:xfrm>
            <a:off x="4584701" y="3527426"/>
            <a:ext cx="271463" cy="117475"/>
            <a:chOff x="0" y="0"/>
            <a:chExt cx="193" cy="74"/>
          </a:xfrm>
        </p:grpSpPr>
        <p:grpSp>
          <p:nvGrpSpPr>
            <p:cNvPr id="11375" name="Group 111"/>
            <p:cNvGrpSpPr/>
            <p:nvPr/>
          </p:nvGrpSpPr>
          <p:grpSpPr bwMode="auto">
            <a:xfrm>
              <a:off x="5" y="0"/>
              <a:ext cx="177" cy="74"/>
              <a:chOff x="0" y="0"/>
              <a:chExt cx="177" cy="74"/>
            </a:xfrm>
          </p:grpSpPr>
          <p:sp>
            <p:nvSpPr>
              <p:cNvPr id="11376" name="Arc 112"/>
              <p:cNvSpPr/>
              <p:nvPr/>
            </p:nvSpPr>
            <p:spPr bwMode="auto">
              <a:xfrm rot="20700000">
                <a:off x="0" y="25"/>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77" name="Arc 113"/>
              <p:cNvSpPr/>
              <p:nvPr/>
            </p:nvSpPr>
            <p:spPr bwMode="auto">
              <a:xfrm rot="20700000">
                <a:off x="83" y="0"/>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378" name="Line 114"/>
            <p:cNvSpPr>
              <a:spLocks noChangeShapeType="1"/>
            </p:cNvSpPr>
            <p:nvPr/>
          </p:nvSpPr>
          <p:spPr bwMode="auto">
            <a:xfrm flipH="1">
              <a:off x="0" y="41"/>
              <a:ext cx="193" cy="32"/>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79" name="Oval 115"/>
            <p:cNvSpPr>
              <a:spLocks noChangeArrowheads="1"/>
            </p:cNvSpPr>
            <p:nvPr/>
          </p:nvSpPr>
          <p:spPr bwMode="auto">
            <a:xfrm rot="20700000">
              <a:off x="80" y="23"/>
              <a:ext cx="19"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380" name="Group 116"/>
          <p:cNvGrpSpPr/>
          <p:nvPr/>
        </p:nvGrpSpPr>
        <p:grpSpPr bwMode="auto">
          <a:xfrm>
            <a:off x="4327526" y="3608389"/>
            <a:ext cx="271463" cy="117475"/>
            <a:chOff x="0" y="0"/>
            <a:chExt cx="193" cy="74"/>
          </a:xfrm>
        </p:grpSpPr>
        <p:grpSp>
          <p:nvGrpSpPr>
            <p:cNvPr id="11381" name="Group 117"/>
            <p:cNvGrpSpPr/>
            <p:nvPr/>
          </p:nvGrpSpPr>
          <p:grpSpPr bwMode="auto">
            <a:xfrm>
              <a:off x="5" y="0"/>
              <a:ext cx="177" cy="74"/>
              <a:chOff x="0" y="0"/>
              <a:chExt cx="177" cy="74"/>
            </a:xfrm>
          </p:grpSpPr>
          <p:sp>
            <p:nvSpPr>
              <p:cNvPr id="11382" name="Arc 118"/>
              <p:cNvSpPr/>
              <p:nvPr/>
            </p:nvSpPr>
            <p:spPr bwMode="auto">
              <a:xfrm rot="20700000">
                <a:off x="0" y="25"/>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83" name="Arc 119"/>
              <p:cNvSpPr/>
              <p:nvPr/>
            </p:nvSpPr>
            <p:spPr bwMode="auto">
              <a:xfrm rot="20700000">
                <a:off x="83" y="0"/>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384" name="Line 120"/>
            <p:cNvSpPr>
              <a:spLocks noChangeShapeType="1"/>
            </p:cNvSpPr>
            <p:nvPr/>
          </p:nvSpPr>
          <p:spPr bwMode="auto">
            <a:xfrm flipH="1">
              <a:off x="0" y="41"/>
              <a:ext cx="193" cy="32"/>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85" name="Oval 121"/>
            <p:cNvSpPr>
              <a:spLocks noChangeArrowheads="1"/>
            </p:cNvSpPr>
            <p:nvPr/>
          </p:nvSpPr>
          <p:spPr bwMode="auto">
            <a:xfrm rot="20700000">
              <a:off x="80" y="23"/>
              <a:ext cx="19"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386" name="Group 122"/>
          <p:cNvGrpSpPr/>
          <p:nvPr/>
        </p:nvGrpSpPr>
        <p:grpSpPr bwMode="auto">
          <a:xfrm>
            <a:off x="4062413" y="3706814"/>
            <a:ext cx="260350" cy="142875"/>
            <a:chOff x="0" y="0"/>
            <a:chExt cx="185" cy="90"/>
          </a:xfrm>
        </p:grpSpPr>
        <p:grpSp>
          <p:nvGrpSpPr>
            <p:cNvPr id="11387" name="Group 123"/>
            <p:cNvGrpSpPr/>
            <p:nvPr/>
          </p:nvGrpSpPr>
          <p:grpSpPr bwMode="auto">
            <a:xfrm>
              <a:off x="0" y="0"/>
              <a:ext cx="174" cy="84"/>
              <a:chOff x="0" y="0"/>
              <a:chExt cx="174" cy="84"/>
            </a:xfrm>
          </p:grpSpPr>
          <p:sp>
            <p:nvSpPr>
              <p:cNvPr id="11388" name="Arc 124"/>
              <p:cNvSpPr/>
              <p:nvPr/>
            </p:nvSpPr>
            <p:spPr bwMode="auto">
              <a:xfrm rot="20280000">
                <a:off x="0" y="35"/>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89" name="Arc 125"/>
              <p:cNvSpPr/>
              <p:nvPr/>
            </p:nvSpPr>
            <p:spPr bwMode="auto">
              <a:xfrm rot="20280000">
                <a:off x="80" y="0"/>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390" name="Line 126"/>
            <p:cNvSpPr>
              <a:spLocks noChangeShapeType="1"/>
            </p:cNvSpPr>
            <p:nvPr/>
          </p:nvSpPr>
          <p:spPr bwMode="auto">
            <a:xfrm flipH="1">
              <a:off x="1" y="34"/>
              <a:ext cx="184" cy="56"/>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91" name="Oval 127"/>
            <p:cNvSpPr>
              <a:spLocks noChangeArrowheads="1"/>
            </p:cNvSpPr>
            <p:nvPr/>
          </p:nvSpPr>
          <p:spPr bwMode="auto">
            <a:xfrm rot="20280000">
              <a:off x="73" y="28"/>
              <a:ext cx="18"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392" name="Group 128"/>
          <p:cNvGrpSpPr/>
          <p:nvPr/>
        </p:nvGrpSpPr>
        <p:grpSpPr bwMode="auto">
          <a:xfrm>
            <a:off x="3819525" y="3836989"/>
            <a:ext cx="254000" cy="168275"/>
            <a:chOff x="0" y="0"/>
            <a:chExt cx="180" cy="106"/>
          </a:xfrm>
        </p:grpSpPr>
        <p:grpSp>
          <p:nvGrpSpPr>
            <p:cNvPr id="11393" name="Group 129"/>
            <p:cNvGrpSpPr/>
            <p:nvPr/>
          </p:nvGrpSpPr>
          <p:grpSpPr bwMode="auto">
            <a:xfrm>
              <a:off x="0" y="0"/>
              <a:ext cx="168" cy="98"/>
              <a:chOff x="0" y="0"/>
              <a:chExt cx="168" cy="98"/>
            </a:xfrm>
          </p:grpSpPr>
          <p:sp>
            <p:nvSpPr>
              <p:cNvPr id="11394" name="Arc 130"/>
              <p:cNvSpPr/>
              <p:nvPr/>
            </p:nvSpPr>
            <p:spPr bwMode="auto">
              <a:xfrm rot="19800000">
                <a:off x="0" y="50"/>
                <a:ext cx="93" cy="48"/>
              </a:xfrm>
              <a:custGeom>
                <a:avLst/>
                <a:gdLst>
                  <a:gd name="G0" fmla="+- 21595 0 0"/>
                  <a:gd name="G1" fmla="+- 21598 0 0"/>
                  <a:gd name="G2" fmla="+- 21600 0 0"/>
                  <a:gd name="T0" fmla="*/ 0 w 21595"/>
                  <a:gd name="T1" fmla="*/ 21149 h 21598"/>
                  <a:gd name="T2" fmla="*/ 21363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48"/>
                    </a:moveTo>
                    <a:cubicBezTo>
                      <a:pt x="242" y="9487"/>
                      <a:pt x="9699" y="124"/>
                      <a:pt x="21362" y="-1"/>
                    </a:cubicBezTo>
                  </a:path>
                  <a:path w="21595" h="21598" stroke="0" extrusionOk="0">
                    <a:moveTo>
                      <a:pt x="-1" y="21148"/>
                    </a:moveTo>
                    <a:cubicBezTo>
                      <a:pt x="242" y="9487"/>
                      <a:pt x="9699" y="124"/>
                      <a:pt x="21362"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95" name="Arc 131"/>
              <p:cNvSpPr/>
              <p:nvPr/>
            </p:nvSpPr>
            <p:spPr bwMode="auto">
              <a:xfrm rot="19800000">
                <a:off x="74" y="0"/>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396" name="Line 132"/>
            <p:cNvSpPr>
              <a:spLocks noChangeShapeType="1"/>
            </p:cNvSpPr>
            <p:nvPr/>
          </p:nvSpPr>
          <p:spPr bwMode="auto">
            <a:xfrm flipH="1">
              <a:off x="7" y="25"/>
              <a:ext cx="173" cy="81"/>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97" name="Oval 133"/>
            <p:cNvSpPr>
              <a:spLocks noChangeArrowheads="1"/>
            </p:cNvSpPr>
            <p:nvPr/>
          </p:nvSpPr>
          <p:spPr bwMode="auto">
            <a:xfrm rot="19800000">
              <a:off x="69" y="35"/>
              <a:ext cx="19"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398" name="Group 134"/>
          <p:cNvGrpSpPr/>
          <p:nvPr/>
        </p:nvGrpSpPr>
        <p:grpSpPr bwMode="auto">
          <a:xfrm>
            <a:off x="3573464" y="3997325"/>
            <a:ext cx="250825" cy="177800"/>
            <a:chOff x="0" y="0"/>
            <a:chExt cx="177" cy="112"/>
          </a:xfrm>
        </p:grpSpPr>
        <p:grpSp>
          <p:nvGrpSpPr>
            <p:cNvPr id="11399" name="Group 135"/>
            <p:cNvGrpSpPr/>
            <p:nvPr/>
          </p:nvGrpSpPr>
          <p:grpSpPr bwMode="auto">
            <a:xfrm>
              <a:off x="0" y="0"/>
              <a:ext cx="165" cy="101"/>
              <a:chOff x="0" y="0"/>
              <a:chExt cx="165" cy="101"/>
            </a:xfrm>
          </p:grpSpPr>
          <p:sp>
            <p:nvSpPr>
              <p:cNvPr id="11400" name="Arc 136"/>
              <p:cNvSpPr/>
              <p:nvPr/>
            </p:nvSpPr>
            <p:spPr bwMode="auto">
              <a:xfrm rot="19620000">
                <a:off x="0" y="53"/>
                <a:ext cx="94" cy="48"/>
              </a:xfrm>
              <a:custGeom>
                <a:avLst/>
                <a:gdLst>
                  <a:gd name="G0" fmla="+- 21595 0 0"/>
                  <a:gd name="G1" fmla="+- 21598 0 0"/>
                  <a:gd name="G2" fmla="+- 21600 0 0"/>
                  <a:gd name="T0" fmla="*/ 0 w 21595"/>
                  <a:gd name="T1" fmla="*/ 21149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48"/>
                    </a:moveTo>
                    <a:cubicBezTo>
                      <a:pt x="242" y="9486"/>
                      <a:pt x="9701" y="122"/>
                      <a:pt x="21365" y="-1"/>
                    </a:cubicBezTo>
                  </a:path>
                  <a:path w="21595" h="21598" stroke="0" extrusionOk="0">
                    <a:moveTo>
                      <a:pt x="-1" y="21148"/>
                    </a:moveTo>
                    <a:cubicBezTo>
                      <a:pt x="242" y="9486"/>
                      <a:pt x="9701"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01" name="Arc 137"/>
              <p:cNvSpPr/>
              <p:nvPr/>
            </p:nvSpPr>
            <p:spPr bwMode="auto">
              <a:xfrm rot="19620000">
                <a:off x="71" y="0"/>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402" name="Line 138"/>
            <p:cNvSpPr>
              <a:spLocks noChangeShapeType="1"/>
            </p:cNvSpPr>
            <p:nvPr/>
          </p:nvSpPr>
          <p:spPr bwMode="auto">
            <a:xfrm flipH="1">
              <a:off x="11" y="22"/>
              <a:ext cx="166" cy="90"/>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03" name="Oval 139"/>
            <p:cNvSpPr>
              <a:spLocks noChangeArrowheads="1"/>
            </p:cNvSpPr>
            <p:nvPr/>
          </p:nvSpPr>
          <p:spPr bwMode="auto">
            <a:xfrm rot="19620000">
              <a:off x="68" y="37"/>
              <a:ext cx="19"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404" name="Group 140"/>
          <p:cNvGrpSpPr/>
          <p:nvPr/>
        </p:nvGrpSpPr>
        <p:grpSpPr bwMode="auto">
          <a:xfrm>
            <a:off x="3343276" y="4176714"/>
            <a:ext cx="244475" cy="187325"/>
            <a:chOff x="0" y="0"/>
            <a:chExt cx="174" cy="118"/>
          </a:xfrm>
        </p:grpSpPr>
        <p:grpSp>
          <p:nvGrpSpPr>
            <p:cNvPr id="11405" name="Group 141"/>
            <p:cNvGrpSpPr/>
            <p:nvPr/>
          </p:nvGrpSpPr>
          <p:grpSpPr bwMode="auto">
            <a:xfrm>
              <a:off x="0" y="0"/>
              <a:ext cx="162" cy="106"/>
              <a:chOff x="0" y="0"/>
              <a:chExt cx="162" cy="106"/>
            </a:xfrm>
          </p:grpSpPr>
          <p:sp>
            <p:nvSpPr>
              <p:cNvPr id="11406" name="Arc 142"/>
              <p:cNvSpPr/>
              <p:nvPr/>
            </p:nvSpPr>
            <p:spPr bwMode="auto">
              <a:xfrm rot="19440000">
                <a:off x="0" y="58"/>
                <a:ext cx="93" cy="48"/>
              </a:xfrm>
              <a:custGeom>
                <a:avLst/>
                <a:gdLst>
                  <a:gd name="G0" fmla="+- 21595 0 0"/>
                  <a:gd name="G1" fmla="+- 21598 0 0"/>
                  <a:gd name="G2" fmla="+- 21600 0 0"/>
                  <a:gd name="T0" fmla="*/ 0 w 21595"/>
                  <a:gd name="T1" fmla="*/ 21149 h 21598"/>
                  <a:gd name="T2" fmla="*/ 21363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48"/>
                    </a:moveTo>
                    <a:cubicBezTo>
                      <a:pt x="242" y="9487"/>
                      <a:pt x="9699" y="124"/>
                      <a:pt x="21362" y="-1"/>
                    </a:cubicBezTo>
                  </a:path>
                  <a:path w="21595" h="21598" stroke="0" extrusionOk="0">
                    <a:moveTo>
                      <a:pt x="-1" y="21148"/>
                    </a:moveTo>
                    <a:cubicBezTo>
                      <a:pt x="242" y="9487"/>
                      <a:pt x="9699" y="124"/>
                      <a:pt x="21362"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07" name="Arc 143"/>
              <p:cNvSpPr/>
              <p:nvPr/>
            </p:nvSpPr>
            <p:spPr bwMode="auto">
              <a:xfrm rot="19440000">
                <a:off x="68" y="0"/>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408" name="Line 144"/>
            <p:cNvSpPr>
              <a:spLocks noChangeShapeType="1"/>
            </p:cNvSpPr>
            <p:nvPr/>
          </p:nvSpPr>
          <p:spPr bwMode="auto">
            <a:xfrm flipH="1">
              <a:off x="12" y="20"/>
              <a:ext cx="162" cy="98"/>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09" name="Oval 145"/>
            <p:cNvSpPr>
              <a:spLocks noChangeArrowheads="1"/>
            </p:cNvSpPr>
            <p:nvPr/>
          </p:nvSpPr>
          <p:spPr bwMode="auto">
            <a:xfrm rot="19440000">
              <a:off x="64" y="39"/>
              <a:ext cx="20"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410" name="Group 146"/>
          <p:cNvGrpSpPr/>
          <p:nvPr/>
        </p:nvGrpSpPr>
        <p:grpSpPr bwMode="auto">
          <a:xfrm>
            <a:off x="3101975" y="4357688"/>
            <a:ext cx="261938" cy="152400"/>
            <a:chOff x="0" y="0"/>
            <a:chExt cx="186" cy="96"/>
          </a:xfrm>
        </p:grpSpPr>
        <p:grpSp>
          <p:nvGrpSpPr>
            <p:cNvPr id="11411" name="Group 147"/>
            <p:cNvGrpSpPr/>
            <p:nvPr/>
          </p:nvGrpSpPr>
          <p:grpSpPr bwMode="auto">
            <a:xfrm>
              <a:off x="0" y="0"/>
              <a:ext cx="172" cy="91"/>
              <a:chOff x="0" y="0"/>
              <a:chExt cx="172" cy="91"/>
            </a:xfrm>
          </p:grpSpPr>
          <p:sp>
            <p:nvSpPr>
              <p:cNvPr id="11412" name="Arc 148"/>
              <p:cNvSpPr/>
              <p:nvPr/>
            </p:nvSpPr>
            <p:spPr bwMode="auto">
              <a:xfrm rot="20100000">
                <a:off x="0" y="44"/>
                <a:ext cx="93" cy="47"/>
              </a:xfrm>
              <a:custGeom>
                <a:avLst/>
                <a:gdLst>
                  <a:gd name="G0" fmla="+- 21595 0 0"/>
                  <a:gd name="G1" fmla="+- 21598 0 0"/>
                  <a:gd name="G2" fmla="+- 21600 0 0"/>
                  <a:gd name="T0" fmla="*/ 0 w 21595"/>
                  <a:gd name="T1" fmla="*/ 21139 h 21598"/>
                  <a:gd name="T2" fmla="*/ 21363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38"/>
                    </a:moveTo>
                    <a:cubicBezTo>
                      <a:pt x="247" y="9481"/>
                      <a:pt x="9703" y="124"/>
                      <a:pt x="21362" y="-1"/>
                    </a:cubicBezTo>
                  </a:path>
                  <a:path w="21595" h="21598" stroke="0" extrusionOk="0">
                    <a:moveTo>
                      <a:pt x="-1" y="21138"/>
                    </a:moveTo>
                    <a:cubicBezTo>
                      <a:pt x="247" y="9481"/>
                      <a:pt x="9703" y="124"/>
                      <a:pt x="21362"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13" name="Arc 149"/>
              <p:cNvSpPr/>
              <p:nvPr/>
            </p:nvSpPr>
            <p:spPr bwMode="auto">
              <a:xfrm rot="20100000">
                <a:off x="79" y="0"/>
                <a:ext cx="93" cy="49"/>
              </a:xfrm>
              <a:custGeom>
                <a:avLst/>
                <a:gdLst>
                  <a:gd name="G0" fmla="+- 472 0 0"/>
                  <a:gd name="G1" fmla="+- 21600 0 0"/>
                  <a:gd name="G2" fmla="+- 21600 0 0"/>
                  <a:gd name="T0" fmla="*/ 0 w 22072"/>
                  <a:gd name="T1" fmla="*/ 6 h 21600"/>
                  <a:gd name="T2" fmla="*/ 22072 w 22072"/>
                  <a:gd name="T3" fmla="*/ 21600 h 21600"/>
                  <a:gd name="T4" fmla="*/ 472 w 22072"/>
                  <a:gd name="T5" fmla="*/ 21600 h 21600"/>
                </a:gdLst>
                <a:ahLst/>
                <a:cxnLst>
                  <a:cxn ang="0">
                    <a:pos x="T0" y="T1"/>
                  </a:cxn>
                  <a:cxn ang="0">
                    <a:pos x="T2" y="T3"/>
                  </a:cxn>
                  <a:cxn ang="0">
                    <a:pos x="T4" y="T5"/>
                  </a:cxn>
                </a:cxnLst>
                <a:rect l="0" t="0" r="r" b="b"/>
                <a:pathLst>
                  <a:path w="22072" h="21600" fill="none" extrusionOk="0">
                    <a:moveTo>
                      <a:pt x="-1" y="5"/>
                    </a:moveTo>
                    <a:cubicBezTo>
                      <a:pt x="157" y="1"/>
                      <a:pt x="314" y="-1"/>
                      <a:pt x="472" y="0"/>
                    </a:cubicBezTo>
                    <a:cubicBezTo>
                      <a:pt x="12401" y="0"/>
                      <a:pt x="22072" y="9670"/>
                      <a:pt x="22072" y="21600"/>
                    </a:cubicBezTo>
                  </a:path>
                  <a:path w="22072" h="21600" stroke="0" extrusionOk="0">
                    <a:moveTo>
                      <a:pt x="-1" y="5"/>
                    </a:moveTo>
                    <a:cubicBezTo>
                      <a:pt x="157" y="1"/>
                      <a:pt x="314" y="-1"/>
                      <a:pt x="472" y="0"/>
                    </a:cubicBezTo>
                    <a:cubicBezTo>
                      <a:pt x="12401" y="0"/>
                      <a:pt x="22072" y="9670"/>
                      <a:pt x="22072" y="21600"/>
                    </a:cubicBezTo>
                    <a:lnTo>
                      <a:pt x="472"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414" name="Line 150"/>
            <p:cNvSpPr>
              <a:spLocks noChangeShapeType="1"/>
            </p:cNvSpPr>
            <p:nvPr/>
          </p:nvSpPr>
          <p:spPr bwMode="auto">
            <a:xfrm flipH="1">
              <a:off x="5" y="30"/>
              <a:ext cx="181" cy="66"/>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15" name="Oval 151"/>
            <p:cNvSpPr>
              <a:spLocks noChangeArrowheads="1"/>
            </p:cNvSpPr>
            <p:nvPr/>
          </p:nvSpPr>
          <p:spPr bwMode="auto">
            <a:xfrm rot="20100000">
              <a:off x="73" y="32"/>
              <a:ext cx="18"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416" name="Group 152"/>
          <p:cNvGrpSpPr/>
          <p:nvPr/>
        </p:nvGrpSpPr>
        <p:grpSpPr bwMode="auto">
          <a:xfrm>
            <a:off x="2846389" y="4486275"/>
            <a:ext cx="261937" cy="141288"/>
            <a:chOff x="0" y="0"/>
            <a:chExt cx="185" cy="89"/>
          </a:xfrm>
        </p:grpSpPr>
        <p:grpSp>
          <p:nvGrpSpPr>
            <p:cNvPr id="11417" name="Group 153"/>
            <p:cNvGrpSpPr/>
            <p:nvPr/>
          </p:nvGrpSpPr>
          <p:grpSpPr bwMode="auto">
            <a:xfrm>
              <a:off x="0" y="0"/>
              <a:ext cx="172" cy="85"/>
              <a:chOff x="0" y="0"/>
              <a:chExt cx="172" cy="85"/>
            </a:xfrm>
          </p:grpSpPr>
          <p:sp>
            <p:nvSpPr>
              <p:cNvPr id="11418" name="Arc 154"/>
              <p:cNvSpPr/>
              <p:nvPr/>
            </p:nvSpPr>
            <p:spPr bwMode="auto">
              <a:xfrm rot="20280000">
                <a:off x="0" y="36"/>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19" name="Arc 155"/>
              <p:cNvSpPr/>
              <p:nvPr/>
            </p:nvSpPr>
            <p:spPr bwMode="auto">
              <a:xfrm rot="20280000">
                <a:off x="78" y="0"/>
                <a:ext cx="94" cy="49"/>
              </a:xfrm>
              <a:custGeom>
                <a:avLst/>
                <a:gdLst>
                  <a:gd name="G0" fmla="+- 0 0 0"/>
                  <a:gd name="G1" fmla="+- 21600 0 0"/>
                  <a:gd name="G2" fmla="+- 21600 0 0"/>
                  <a:gd name="T0" fmla="*/ 0 w 21595"/>
                  <a:gd name="T1" fmla="*/ 0 h 21600"/>
                  <a:gd name="T2" fmla="*/ 21595 w 21595"/>
                  <a:gd name="T3" fmla="*/ 21155 h 21600"/>
                  <a:gd name="T4" fmla="*/ 0 w 21595"/>
                  <a:gd name="T5" fmla="*/ 21600 h 21600"/>
                </a:gdLst>
                <a:ahLst/>
                <a:cxnLst>
                  <a:cxn ang="0">
                    <a:pos x="T0" y="T1"/>
                  </a:cxn>
                  <a:cxn ang="0">
                    <a:pos x="T2" y="T3"/>
                  </a:cxn>
                  <a:cxn ang="0">
                    <a:pos x="T4" y="T5"/>
                  </a:cxn>
                </a:cxnLst>
                <a:rect l="0" t="0" r="r" b="b"/>
                <a:pathLst>
                  <a:path w="21595" h="21600" fill="none" extrusionOk="0">
                    <a:moveTo>
                      <a:pt x="0" y="0"/>
                    </a:moveTo>
                    <a:cubicBezTo>
                      <a:pt x="11755" y="0"/>
                      <a:pt x="21353" y="9401"/>
                      <a:pt x="21595" y="21154"/>
                    </a:cubicBezTo>
                  </a:path>
                  <a:path w="21595" h="21600" stroke="0" extrusionOk="0">
                    <a:moveTo>
                      <a:pt x="0" y="0"/>
                    </a:moveTo>
                    <a:cubicBezTo>
                      <a:pt x="11755" y="0"/>
                      <a:pt x="21353" y="9401"/>
                      <a:pt x="21595" y="21154"/>
                    </a:cubicBezTo>
                    <a:lnTo>
                      <a:pt x="0"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420" name="Line 156"/>
            <p:cNvSpPr>
              <a:spLocks noChangeShapeType="1"/>
            </p:cNvSpPr>
            <p:nvPr/>
          </p:nvSpPr>
          <p:spPr bwMode="auto">
            <a:xfrm flipH="1">
              <a:off x="1" y="33"/>
              <a:ext cx="184" cy="56"/>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21" name="Oval 157"/>
            <p:cNvSpPr>
              <a:spLocks noChangeArrowheads="1"/>
            </p:cNvSpPr>
            <p:nvPr/>
          </p:nvSpPr>
          <p:spPr bwMode="auto">
            <a:xfrm rot="20280000">
              <a:off x="73" y="27"/>
              <a:ext cx="20"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422" name="Group 158"/>
          <p:cNvGrpSpPr/>
          <p:nvPr/>
        </p:nvGrpSpPr>
        <p:grpSpPr bwMode="auto">
          <a:xfrm>
            <a:off x="2578100" y="4610101"/>
            <a:ext cx="260350" cy="149225"/>
            <a:chOff x="0" y="0"/>
            <a:chExt cx="185" cy="94"/>
          </a:xfrm>
        </p:grpSpPr>
        <p:grpSp>
          <p:nvGrpSpPr>
            <p:cNvPr id="11423" name="Group 159"/>
            <p:cNvGrpSpPr/>
            <p:nvPr/>
          </p:nvGrpSpPr>
          <p:grpSpPr bwMode="auto">
            <a:xfrm>
              <a:off x="0" y="0"/>
              <a:ext cx="173" cy="88"/>
              <a:chOff x="0" y="0"/>
              <a:chExt cx="173" cy="88"/>
            </a:xfrm>
          </p:grpSpPr>
          <p:sp>
            <p:nvSpPr>
              <p:cNvPr id="11424" name="Arc 160"/>
              <p:cNvSpPr/>
              <p:nvPr/>
            </p:nvSpPr>
            <p:spPr bwMode="auto">
              <a:xfrm rot="20160000">
                <a:off x="0" y="39"/>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25" name="Arc 161"/>
              <p:cNvSpPr/>
              <p:nvPr/>
            </p:nvSpPr>
            <p:spPr bwMode="auto">
              <a:xfrm rot="20160000">
                <a:off x="79" y="0"/>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426" name="Line 162"/>
            <p:cNvSpPr>
              <a:spLocks noChangeShapeType="1"/>
            </p:cNvSpPr>
            <p:nvPr/>
          </p:nvSpPr>
          <p:spPr bwMode="auto">
            <a:xfrm flipH="1">
              <a:off x="4" y="32"/>
              <a:ext cx="181" cy="62"/>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27" name="Oval 163"/>
            <p:cNvSpPr>
              <a:spLocks noChangeArrowheads="1"/>
            </p:cNvSpPr>
            <p:nvPr/>
          </p:nvSpPr>
          <p:spPr bwMode="auto">
            <a:xfrm rot="20160000">
              <a:off x="72" y="29"/>
              <a:ext cx="19" cy="6"/>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428" name="Group 164"/>
          <p:cNvGrpSpPr/>
          <p:nvPr/>
        </p:nvGrpSpPr>
        <p:grpSpPr bwMode="auto">
          <a:xfrm>
            <a:off x="2290763" y="4730751"/>
            <a:ext cx="260350" cy="149225"/>
            <a:chOff x="0" y="0"/>
            <a:chExt cx="185" cy="94"/>
          </a:xfrm>
        </p:grpSpPr>
        <p:grpSp>
          <p:nvGrpSpPr>
            <p:cNvPr id="11429" name="Group 165"/>
            <p:cNvGrpSpPr/>
            <p:nvPr/>
          </p:nvGrpSpPr>
          <p:grpSpPr bwMode="auto">
            <a:xfrm>
              <a:off x="0" y="0"/>
              <a:ext cx="173" cy="88"/>
              <a:chOff x="0" y="0"/>
              <a:chExt cx="173" cy="88"/>
            </a:xfrm>
          </p:grpSpPr>
          <p:sp>
            <p:nvSpPr>
              <p:cNvPr id="11430" name="Arc 166"/>
              <p:cNvSpPr/>
              <p:nvPr/>
            </p:nvSpPr>
            <p:spPr bwMode="auto">
              <a:xfrm rot="20160000">
                <a:off x="0" y="39"/>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31" name="Arc 167"/>
              <p:cNvSpPr/>
              <p:nvPr/>
            </p:nvSpPr>
            <p:spPr bwMode="auto">
              <a:xfrm rot="20160000">
                <a:off x="79" y="0"/>
                <a:ext cx="94" cy="49"/>
              </a:xfrm>
              <a:custGeom>
                <a:avLst/>
                <a:gdLst>
                  <a:gd name="G0" fmla="+- 466 0 0"/>
                  <a:gd name="G1" fmla="+- 21600 0 0"/>
                  <a:gd name="G2" fmla="+- 21600 0 0"/>
                  <a:gd name="T0" fmla="*/ 0 w 22066"/>
                  <a:gd name="T1" fmla="*/ 6 h 21600"/>
                  <a:gd name="T2" fmla="*/ 22066 w 22066"/>
                  <a:gd name="T3" fmla="*/ 21600 h 21600"/>
                  <a:gd name="T4" fmla="*/ 466 w 22066"/>
                  <a:gd name="T5" fmla="*/ 21600 h 21600"/>
                </a:gdLst>
                <a:ahLst/>
                <a:cxnLst>
                  <a:cxn ang="0">
                    <a:pos x="T0" y="T1"/>
                  </a:cxn>
                  <a:cxn ang="0">
                    <a:pos x="T2" y="T3"/>
                  </a:cxn>
                  <a:cxn ang="0">
                    <a:pos x="T4" y="T5"/>
                  </a:cxn>
                </a:cxnLst>
                <a:rect l="0" t="0" r="r" b="b"/>
                <a:pathLst>
                  <a:path w="22066" h="21600" fill="none" extrusionOk="0">
                    <a:moveTo>
                      <a:pt x="-1" y="5"/>
                    </a:moveTo>
                    <a:cubicBezTo>
                      <a:pt x="155" y="1"/>
                      <a:pt x="310" y="-1"/>
                      <a:pt x="466" y="0"/>
                    </a:cubicBezTo>
                    <a:cubicBezTo>
                      <a:pt x="12395" y="0"/>
                      <a:pt x="22066" y="9670"/>
                      <a:pt x="22066" y="21600"/>
                    </a:cubicBezTo>
                  </a:path>
                  <a:path w="22066" h="21600" stroke="0" extrusionOk="0">
                    <a:moveTo>
                      <a:pt x="-1" y="5"/>
                    </a:moveTo>
                    <a:cubicBezTo>
                      <a:pt x="155" y="1"/>
                      <a:pt x="310" y="-1"/>
                      <a:pt x="466" y="0"/>
                    </a:cubicBezTo>
                    <a:cubicBezTo>
                      <a:pt x="12395" y="0"/>
                      <a:pt x="22066" y="9670"/>
                      <a:pt x="22066" y="21600"/>
                    </a:cubicBezTo>
                    <a:lnTo>
                      <a:pt x="466"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432" name="Line 168"/>
            <p:cNvSpPr>
              <a:spLocks noChangeShapeType="1"/>
            </p:cNvSpPr>
            <p:nvPr/>
          </p:nvSpPr>
          <p:spPr bwMode="auto">
            <a:xfrm flipH="1">
              <a:off x="4" y="33"/>
              <a:ext cx="181" cy="61"/>
            </a:xfrm>
            <a:prstGeom prst="line">
              <a:avLst/>
            </a:prstGeom>
            <a:noFill/>
            <a:ln w="12700" cmpd="sng">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33" name="Oval 169"/>
            <p:cNvSpPr>
              <a:spLocks noChangeArrowheads="1"/>
            </p:cNvSpPr>
            <p:nvPr/>
          </p:nvSpPr>
          <p:spPr bwMode="auto">
            <a:xfrm rot="20160000">
              <a:off x="72" y="29"/>
              <a:ext cx="19" cy="6"/>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434" name="Rectangle 170"/>
          <p:cNvSpPr>
            <a:spLocks noChangeArrowheads="1"/>
          </p:cNvSpPr>
          <p:nvPr/>
        </p:nvSpPr>
        <p:spPr bwMode="auto">
          <a:xfrm>
            <a:off x="5392738" y="5562601"/>
            <a:ext cx="1236662" cy="327025"/>
          </a:xfrm>
          <a:prstGeom prst="rect">
            <a:avLst/>
          </a:prstGeom>
          <a:solidFill>
            <a:srgbClr val="FFFFFF"/>
          </a:solidFill>
          <a:ln w="12700" cmpd="sng">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9850" tIns="34925" rIns="69850" bIns="34925">
            <a:spAutoFit/>
          </a:bodyPr>
          <a:lstStyle>
            <a:lvl1pPr defTabSz="514350">
              <a:defRPr>
                <a:solidFill>
                  <a:schemeClr val="tx1"/>
                </a:solidFill>
                <a:latin typeface="Arial" panose="020B0604020202020204" pitchFamily="34" charset="0"/>
                <a:ea typeface="宋体" panose="02010600030101010101" pitchFamily="2" charset="-122"/>
              </a:defRPr>
            </a:lvl1pPr>
            <a:lvl2pPr marL="342900" defTabSz="514350">
              <a:defRPr>
                <a:solidFill>
                  <a:schemeClr val="tx1"/>
                </a:solidFill>
                <a:latin typeface="Arial" panose="020B0604020202020204" pitchFamily="34" charset="0"/>
                <a:ea typeface="宋体" panose="02010600030101010101" pitchFamily="2" charset="-122"/>
              </a:defRPr>
            </a:lvl2pPr>
            <a:lvl3pPr marL="685800" defTabSz="514350">
              <a:defRPr>
                <a:solidFill>
                  <a:schemeClr val="tx1"/>
                </a:solidFill>
                <a:latin typeface="Arial" panose="020B0604020202020204" pitchFamily="34" charset="0"/>
                <a:ea typeface="宋体" panose="02010600030101010101" pitchFamily="2" charset="-122"/>
              </a:defRPr>
            </a:lvl3pPr>
            <a:lvl4pPr marL="1028700" defTabSz="514350">
              <a:defRPr>
                <a:solidFill>
                  <a:schemeClr val="tx1"/>
                </a:solidFill>
                <a:latin typeface="Arial" panose="020B0604020202020204" pitchFamily="34" charset="0"/>
                <a:ea typeface="宋体" panose="02010600030101010101" pitchFamily="2" charset="-122"/>
              </a:defRPr>
            </a:lvl4pPr>
            <a:lvl5pPr marL="1371600" defTabSz="514350">
              <a:defRPr>
                <a:solidFill>
                  <a:schemeClr val="tx1"/>
                </a:solidFill>
                <a:latin typeface="Arial" panose="020B0604020202020204" pitchFamily="34" charset="0"/>
                <a:ea typeface="宋体" panose="02010600030101010101" pitchFamily="2" charset="-122"/>
              </a:defRPr>
            </a:lvl5pPr>
            <a:lvl6pPr marL="18288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860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432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004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000066"/>
                </a:solidFill>
                <a:ea typeface="黑体" panose="02010609060101010101" pitchFamily="49" charset="-122"/>
              </a:rPr>
              <a:t>外膜</a:t>
            </a:r>
          </a:p>
        </p:txBody>
      </p:sp>
      <p:grpSp>
        <p:nvGrpSpPr>
          <p:cNvPr id="11435" name="Group 171"/>
          <p:cNvGrpSpPr/>
          <p:nvPr/>
        </p:nvGrpSpPr>
        <p:grpSpPr bwMode="auto">
          <a:xfrm>
            <a:off x="7961314" y="4572001"/>
            <a:ext cx="325437" cy="227013"/>
            <a:chOff x="0" y="0"/>
            <a:chExt cx="231" cy="143"/>
          </a:xfrm>
        </p:grpSpPr>
        <p:sp>
          <p:nvSpPr>
            <p:cNvPr id="11436"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437" name="Oval 173"/>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38" name="Oval 174"/>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39" name="Oval 175"/>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40" name="Oval 176"/>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441" name="Group 177"/>
          <p:cNvGrpSpPr/>
          <p:nvPr/>
        </p:nvGrpSpPr>
        <p:grpSpPr bwMode="auto">
          <a:xfrm>
            <a:off x="7705725" y="4219575"/>
            <a:ext cx="325438" cy="228600"/>
            <a:chOff x="0" y="0"/>
            <a:chExt cx="231" cy="144"/>
          </a:xfrm>
        </p:grpSpPr>
        <p:sp>
          <p:nvSpPr>
            <p:cNvPr id="11442" name="未知"/>
            <p:cNvSpPr/>
            <p:nvPr/>
          </p:nvSpPr>
          <p:spPr bwMode="auto">
            <a:xfrm>
              <a:off x="0" y="0"/>
              <a:ext cx="231" cy="144"/>
            </a:xfrm>
            <a:custGeom>
              <a:avLst/>
              <a:gdLst>
                <a:gd name="T0" fmla="*/ 63 w 231"/>
                <a:gd name="T1" fmla="*/ 16 h 144"/>
                <a:gd name="T2" fmla="*/ 48 w 231"/>
                <a:gd name="T3" fmla="*/ 24 h 144"/>
                <a:gd name="T4" fmla="*/ 32 w 231"/>
                <a:gd name="T5" fmla="*/ 24 h 144"/>
                <a:gd name="T6" fmla="*/ 24 w 231"/>
                <a:gd name="T7" fmla="*/ 40 h 144"/>
                <a:gd name="T8" fmla="*/ 40 w 231"/>
                <a:gd name="T9" fmla="*/ 40 h 144"/>
                <a:gd name="T10" fmla="*/ 48 w 231"/>
                <a:gd name="T11" fmla="*/ 55 h 144"/>
                <a:gd name="T12" fmla="*/ 32 w 231"/>
                <a:gd name="T13" fmla="*/ 55 h 144"/>
                <a:gd name="T14" fmla="*/ 16 w 231"/>
                <a:gd name="T15" fmla="*/ 63 h 144"/>
                <a:gd name="T16" fmla="*/ 0 w 231"/>
                <a:gd name="T17" fmla="*/ 71 h 144"/>
                <a:gd name="T18" fmla="*/ 8 w 231"/>
                <a:gd name="T19" fmla="*/ 87 h 144"/>
                <a:gd name="T20" fmla="*/ 24 w 231"/>
                <a:gd name="T21" fmla="*/ 87 h 144"/>
                <a:gd name="T22" fmla="*/ 40 w 231"/>
                <a:gd name="T23" fmla="*/ 87 h 144"/>
                <a:gd name="T24" fmla="*/ 24 w 231"/>
                <a:gd name="T25" fmla="*/ 95 h 144"/>
                <a:gd name="T26" fmla="*/ 16 w 231"/>
                <a:gd name="T27" fmla="*/ 111 h 144"/>
                <a:gd name="T28" fmla="*/ 0 w 231"/>
                <a:gd name="T29" fmla="*/ 119 h 144"/>
                <a:gd name="T30" fmla="*/ 8 w 231"/>
                <a:gd name="T31" fmla="*/ 135 h 144"/>
                <a:gd name="T32" fmla="*/ 24 w 231"/>
                <a:gd name="T33" fmla="*/ 143 h 144"/>
                <a:gd name="T34" fmla="*/ 40 w 231"/>
                <a:gd name="T35" fmla="*/ 143 h 144"/>
                <a:gd name="T36" fmla="*/ 55 w 231"/>
                <a:gd name="T37" fmla="*/ 135 h 144"/>
                <a:gd name="T38" fmla="*/ 71 w 231"/>
                <a:gd name="T39" fmla="*/ 135 h 144"/>
                <a:gd name="T40" fmla="*/ 87 w 231"/>
                <a:gd name="T41" fmla="*/ 143 h 144"/>
                <a:gd name="T42" fmla="*/ 103 w 231"/>
                <a:gd name="T43" fmla="*/ 143 h 144"/>
                <a:gd name="T44" fmla="*/ 119 w 231"/>
                <a:gd name="T45" fmla="*/ 143 h 144"/>
                <a:gd name="T46" fmla="*/ 135 w 231"/>
                <a:gd name="T47" fmla="*/ 135 h 144"/>
                <a:gd name="T48" fmla="*/ 150 w 231"/>
                <a:gd name="T49" fmla="*/ 127 h 144"/>
                <a:gd name="T50" fmla="*/ 166 w 231"/>
                <a:gd name="T51" fmla="*/ 127 h 144"/>
                <a:gd name="T52" fmla="*/ 182 w 231"/>
                <a:gd name="T53" fmla="*/ 127 h 144"/>
                <a:gd name="T54" fmla="*/ 166 w 231"/>
                <a:gd name="T55" fmla="*/ 119 h 144"/>
                <a:gd name="T56" fmla="*/ 150 w 231"/>
                <a:gd name="T57" fmla="*/ 111 h 144"/>
                <a:gd name="T58" fmla="*/ 135 w 231"/>
                <a:gd name="T59" fmla="*/ 111 h 144"/>
                <a:gd name="T60" fmla="*/ 135 w 231"/>
                <a:gd name="T61" fmla="*/ 95 h 144"/>
                <a:gd name="T62" fmla="*/ 150 w 231"/>
                <a:gd name="T63" fmla="*/ 87 h 144"/>
                <a:gd name="T64" fmla="*/ 174 w 231"/>
                <a:gd name="T65" fmla="*/ 87 h 144"/>
                <a:gd name="T66" fmla="*/ 198 w 231"/>
                <a:gd name="T67" fmla="*/ 87 h 144"/>
                <a:gd name="T68" fmla="*/ 214 w 231"/>
                <a:gd name="T69" fmla="*/ 87 h 144"/>
                <a:gd name="T70" fmla="*/ 230 w 231"/>
                <a:gd name="T71" fmla="*/ 87 h 144"/>
                <a:gd name="T72" fmla="*/ 214 w 231"/>
                <a:gd name="T73" fmla="*/ 79 h 144"/>
                <a:gd name="T74" fmla="*/ 198 w 231"/>
                <a:gd name="T75" fmla="*/ 71 h 144"/>
                <a:gd name="T76" fmla="*/ 182 w 231"/>
                <a:gd name="T77" fmla="*/ 63 h 144"/>
                <a:gd name="T78" fmla="*/ 198 w 231"/>
                <a:gd name="T79" fmla="*/ 55 h 144"/>
                <a:gd name="T80" fmla="*/ 206 w 231"/>
                <a:gd name="T81" fmla="*/ 40 h 144"/>
                <a:gd name="T82" fmla="*/ 190 w 231"/>
                <a:gd name="T83" fmla="*/ 40 h 144"/>
                <a:gd name="T84" fmla="*/ 174 w 231"/>
                <a:gd name="T85" fmla="*/ 40 h 144"/>
                <a:gd name="T86" fmla="*/ 158 w 231"/>
                <a:gd name="T87" fmla="*/ 32 h 144"/>
                <a:gd name="T88" fmla="*/ 174 w 231"/>
                <a:gd name="T89" fmla="*/ 24 h 144"/>
                <a:gd name="T90" fmla="*/ 182 w 231"/>
                <a:gd name="T91" fmla="*/ 8 h 144"/>
                <a:gd name="T92" fmla="*/ 166 w 231"/>
                <a:gd name="T93" fmla="*/ 0 h 144"/>
                <a:gd name="T94" fmla="*/ 150 w 231"/>
                <a:gd name="T95" fmla="*/ 0 h 144"/>
                <a:gd name="T96" fmla="*/ 135 w 231"/>
                <a:gd name="T97" fmla="*/ 8 h 144"/>
                <a:gd name="T98" fmla="*/ 119 w 231"/>
                <a:gd name="T99" fmla="*/ 16 h 144"/>
                <a:gd name="T100" fmla="*/ 103 w 231"/>
                <a:gd name="T101" fmla="*/ 24 h 144"/>
                <a:gd name="T102" fmla="*/ 87 w 231"/>
                <a:gd name="T103" fmla="*/ 24 h 144"/>
                <a:gd name="T104" fmla="*/ 71 w 231"/>
                <a:gd name="T105" fmla="*/ 24 h 144"/>
                <a:gd name="T106" fmla="*/ 55 w 231"/>
                <a:gd name="T107" fmla="*/ 24 h 144"/>
                <a:gd name="T108" fmla="*/ 63 w 231"/>
                <a:gd name="T109" fmla="*/ 1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4">
                  <a:moveTo>
                    <a:pt x="63" y="16"/>
                  </a:moveTo>
                  <a:lnTo>
                    <a:pt x="48" y="24"/>
                  </a:lnTo>
                  <a:lnTo>
                    <a:pt x="32" y="24"/>
                  </a:lnTo>
                  <a:lnTo>
                    <a:pt x="24" y="40"/>
                  </a:lnTo>
                  <a:lnTo>
                    <a:pt x="40" y="40"/>
                  </a:lnTo>
                  <a:lnTo>
                    <a:pt x="48" y="55"/>
                  </a:lnTo>
                  <a:lnTo>
                    <a:pt x="32" y="55"/>
                  </a:lnTo>
                  <a:lnTo>
                    <a:pt x="16" y="63"/>
                  </a:lnTo>
                  <a:lnTo>
                    <a:pt x="0" y="71"/>
                  </a:lnTo>
                  <a:lnTo>
                    <a:pt x="8" y="87"/>
                  </a:lnTo>
                  <a:lnTo>
                    <a:pt x="24" y="87"/>
                  </a:lnTo>
                  <a:lnTo>
                    <a:pt x="40" y="87"/>
                  </a:lnTo>
                  <a:lnTo>
                    <a:pt x="24" y="95"/>
                  </a:lnTo>
                  <a:lnTo>
                    <a:pt x="16" y="111"/>
                  </a:lnTo>
                  <a:lnTo>
                    <a:pt x="0" y="119"/>
                  </a:lnTo>
                  <a:lnTo>
                    <a:pt x="8" y="135"/>
                  </a:lnTo>
                  <a:lnTo>
                    <a:pt x="24" y="143"/>
                  </a:lnTo>
                  <a:lnTo>
                    <a:pt x="40" y="143"/>
                  </a:lnTo>
                  <a:lnTo>
                    <a:pt x="55" y="135"/>
                  </a:lnTo>
                  <a:lnTo>
                    <a:pt x="71" y="135"/>
                  </a:lnTo>
                  <a:lnTo>
                    <a:pt x="87" y="143"/>
                  </a:lnTo>
                  <a:lnTo>
                    <a:pt x="103" y="143"/>
                  </a:lnTo>
                  <a:lnTo>
                    <a:pt x="119" y="143"/>
                  </a:lnTo>
                  <a:lnTo>
                    <a:pt x="135" y="135"/>
                  </a:lnTo>
                  <a:lnTo>
                    <a:pt x="150" y="127"/>
                  </a:lnTo>
                  <a:lnTo>
                    <a:pt x="166" y="127"/>
                  </a:lnTo>
                  <a:lnTo>
                    <a:pt x="182" y="127"/>
                  </a:lnTo>
                  <a:lnTo>
                    <a:pt x="166" y="119"/>
                  </a:lnTo>
                  <a:lnTo>
                    <a:pt x="150" y="111"/>
                  </a:lnTo>
                  <a:lnTo>
                    <a:pt x="135" y="111"/>
                  </a:lnTo>
                  <a:lnTo>
                    <a:pt x="135" y="95"/>
                  </a:lnTo>
                  <a:lnTo>
                    <a:pt x="150" y="87"/>
                  </a:lnTo>
                  <a:lnTo>
                    <a:pt x="174" y="87"/>
                  </a:lnTo>
                  <a:lnTo>
                    <a:pt x="198" y="87"/>
                  </a:lnTo>
                  <a:lnTo>
                    <a:pt x="214" y="87"/>
                  </a:lnTo>
                  <a:lnTo>
                    <a:pt x="230" y="87"/>
                  </a:lnTo>
                  <a:lnTo>
                    <a:pt x="214" y="79"/>
                  </a:lnTo>
                  <a:lnTo>
                    <a:pt x="198" y="71"/>
                  </a:lnTo>
                  <a:lnTo>
                    <a:pt x="182" y="63"/>
                  </a:lnTo>
                  <a:lnTo>
                    <a:pt x="198" y="55"/>
                  </a:lnTo>
                  <a:lnTo>
                    <a:pt x="206" y="40"/>
                  </a:lnTo>
                  <a:lnTo>
                    <a:pt x="190" y="40"/>
                  </a:lnTo>
                  <a:lnTo>
                    <a:pt x="174" y="40"/>
                  </a:lnTo>
                  <a:lnTo>
                    <a:pt x="158" y="32"/>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443" name="Oval 179"/>
            <p:cNvSpPr>
              <a:spLocks noChangeArrowheads="1"/>
            </p:cNvSpPr>
            <p:nvPr/>
          </p:nvSpPr>
          <p:spPr bwMode="auto">
            <a:xfrm>
              <a:off x="54" y="108"/>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44" name="Oval 180"/>
            <p:cNvSpPr>
              <a:spLocks noChangeArrowheads="1"/>
            </p:cNvSpPr>
            <p:nvPr/>
          </p:nvSpPr>
          <p:spPr bwMode="auto">
            <a:xfrm>
              <a:off x="54" y="53"/>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45" name="Oval 181"/>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46" name="Oval 182"/>
            <p:cNvSpPr>
              <a:spLocks noChangeArrowheads="1"/>
            </p:cNvSpPr>
            <p:nvPr/>
          </p:nvSpPr>
          <p:spPr bwMode="auto">
            <a:xfrm>
              <a:off x="94" y="8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447" name="Group 183"/>
          <p:cNvGrpSpPr/>
          <p:nvPr/>
        </p:nvGrpSpPr>
        <p:grpSpPr bwMode="auto">
          <a:xfrm>
            <a:off x="7791451" y="4332288"/>
            <a:ext cx="327025" cy="228600"/>
            <a:chOff x="0" y="0"/>
            <a:chExt cx="231" cy="144"/>
          </a:xfrm>
        </p:grpSpPr>
        <p:sp>
          <p:nvSpPr>
            <p:cNvPr id="11448" name="未知"/>
            <p:cNvSpPr/>
            <p:nvPr/>
          </p:nvSpPr>
          <p:spPr bwMode="auto">
            <a:xfrm>
              <a:off x="0" y="0"/>
              <a:ext cx="231" cy="144"/>
            </a:xfrm>
            <a:custGeom>
              <a:avLst/>
              <a:gdLst>
                <a:gd name="T0" fmla="*/ 63 w 231"/>
                <a:gd name="T1" fmla="*/ 16 h 144"/>
                <a:gd name="T2" fmla="*/ 48 w 231"/>
                <a:gd name="T3" fmla="*/ 24 h 144"/>
                <a:gd name="T4" fmla="*/ 32 w 231"/>
                <a:gd name="T5" fmla="*/ 24 h 144"/>
                <a:gd name="T6" fmla="*/ 24 w 231"/>
                <a:gd name="T7" fmla="*/ 40 h 144"/>
                <a:gd name="T8" fmla="*/ 40 w 231"/>
                <a:gd name="T9" fmla="*/ 40 h 144"/>
                <a:gd name="T10" fmla="*/ 48 w 231"/>
                <a:gd name="T11" fmla="*/ 55 h 144"/>
                <a:gd name="T12" fmla="*/ 32 w 231"/>
                <a:gd name="T13" fmla="*/ 55 h 144"/>
                <a:gd name="T14" fmla="*/ 16 w 231"/>
                <a:gd name="T15" fmla="*/ 63 h 144"/>
                <a:gd name="T16" fmla="*/ 0 w 231"/>
                <a:gd name="T17" fmla="*/ 71 h 144"/>
                <a:gd name="T18" fmla="*/ 8 w 231"/>
                <a:gd name="T19" fmla="*/ 87 h 144"/>
                <a:gd name="T20" fmla="*/ 24 w 231"/>
                <a:gd name="T21" fmla="*/ 87 h 144"/>
                <a:gd name="T22" fmla="*/ 40 w 231"/>
                <a:gd name="T23" fmla="*/ 87 h 144"/>
                <a:gd name="T24" fmla="*/ 24 w 231"/>
                <a:gd name="T25" fmla="*/ 95 h 144"/>
                <a:gd name="T26" fmla="*/ 16 w 231"/>
                <a:gd name="T27" fmla="*/ 111 h 144"/>
                <a:gd name="T28" fmla="*/ 0 w 231"/>
                <a:gd name="T29" fmla="*/ 119 h 144"/>
                <a:gd name="T30" fmla="*/ 8 w 231"/>
                <a:gd name="T31" fmla="*/ 135 h 144"/>
                <a:gd name="T32" fmla="*/ 24 w 231"/>
                <a:gd name="T33" fmla="*/ 143 h 144"/>
                <a:gd name="T34" fmla="*/ 40 w 231"/>
                <a:gd name="T35" fmla="*/ 143 h 144"/>
                <a:gd name="T36" fmla="*/ 55 w 231"/>
                <a:gd name="T37" fmla="*/ 135 h 144"/>
                <a:gd name="T38" fmla="*/ 71 w 231"/>
                <a:gd name="T39" fmla="*/ 135 h 144"/>
                <a:gd name="T40" fmla="*/ 87 w 231"/>
                <a:gd name="T41" fmla="*/ 143 h 144"/>
                <a:gd name="T42" fmla="*/ 103 w 231"/>
                <a:gd name="T43" fmla="*/ 143 h 144"/>
                <a:gd name="T44" fmla="*/ 119 w 231"/>
                <a:gd name="T45" fmla="*/ 143 h 144"/>
                <a:gd name="T46" fmla="*/ 135 w 231"/>
                <a:gd name="T47" fmla="*/ 135 h 144"/>
                <a:gd name="T48" fmla="*/ 150 w 231"/>
                <a:gd name="T49" fmla="*/ 127 h 144"/>
                <a:gd name="T50" fmla="*/ 166 w 231"/>
                <a:gd name="T51" fmla="*/ 127 h 144"/>
                <a:gd name="T52" fmla="*/ 182 w 231"/>
                <a:gd name="T53" fmla="*/ 127 h 144"/>
                <a:gd name="T54" fmla="*/ 166 w 231"/>
                <a:gd name="T55" fmla="*/ 119 h 144"/>
                <a:gd name="T56" fmla="*/ 150 w 231"/>
                <a:gd name="T57" fmla="*/ 111 h 144"/>
                <a:gd name="T58" fmla="*/ 135 w 231"/>
                <a:gd name="T59" fmla="*/ 111 h 144"/>
                <a:gd name="T60" fmla="*/ 135 w 231"/>
                <a:gd name="T61" fmla="*/ 95 h 144"/>
                <a:gd name="T62" fmla="*/ 150 w 231"/>
                <a:gd name="T63" fmla="*/ 87 h 144"/>
                <a:gd name="T64" fmla="*/ 174 w 231"/>
                <a:gd name="T65" fmla="*/ 87 h 144"/>
                <a:gd name="T66" fmla="*/ 198 w 231"/>
                <a:gd name="T67" fmla="*/ 87 h 144"/>
                <a:gd name="T68" fmla="*/ 214 w 231"/>
                <a:gd name="T69" fmla="*/ 87 h 144"/>
                <a:gd name="T70" fmla="*/ 230 w 231"/>
                <a:gd name="T71" fmla="*/ 87 h 144"/>
                <a:gd name="T72" fmla="*/ 214 w 231"/>
                <a:gd name="T73" fmla="*/ 79 h 144"/>
                <a:gd name="T74" fmla="*/ 198 w 231"/>
                <a:gd name="T75" fmla="*/ 71 h 144"/>
                <a:gd name="T76" fmla="*/ 182 w 231"/>
                <a:gd name="T77" fmla="*/ 63 h 144"/>
                <a:gd name="T78" fmla="*/ 198 w 231"/>
                <a:gd name="T79" fmla="*/ 55 h 144"/>
                <a:gd name="T80" fmla="*/ 206 w 231"/>
                <a:gd name="T81" fmla="*/ 40 h 144"/>
                <a:gd name="T82" fmla="*/ 190 w 231"/>
                <a:gd name="T83" fmla="*/ 40 h 144"/>
                <a:gd name="T84" fmla="*/ 174 w 231"/>
                <a:gd name="T85" fmla="*/ 40 h 144"/>
                <a:gd name="T86" fmla="*/ 158 w 231"/>
                <a:gd name="T87" fmla="*/ 32 h 144"/>
                <a:gd name="T88" fmla="*/ 174 w 231"/>
                <a:gd name="T89" fmla="*/ 24 h 144"/>
                <a:gd name="T90" fmla="*/ 182 w 231"/>
                <a:gd name="T91" fmla="*/ 8 h 144"/>
                <a:gd name="T92" fmla="*/ 166 w 231"/>
                <a:gd name="T93" fmla="*/ 0 h 144"/>
                <a:gd name="T94" fmla="*/ 150 w 231"/>
                <a:gd name="T95" fmla="*/ 0 h 144"/>
                <a:gd name="T96" fmla="*/ 135 w 231"/>
                <a:gd name="T97" fmla="*/ 8 h 144"/>
                <a:gd name="T98" fmla="*/ 119 w 231"/>
                <a:gd name="T99" fmla="*/ 16 h 144"/>
                <a:gd name="T100" fmla="*/ 103 w 231"/>
                <a:gd name="T101" fmla="*/ 24 h 144"/>
                <a:gd name="T102" fmla="*/ 87 w 231"/>
                <a:gd name="T103" fmla="*/ 24 h 144"/>
                <a:gd name="T104" fmla="*/ 71 w 231"/>
                <a:gd name="T105" fmla="*/ 24 h 144"/>
                <a:gd name="T106" fmla="*/ 55 w 231"/>
                <a:gd name="T107" fmla="*/ 24 h 144"/>
                <a:gd name="T108" fmla="*/ 63 w 231"/>
                <a:gd name="T109" fmla="*/ 1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4">
                  <a:moveTo>
                    <a:pt x="63" y="16"/>
                  </a:moveTo>
                  <a:lnTo>
                    <a:pt x="48" y="24"/>
                  </a:lnTo>
                  <a:lnTo>
                    <a:pt x="32" y="24"/>
                  </a:lnTo>
                  <a:lnTo>
                    <a:pt x="24" y="40"/>
                  </a:lnTo>
                  <a:lnTo>
                    <a:pt x="40" y="40"/>
                  </a:lnTo>
                  <a:lnTo>
                    <a:pt x="48" y="55"/>
                  </a:lnTo>
                  <a:lnTo>
                    <a:pt x="32" y="55"/>
                  </a:lnTo>
                  <a:lnTo>
                    <a:pt x="16" y="63"/>
                  </a:lnTo>
                  <a:lnTo>
                    <a:pt x="0" y="71"/>
                  </a:lnTo>
                  <a:lnTo>
                    <a:pt x="8" y="87"/>
                  </a:lnTo>
                  <a:lnTo>
                    <a:pt x="24" y="87"/>
                  </a:lnTo>
                  <a:lnTo>
                    <a:pt x="40" y="87"/>
                  </a:lnTo>
                  <a:lnTo>
                    <a:pt x="24" y="95"/>
                  </a:lnTo>
                  <a:lnTo>
                    <a:pt x="16" y="111"/>
                  </a:lnTo>
                  <a:lnTo>
                    <a:pt x="0" y="119"/>
                  </a:lnTo>
                  <a:lnTo>
                    <a:pt x="8" y="135"/>
                  </a:lnTo>
                  <a:lnTo>
                    <a:pt x="24" y="143"/>
                  </a:lnTo>
                  <a:lnTo>
                    <a:pt x="40" y="143"/>
                  </a:lnTo>
                  <a:lnTo>
                    <a:pt x="55" y="135"/>
                  </a:lnTo>
                  <a:lnTo>
                    <a:pt x="71" y="135"/>
                  </a:lnTo>
                  <a:lnTo>
                    <a:pt x="87" y="143"/>
                  </a:lnTo>
                  <a:lnTo>
                    <a:pt x="103" y="143"/>
                  </a:lnTo>
                  <a:lnTo>
                    <a:pt x="119" y="143"/>
                  </a:lnTo>
                  <a:lnTo>
                    <a:pt x="135" y="135"/>
                  </a:lnTo>
                  <a:lnTo>
                    <a:pt x="150" y="127"/>
                  </a:lnTo>
                  <a:lnTo>
                    <a:pt x="166" y="127"/>
                  </a:lnTo>
                  <a:lnTo>
                    <a:pt x="182" y="127"/>
                  </a:lnTo>
                  <a:lnTo>
                    <a:pt x="166" y="119"/>
                  </a:lnTo>
                  <a:lnTo>
                    <a:pt x="150" y="111"/>
                  </a:lnTo>
                  <a:lnTo>
                    <a:pt x="135" y="111"/>
                  </a:lnTo>
                  <a:lnTo>
                    <a:pt x="135" y="95"/>
                  </a:lnTo>
                  <a:lnTo>
                    <a:pt x="150" y="87"/>
                  </a:lnTo>
                  <a:lnTo>
                    <a:pt x="174" y="87"/>
                  </a:lnTo>
                  <a:lnTo>
                    <a:pt x="198" y="87"/>
                  </a:lnTo>
                  <a:lnTo>
                    <a:pt x="214" y="87"/>
                  </a:lnTo>
                  <a:lnTo>
                    <a:pt x="230" y="87"/>
                  </a:lnTo>
                  <a:lnTo>
                    <a:pt x="214" y="79"/>
                  </a:lnTo>
                  <a:lnTo>
                    <a:pt x="198" y="71"/>
                  </a:lnTo>
                  <a:lnTo>
                    <a:pt x="182" y="63"/>
                  </a:lnTo>
                  <a:lnTo>
                    <a:pt x="198" y="55"/>
                  </a:lnTo>
                  <a:lnTo>
                    <a:pt x="206" y="40"/>
                  </a:lnTo>
                  <a:lnTo>
                    <a:pt x="190" y="40"/>
                  </a:lnTo>
                  <a:lnTo>
                    <a:pt x="174" y="40"/>
                  </a:lnTo>
                  <a:lnTo>
                    <a:pt x="158" y="32"/>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449" name="Oval 185"/>
            <p:cNvSpPr>
              <a:spLocks noChangeArrowheads="1"/>
            </p:cNvSpPr>
            <p:nvPr/>
          </p:nvSpPr>
          <p:spPr bwMode="auto">
            <a:xfrm>
              <a:off x="54" y="108"/>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50" name="Oval 186"/>
            <p:cNvSpPr>
              <a:spLocks noChangeArrowheads="1"/>
            </p:cNvSpPr>
            <p:nvPr/>
          </p:nvSpPr>
          <p:spPr bwMode="auto">
            <a:xfrm>
              <a:off x="54" y="53"/>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51" name="Oval 187"/>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52" name="Oval 188"/>
            <p:cNvSpPr>
              <a:spLocks noChangeArrowheads="1"/>
            </p:cNvSpPr>
            <p:nvPr/>
          </p:nvSpPr>
          <p:spPr bwMode="auto">
            <a:xfrm>
              <a:off x="94" y="8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453" name="Group 189"/>
          <p:cNvGrpSpPr/>
          <p:nvPr/>
        </p:nvGrpSpPr>
        <p:grpSpPr bwMode="auto">
          <a:xfrm>
            <a:off x="7781925" y="4572001"/>
            <a:ext cx="325438" cy="227013"/>
            <a:chOff x="0" y="0"/>
            <a:chExt cx="231" cy="143"/>
          </a:xfrm>
        </p:grpSpPr>
        <p:sp>
          <p:nvSpPr>
            <p:cNvPr id="11454"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455" name="Oval 191"/>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56" name="Oval 192"/>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57" name="Oval 193"/>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58" name="Oval 194"/>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459" name="Group 195"/>
          <p:cNvGrpSpPr/>
          <p:nvPr/>
        </p:nvGrpSpPr>
        <p:grpSpPr bwMode="auto">
          <a:xfrm>
            <a:off x="7994651" y="4383088"/>
            <a:ext cx="327025" cy="228600"/>
            <a:chOff x="0" y="0"/>
            <a:chExt cx="231" cy="144"/>
          </a:xfrm>
        </p:grpSpPr>
        <p:sp>
          <p:nvSpPr>
            <p:cNvPr id="11460" name="未知"/>
            <p:cNvSpPr/>
            <p:nvPr/>
          </p:nvSpPr>
          <p:spPr bwMode="auto">
            <a:xfrm>
              <a:off x="0" y="0"/>
              <a:ext cx="231" cy="144"/>
            </a:xfrm>
            <a:custGeom>
              <a:avLst/>
              <a:gdLst>
                <a:gd name="T0" fmla="*/ 63 w 231"/>
                <a:gd name="T1" fmla="*/ 16 h 144"/>
                <a:gd name="T2" fmla="*/ 48 w 231"/>
                <a:gd name="T3" fmla="*/ 24 h 144"/>
                <a:gd name="T4" fmla="*/ 32 w 231"/>
                <a:gd name="T5" fmla="*/ 24 h 144"/>
                <a:gd name="T6" fmla="*/ 24 w 231"/>
                <a:gd name="T7" fmla="*/ 40 h 144"/>
                <a:gd name="T8" fmla="*/ 40 w 231"/>
                <a:gd name="T9" fmla="*/ 40 h 144"/>
                <a:gd name="T10" fmla="*/ 48 w 231"/>
                <a:gd name="T11" fmla="*/ 55 h 144"/>
                <a:gd name="T12" fmla="*/ 32 w 231"/>
                <a:gd name="T13" fmla="*/ 55 h 144"/>
                <a:gd name="T14" fmla="*/ 16 w 231"/>
                <a:gd name="T15" fmla="*/ 63 h 144"/>
                <a:gd name="T16" fmla="*/ 0 w 231"/>
                <a:gd name="T17" fmla="*/ 71 h 144"/>
                <a:gd name="T18" fmla="*/ 8 w 231"/>
                <a:gd name="T19" fmla="*/ 87 h 144"/>
                <a:gd name="T20" fmla="*/ 24 w 231"/>
                <a:gd name="T21" fmla="*/ 87 h 144"/>
                <a:gd name="T22" fmla="*/ 40 w 231"/>
                <a:gd name="T23" fmla="*/ 87 h 144"/>
                <a:gd name="T24" fmla="*/ 24 w 231"/>
                <a:gd name="T25" fmla="*/ 95 h 144"/>
                <a:gd name="T26" fmla="*/ 16 w 231"/>
                <a:gd name="T27" fmla="*/ 111 h 144"/>
                <a:gd name="T28" fmla="*/ 0 w 231"/>
                <a:gd name="T29" fmla="*/ 119 h 144"/>
                <a:gd name="T30" fmla="*/ 8 w 231"/>
                <a:gd name="T31" fmla="*/ 135 h 144"/>
                <a:gd name="T32" fmla="*/ 24 w 231"/>
                <a:gd name="T33" fmla="*/ 143 h 144"/>
                <a:gd name="T34" fmla="*/ 40 w 231"/>
                <a:gd name="T35" fmla="*/ 143 h 144"/>
                <a:gd name="T36" fmla="*/ 55 w 231"/>
                <a:gd name="T37" fmla="*/ 135 h 144"/>
                <a:gd name="T38" fmla="*/ 71 w 231"/>
                <a:gd name="T39" fmla="*/ 135 h 144"/>
                <a:gd name="T40" fmla="*/ 87 w 231"/>
                <a:gd name="T41" fmla="*/ 143 h 144"/>
                <a:gd name="T42" fmla="*/ 103 w 231"/>
                <a:gd name="T43" fmla="*/ 143 h 144"/>
                <a:gd name="T44" fmla="*/ 119 w 231"/>
                <a:gd name="T45" fmla="*/ 143 h 144"/>
                <a:gd name="T46" fmla="*/ 135 w 231"/>
                <a:gd name="T47" fmla="*/ 135 h 144"/>
                <a:gd name="T48" fmla="*/ 150 w 231"/>
                <a:gd name="T49" fmla="*/ 127 h 144"/>
                <a:gd name="T50" fmla="*/ 166 w 231"/>
                <a:gd name="T51" fmla="*/ 127 h 144"/>
                <a:gd name="T52" fmla="*/ 182 w 231"/>
                <a:gd name="T53" fmla="*/ 127 h 144"/>
                <a:gd name="T54" fmla="*/ 166 w 231"/>
                <a:gd name="T55" fmla="*/ 119 h 144"/>
                <a:gd name="T56" fmla="*/ 150 w 231"/>
                <a:gd name="T57" fmla="*/ 111 h 144"/>
                <a:gd name="T58" fmla="*/ 135 w 231"/>
                <a:gd name="T59" fmla="*/ 111 h 144"/>
                <a:gd name="T60" fmla="*/ 135 w 231"/>
                <a:gd name="T61" fmla="*/ 95 h 144"/>
                <a:gd name="T62" fmla="*/ 150 w 231"/>
                <a:gd name="T63" fmla="*/ 87 h 144"/>
                <a:gd name="T64" fmla="*/ 174 w 231"/>
                <a:gd name="T65" fmla="*/ 87 h 144"/>
                <a:gd name="T66" fmla="*/ 198 w 231"/>
                <a:gd name="T67" fmla="*/ 87 h 144"/>
                <a:gd name="T68" fmla="*/ 214 w 231"/>
                <a:gd name="T69" fmla="*/ 87 h 144"/>
                <a:gd name="T70" fmla="*/ 230 w 231"/>
                <a:gd name="T71" fmla="*/ 87 h 144"/>
                <a:gd name="T72" fmla="*/ 214 w 231"/>
                <a:gd name="T73" fmla="*/ 79 h 144"/>
                <a:gd name="T74" fmla="*/ 198 w 231"/>
                <a:gd name="T75" fmla="*/ 71 h 144"/>
                <a:gd name="T76" fmla="*/ 182 w 231"/>
                <a:gd name="T77" fmla="*/ 63 h 144"/>
                <a:gd name="T78" fmla="*/ 198 w 231"/>
                <a:gd name="T79" fmla="*/ 55 h 144"/>
                <a:gd name="T80" fmla="*/ 206 w 231"/>
                <a:gd name="T81" fmla="*/ 40 h 144"/>
                <a:gd name="T82" fmla="*/ 190 w 231"/>
                <a:gd name="T83" fmla="*/ 40 h 144"/>
                <a:gd name="T84" fmla="*/ 174 w 231"/>
                <a:gd name="T85" fmla="*/ 40 h 144"/>
                <a:gd name="T86" fmla="*/ 158 w 231"/>
                <a:gd name="T87" fmla="*/ 32 h 144"/>
                <a:gd name="T88" fmla="*/ 174 w 231"/>
                <a:gd name="T89" fmla="*/ 24 h 144"/>
                <a:gd name="T90" fmla="*/ 182 w 231"/>
                <a:gd name="T91" fmla="*/ 8 h 144"/>
                <a:gd name="T92" fmla="*/ 166 w 231"/>
                <a:gd name="T93" fmla="*/ 0 h 144"/>
                <a:gd name="T94" fmla="*/ 150 w 231"/>
                <a:gd name="T95" fmla="*/ 0 h 144"/>
                <a:gd name="T96" fmla="*/ 135 w 231"/>
                <a:gd name="T97" fmla="*/ 8 h 144"/>
                <a:gd name="T98" fmla="*/ 119 w 231"/>
                <a:gd name="T99" fmla="*/ 16 h 144"/>
                <a:gd name="T100" fmla="*/ 103 w 231"/>
                <a:gd name="T101" fmla="*/ 24 h 144"/>
                <a:gd name="T102" fmla="*/ 87 w 231"/>
                <a:gd name="T103" fmla="*/ 24 h 144"/>
                <a:gd name="T104" fmla="*/ 71 w 231"/>
                <a:gd name="T105" fmla="*/ 24 h 144"/>
                <a:gd name="T106" fmla="*/ 55 w 231"/>
                <a:gd name="T107" fmla="*/ 24 h 144"/>
                <a:gd name="T108" fmla="*/ 63 w 231"/>
                <a:gd name="T109" fmla="*/ 1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4">
                  <a:moveTo>
                    <a:pt x="63" y="16"/>
                  </a:moveTo>
                  <a:lnTo>
                    <a:pt x="48" y="24"/>
                  </a:lnTo>
                  <a:lnTo>
                    <a:pt x="32" y="24"/>
                  </a:lnTo>
                  <a:lnTo>
                    <a:pt x="24" y="40"/>
                  </a:lnTo>
                  <a:lnTo>
                    <a:pt x="40" y="40"/>
                  </a:lnTo>
                  <a:lnTo>
                    <a:pt x="48" y="55"/>
                  </a:lnTo>
                  <a:lnTo>
                    <a:pt x="32" y="55"/>
                  </a:lnTo>
                  <a:lnTo>
                    <a:pt x="16" y="63"/>
                  </a:lnTo>
                  <a:lnTo>
                    <a:pt x="0" y="71"/>
                  </a:lnTo>
                  <a:lnTo>
                    <a:pt x="8" y="87"/>
                  </a:lnTo>
                  <a:lnTo>
                    <a:pt x="24" y="87"/>
                  </a:lnTo>
                  <a:lnTo>
                    <a:pt x="40" y="87"/>
                  </a:lnTo>
                  <a:lnTo>
                    <a:pt x="24" y="95"/>
                  </a:lnTo>
                  <a:lnTo>
                    <a:pt x="16" y="111"/>
                  </a:lnTo>
                  <a:lnTo>
                    <a:pt x="0" y="119"/>
                  </a:lnTo>
                  <a:lnTo>
                    <a:pt x="8" y="135"/>
                  </a:lnTo>
                  <a:lnTo>
                    <a:pt x="24" y="143"/>
                  </a:lnTo>
                  <a:lnTo>
                    <a:pt x="40" y="143"/>
                  </a:lnTo>
                  <a:lnTo>
                    <a:pt x="55" y="135"/>
                  </a:lnTo>
                  <a:lnTo>
                    <a:pt x="71" y="135"/>
                  </a:lnTo>
                  <a:lnTo>
                    <a:pt x="87" y="143"/>
                  </a:lnTo>
                  <a:lnTo>
                    <a:pt x="103" y="143"/>
                  </a:lnTo>
                  <a:lnTo>
                    <a:pt x="119" y="143"/>
                  </a:lnTo>
                  <a:lnTo>
                    <a:pt x="135" y="135"/>
                  </a:lnTo>
                  <a:lnTo>
                    <a:pt x="150" y="127"/>
                  </a:lnTo>
                  <a:lnTo>
                    <a:pt x="166" y="127"/>
                  </a:lnTo>
                  <a:lnTo>
                    <a:pt x="182" y="127"/>
                  </a:lnTo>
                  <a:lnTo>
                    <a:pt x="166" y="119"/>
                  </a:lnTo>
                  <a:lnTo>
                    <a:pt x="150" y="111"/>
                  </a:lnTo>
                  <a:lnTo>
                    <a:pt x="135" y="111"/>
                  </a:lnTo>
                  <a:lnTo>
                    <a:pt x="135" y="95"/>
                  </a:lnTo>
                  <a:lnTo>
                    <a:pt x="150" y="87"/>
                  </a:lnTo>
                  <a:lnTo>
                    <a:pt x="174" y="87"/>
                  </a:lnTo>
                  <a:lnTo>
                    <a:pt x="198" y="87"/>
                  </a:lnTo>
                  <a:lnTo>
                    <a:pt x="214" y="87"/>
                  </a:lnTo>
                  <a:lnTo>
                    <a:pt x="230" y="87"/>
                  </a:lnTo>
                  <a:lnTo>
                    <a:pt x="214" y="79"/>
                  </a:lnTo>
                  <a:lnTo>
                    <a:pt x="198" y="71"/>
                  </a:lnTo>
                  <a:lnTo>
                    <a:pt x="182" y="63"/>
                  </a:lnTo>
                  <a:lnTo>
                    <a:pt x="198" y="55"/>
                  </a:lnTo>
                  <a:lnTo>
                    <a:pt x="206" y="40"/>
                  </a:lnTo>
                  <a:lnTo>
                    <a:pt x="190" y="40"/>
                  </a:lnTo>
                  <a:lnTo>
                    <a:pt x="174" y="40"/>
                  </a:lnTo>
                  <a:lnTo>
                    <a:pt x="158" y="32"/>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461" name="Oval 197"/>
            <p:cNvSpPr>
              <a:spLocks noChangeArrowheads="1"/>
            </p:cNvSpPr>
            <p:nvPr/>
          </p:nvSpPr>
          <p:spPr bwMode="auto">
            <a:xfrm>
              <a:off x="54" y="108"/>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62" name="Oval 198"/>
            <p:cNvSpPr>
              <a:spLocks noChangeArrowheads="1"/>
            </p:cNvSpPr>
            <p:nvPr/>
          </p:nvSpPr>
          <p:spPr bwMode="auto">
            <a:xfrm>
              <a:off x="54" y="53"/>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63" name="Oval 199"/>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64" name="Oval 200"/>
            <p:cNvSpPr>
              <a:spLocks noChangeArrowheads="1"/>
            </p:cNvSpPr>
            <p:nvPr/>
          </p:nvSpPr>
          <p:spPr bwMode="auto">
            <a:xfrm>
              <a:off x="94" y="8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465" name="Group 201"/>
          <p:cNvGrpSpPr/>
          <p:nvPr/>
        </p:nvGrpSpPr>
        <p:grpSpPr bwMode="auto">
          <a:xfrm>
            <a:off x="3670301" y="4244976"/>
            <a:ext cx="327025" cy="227013"/>
            <a:chOff x="0" y="0"/>
            <a:chExt cx="231" cy="143"/>
          </a:xfrm>
        </p:grpSpPr>
        <p:sp>
          <p:nvSpPr>
            <p:cNvPr id="11466"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467" name="Oval 203"/>
            <p:cNvSpPr>
              <a:spLocks noChangeArrowheads="1"/>
            </p:cNvSpPr>
            <p:nvPr/>
          </p:nvSpPr>
          <p:spPr bwMode="auto">
            <a:xfrm>
              <a:off x="53" y="108"/>
              <a:ext cx="18"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68" name="Oval 204"/>
            <p:cNvSpPr>
              <a:spLocks noChangeArrowheads="1"/>
            </p:cNvSpPr>
            <p:nvPr/>
          </p:nvSpPr>
          <p:spPr bwMode="auto">
            <a:xfrm>
              <a:off x="53" y="52"/>
              <a:ext cx="18"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69" name="Oval 205"/>
            <p:cNvSpPr>
              <a:spLocks noChangeArrowheads="1"/>
            </p:cNvSpPr>
            <p:nvPr/>
          </p:nvSpPr>
          <p:spPr bwMode="auto">
            <a:xfrm>
              <a:off x="100" y="45"/>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70" name="Oval 206"/>
            <p:cNvSpPr>
              <a:spLocks noChangeArrowheads="1"/>
            </p:cNvSpPr>
            <p:nvPr/>
          </p:nvSpPr>
          <p:spPr bwMode="auto">
            <a:xfrm>
              <a:off x="92" y="84"/>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471" name="Oval 207"/>
          <p:cNvSpPr>
            <a:spLocks noChangeArrowheads="1"/>
          </p:cNvSpPr>
          <p:nvPr/>
        </p:nvSpPr>
        <p:spPr bwMode="auto">
          <a:xfrm>
            <a:off x="3879851" y="4268789"/>
            <a:ext cx="98425" cy="96837"/>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72" name="Oval 208"/>
          <p:cNvSpPr>
            <a:spLocks noChangeArrowheads="1"/>
          </p:cNvSpPr>
          <p:nvPr/>
        </p:nvSpPr>
        <p:spPr bwMode="auto">
          <a:xfrm>
            <a:off x="4014789" y="4419600"/>
            <a:ext cx="96837" cy="96838"/>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73" name="Oval 209"/>
          <p:cNvSpPr>
            <a:spLocks noChangeArrowheads="1"/>
          </p:cNvSpPr>
          <p:nvPr/>
        </p:nvSpPr>
        <p:spPr bwMode="auto">
          <a:xfrm>
            <a:off x="3689351" y="4572000"/>
            <a:ext cx="98425" cy="95250"/>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74" name="Oval 210"/>
          <p:cNvSpPr>
            <a:spLocks noChangeArrowheads="1"/>
          </p:cNvSpPr>
          <p:nvPr/>
        </p:nvSpPr>
        <p:spPr bwMode="auto">
          <a:xfrm>
            <a:off x="4295775" y="4470400"/>
            <a:ext cx="96838" cy="96838"/>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75" name="Oval 211"/>
          <p:cNvSpPr>
            <a:spLocks noChangeArrowheads="1"/>
          </p:cNvSpPr>
          <p:nvPr/>
        </p:nvSpPr>
        <p:spPr bwMode="auto">
          <a:xfrm>
            <a:off x="4206875" y="4168775"/>
            <a:ext cx="96838" cy="96838"/>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76" name="Oval 212"/>
          <p:cNvSpPr>
            <a:spLocks noChangeArrowheads="1"/>
          </p:cNvSpPr>
          <p:nvPr/>
        </p:nvSpPr>
        <p:spPr bwMode="auto">
          <a:xfrm>
            <a:off x="4075113" y="4672014"/>
            <a:ext cx="95250" cy="96837"/>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77" name="Oval 213"/>
          <p:cNvSpPr>
            <a:spLocks noChangeArrowheads="1"/>
          </p:cNvSpPr>
          <p:nvPr/>
        </p:nvSpPr>
        <p:spPr bwMode="auto">
          <a:xfrm>
            <a:off x="7693025" y="4470400"/>
            <a:ext cx="96838" cy="96838"/>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78" name="Oval 214"/>
          <p:cNvSpPr>
            <a:spLocks noChangeArrowheads="1"/>
          </p:cNvSpPr>
          <p:nvPr/>
        </p:nvSpPr>
        <p:spPr bwMode="auto">
          <a:xfrm>
            <a:off x="7872413" y="4268789"/>
            <a:ext cx="95250" cy="96837"/>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79" name="Oval 215"/>
          <p:cNvSpPr>
            <a:spLocks noChangeArrowheads="1"/>
          </p:cNvSpPr>
          <p:nvPr/>
        </p:nvSpPr>
        <p:spPr bwMode="auto">
          <a:xfrm>
            <a:off x="7693025" y="4268789"/>
            <a:ext cx="96838" cy="96837"/>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80" name="Oval 216"/>
          <p:cNvSpPr>
            <a:spLocks noChangeArrowheads="1"/>
          </p:cNvSpPr>
          <p:nvPr/>
        </p:nvSpPr>
        <p:spPr bwMode="auto">
          <a:xfrm>
            <a:off x="7961314" y="4370389"/>
            <a:ext cx="96837" cy="96837"/>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81" name="Oval 217"/>
          <p:cNvSpPr>
            <a:spLocks noChangeArrowheads="1"/>
          </p:cNvSpPr>
          <p:nvPr/>
        </p:nvSpPr>
        <p:spPr bwMode="auto">
          <a:xfrm>
            <a:off x="8051800" y="4633914"/>
            <a:ext cx="95250" cy="96837"/>
          </a:xfrm>
          <a:prstGeom prst="ellipse">
            <a:avLst/>
          </a:prstGeom>
          <a:solidFill>
            <a:schemeClr val="accent1"/>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82" name="Rectangle 218"/>
          <p:cNvSpPr>
            <a:spLocks noChangeArrowheads="1"/>
          </p:cNvSpPr>
          <p:nvPr/>
        </p:nvSpPr>
        <p:spPr bwMode="auto">
          <a:xfrm>
            <a:off x="5364163" y="4162425"/>
            <a:ext cx="1054100" cy="34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850" tIns="34925" rIns="69850" bIns="34925">
            <a:spAutoFit/>
          </a:bodyPr>
          <a:lstStyle>
            <a:lvl1pPr defTabSz="514350">
              <a:defRPr>
                <a:solidFill>
                  <a:schemeClr val="tx1"/>
                </a:solidFill>
                <a:latin typeface="Arial" panose="020B0604020202020204" pitchFamily="34" charset="0"/>
                <a:ea typeface="宋体" panose="02010600030101010101" pitchFamily="2" charset="-122"/>
              </a:defRPr>
            </a:lvl1pPr>
            <a:lvl2pPr marL="342900" defTabSz="514350">
              <a:defRPr>
                <a:solidFill>
                  <a:schemeClr val="tx1"/>
                </a:solidFill>
                <a:latin typeface="Arial" panose="020B0604020202020204" pitchFamily="34" charset="0"/>
                <a:ea typeface="宋体" panose="02010600030101010101" pitchFamily="2" charset="-122"/>
              </a:defRPr>
            </a:lvl2pPr>
            <a:lvl3pPr marL="685800" defTabSz="514350">
              <a:defRPr>
                <a:solidFill>
                  <a:schemeClr val="tx1"/>
                </a:solidFill>
                <a:latin typeface="Arial" panose="020B0604020202020204" pitchFamily="34" charset="0"/>
                <a:ea typeface="宋体" panose="02010600030101010101" pitchFamily="2" charset="-122"/>
              </a:defRPr>
            </a:lvl3pPr>
            <a:lvl4pPr marL="1028700" defTabSz="514350">
              <a:defRPr>
                <a:solidFill>
                  <a:schemeClr val="tx1"/>
                </a:solidFill>
                <a:latin typeface="Arial" panose="020B0604020202020204" pitchFamily="34" charset="0"/>
                <a:ea typeface="宋体" panose="02010600030101010101" pitchFamily="2" charset="-122"/>
              </a:defRPr>
            </a:lvl4pPr>
            <a:lvl5pPr marL="1371600" defTabSz="514350">
              <a:defRPr>
                <a:solidFill>
                  <a:schemeClr val="tx1"/>
                </a:solidFill>
                <a:latin typeface="Arial" panose="020B0604020202020204" pitchFamily="34" charset="0"/>
                <a:ea typeface="宋体" panose="02010600030101010101" pitchFamily="2" charset="-122"/>
              </a:defRPr>
            </a:lvl5pPr>
            <a:lvl6pPr marL="18288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860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432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004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GB" altLang="en-US">
                <a:solidFill>
                  <a:schemeClr val="accent1"/>
                </a:solidFill>
                <a:ea typeface="黑体" panose="02010609060101010101" pitchFamily="49" charset="-122"/>
              </a:rPr>
              <a:t>lipid core</a:t>
            </a:r>
          </a:p>
        </p:txBody>
      </p:sp>
      <p:grpSp>
        <p:nvGrpSpPr>
          <p:cNvPr id="11483" name="Group 219"/>
          <p:cNvGrpSpPr/>
          <p:nvPr/>
        </p:nvGrpSpPr>
        <p:grpSpPr bwMode="auto">
          <a:xfrm>
            <a:off x="8286750" y="4106864"/>
            <a:ext cx="234950" cy="153987"/>
            <a:chOff x="0" y="0"/>
            <a:chExt cx="166" cy="97"/>
          </a:xfrm>
        </p:grpSpPr>
        <p:grpSp>
          <p:nvGrpSpPr>
            <p:cNvPr id="11484" name="Group 220"/>
            <p:cNvGrpSpPr/>
            <p:nvPr/>
          </p:nvGrpSpPr>
          <p:grpSpPr bwMode="auto">
            <a:xfrm>
              <a:off x="0" y="0"/>
              <a:ext cx="166" cy="97"/>
              <a:chOff x="0" y="0"/>
              <a:chExt cx="166" cy="97"/>
            </a:xfrm>
          </p:grpSpPr>
          <p:sp>
            <p:nvSpPr>
              <p:cNvPr id="11485" name="Arc 221"/>
              <p:cNvSpPr/>
              <p:nvPr/>
            </p:nvSpPr>
            <p:spPr bwMode="auto">
              <a:xfrm rot="1800000">
                <a:off x="72" y="48"/>
                <a:ext cx="94" cy="49"/>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86" name="Arc 222"/>
              <p:cNvSpPr/>
              <p:nvPr/>
            </p:nvSpPr>
            <p:spPr bwMode="auto">
              <a:xfrm rot="1800000">
                <a:off x="0" y="0"/>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487" name="Oval 223"/>
            <p:cNvSpPr>
              <a:spLocks noChangeArrowheads="1"/>
            </p:cNvSpPr>
            <p:nvPr/>
          </p:nvSpPr>
          <p:spPr bwMode="auto">
            <a:xfrm rot="1800000">
              <a:off x="74" y="43"/>
              <a:ext cx="20"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488" name="Group 224"/>
          <p:cNvGrpSpPr/>
          <p:nvPr/>
        </p:nvGrpSpPr>
        <p:grpSpPr bwMode="auto">
          <a:xfrm>
            <a:off x="8526463" y="4257675"/>
            <a:ext cx="234950" cy="153988"/>
            <a:chOff x="0" y="0"/>
            <a:chExt cx="166" cy="97"/>
          </a:xfrm>
        </p:grpSpPr>
        <p:grpSp>
          <p:nvGrpSpPr>
            <p:cNvPr id="11489" name="Group 225"/>
            <p:cNvGrpSpPr/>
            <p:nvPr/>
          </p:nvGrpSpPr>
          <p:grpSpPr bwMode="auto">
            <a:xfrm>
              <a:off x="0" y="0"/>
              <a:ext cx="166" cy="97"/>
              <a:chOff x="0" y="0"/>
              <a:chExt cx="166" cy="97"/>
            </a:xfrm>
          </p:grpSpPr>
          <p:sp>
            <p:nvSpPr>
              <p:cNvPr id="11490" name="Arc 226"/>
              <p:cNvSpPr/>
              <p:nvPr/>
            </p:nvSpPr>
            <p:spPr bwMode="auto">
              <a:xfrm rot="1800000">
                <a:off x="72" y="48"/>
                <a:ext cx="94" cy="49"/>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91" name="Arc 227"/>
              <p:cNvSpPr/>
              <p:nvPr/>
            </p:nvSpPr>
            <p:spPr bwMode="auto">
              <a:xfrm rot="1800000">
                <a:off x="0" y="0"/>
                <a:ext cx="94" cy="49"/>
              </a:xfrm>
              <a:custGeom>
                <a:avLst/>
                <a:gdLst>
                  <a:gd name="G0" fmla="+- 21595 0 0"/>
                  <a:gd name="G1" fmla="+- 21598 0 0"/>
                  <a:gd name="G2" fmla="+- 21600 0 0"/>
                  <a:gd name="T0" fmla="*/ 0 w 21595"/>
                  <a:gd name="T1" fmla="*/ 21158 h 21598"/>
                  <a:gd name="T2" fmla="*/ 21366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1"/>
                      <a:pt x="9697" y="122"/>
                      <a:pt x="21365" y="-1"/>
                    </a:cubicBezTo>
                  </a:path>
                  <a:path w="21595" h="21598" stroke="0" extrusionOk="0">
                    <a:moveTo>
                      <a:pt x="-1" y="21157"/>
                    </a:moveTo>
                    <a:cubicBezTo>
                      <a:pt x="237" y="9491"/>
                      <a:pt x="9697" y="122"/>
                      <a:pt x="21365"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492" name="Oval 228"/>
            <p:cNvSpPr>
              <a:spLocks noChangeArrowheads="1"/>
            </p:cNvSpPr>
            <p:nvPr/>
          </p:nvSpPr>
          <p:spPr bwMode="auto">
            <a:xfrm rot="1800000">
              <a:off x="74" y="43"/>
              <a:ext cx="20"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493" name="Group 229"/>
          <p:cNvGrpSpPr/>
          <p:nvPr/>
        </p:nvGrpSpPr>
        <p:grpSpPr bwMode="auto">
          <a:xfrm>
            <a:off x="8693151" y="4359275"/>
            <a:ext cx="233363" cy="153988"/>
            <a:chOff x="0" y="0"/>
            <a:chExt cx="165" cy="97"/>
          </a:xfrm>
        </p:grpSpPr>
        <p:grpSp>
          <p:nvGrpSpPr>
            <p:cNvPr id="11494" name="Group 230"/>
            <p:cNvGrpSpPr/>
            <p:nvPr/>
          </p:nvGrpSpPr>
          <p:grpSpPr bwMode="auto">
            <a:xfrm>
              <a:off x="0" y="0"/>
              <a:ext cx="165" cy="97"/>
              <a:chOff x="0" y="0"/>
              <a:chExt cx="165" cy="97"/>
            </a:xfrm>
          </p:grpSpPr>
          <p:sp>
            <p:nvSpPr>
              <p:cNvPr id="11495" name="Arc 231"/>
              <p:cNvSpPr/>
              <p:nvPr/>
            </p:nvSpPr>
            <p:spPr bwMode="auto">
              <a:xfrm rot="1800000">
                <a:off x="72" y="48"/>
                <a:ext cx="93" cy="49"/>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96" name="Arc 232"/>
              <p:cNvSpPr/>
              <p:nvPr/>
            </p:nvSpPr>
            <p:spPr bwMode="auto">
              <a:xfrm rot="1800000">
                <a:off x="0" y="0"/>
                <a:ext cx="93" cy="49"/>
              </a:xfrm>
              <a:custGeom>
                <a:avLst/>
                <a:gdLst>
                  <a:gd name="G0" fmla="+- 21595 0 0"/>
                  <a:gd name="G1" fmla="+- 21598 0 0"/>
                  <a:gd name="G2" fmla="+- 21600 0 0"/>
                  <a:gd name="T0" fmla="*/ 0 w 21595"/>
                  <a:gd name="T1" fmla="*/ 21158 h 21598"/>
                  <a:gd name="T2" fmla="*/ 21363 w 21595"/>
                  <a:gd name="T3" fmla="*/ 0 h 21598"/>
                  <a:gd name="T4" fmla="*/ 21595 w 21595"/>
                  <a:gd name="T5" fmla="*/ 21598 h 21598"/>
                </a:gdLst>
                <a:ahLst/>
                <a:cxnLst>
                  <a:cxn ang="0">
                    <a:pos x="T0" y="T1"/>
                  </a:cxn>
                  <a:cxn ang="0">
                    <a:pos x="T2" y="T3"/>
                  </a:cxn>
                  <a:cxn ang="0">
                    <a:pos x="T4" y="T5"/>
                  </a:cxn>
                </a:cxnLst>
                <a:rect l="0" t="0" r="r" b="b"/>
                <a:pathLst>
                  <a:path w="21595" h="21598" fill="none" extrusionOk="0">
                    <a:moveTo>
                      <a:pt x="-1" y="21157"/>
                    </a:moveTo>
                    <a:cubicBezTo>
                      <a:pt x="237" y="9492"/>
                      <a:pt x="9695" y="124"/>
                      <a:pt x="21362" y="-1"/>
                    </a:cubicBezTo>
                  </a:path>
                  <a:path w="21595" h="21598" stroke="0" extrusionOk="0">
                    <a:moveTo>
                      <a:pt x="-1" y="21157"/>
                    </a:moveTo>
                    <a:cubicBezTo>
                      <a:pt x="237" y="9492"/>
                      <a:pt x="9695" y="124"/>
                      <a:pt x="21362" y="-1"/>
                    </a:cubicBezTo>
                    <a:lnTo>
                      <a:pt x="21595" y="21598"/>
                    </a:lnTo>
                    <a:close/>
                  </a:path>
                </a:pathLst>
              </a:custGeom>
              <a:solidFill>
                <a:srgbClr val="C8FEC8"/>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497" name="Oval 233"/>
            <p:cNvSpPr>
              <a:spLocks noChangeArrowheads="1"/>
            </p:cNvSpPr>
            <p:nvPr/>
          </p:nvSpPr>
          <p:spPr bwMode="auto">
            <a:xfrm rot="1800000">
              <a:off x="73" y="43"/>
              <a:ext cx="20" cy="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498" name="Group 234"/>
          <p:cNvGrpSpPr/>
          <p:nvPr/>
        </p:nvGrpSpPr>
        <p:grpSpPr bwMode="auto">
          <a:xfrm>
            <a:off x="7510464" y="4089401"/>
            <a:ext cx="327025" cy="227013"/>
            <a:chOff x="0" y="0"/>
            <a:chExt cx="231" cy="143"/>
          </a:xfrm>
        </p:grpSpPr>
        <p:sp>
          <p:nvSpPr>
            <p:cNvPr id="11499"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00" name="Oval 236"/>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01" name="Oval 237"/>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02" name="Oval 238"/>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03" name="Oval 239"/>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504" name="Group 240"/>
          <p:cNvGrpSpPr/>
          <p:nvPr/>
        </p:nvGrpSpPr>
        <p:grpSpPr bwMode="auto">
          <a:xfrm>
            <a:off x="7523164" y="4383088"/>
            <a:ext cx="325437" cy="227012"/>
            <a:chOff x="0" y="0"/>
            <a:chExt cx="231" cy="143"/>
          </a:xfrm>
        </p:grpSpPr>
        <p:sp>
          <p:nvSpPr>
            <p:cNvPr id="11505"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06" name="Oval 242"/>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07" name="Oval 243"/>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08" name="Oval 244"/>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09" name="Oval 245"/>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510" name="Group 246"/>
          <p:cNvGrpSpPr/>
          <p:nvPr/>
        </p:nvGrpSpPr>
        <p:grpSpPr bwMode="auto">
          <a:xfrm>
            <a:off x="7173914" y="3911601"/>
            <a:ext cx="325437" cy="227013"/>
            <a:chOff x="0" y="0"/>
            <a:chExt cx="231" cy="143"/>
          </a:xfrm>
        </p:grpSpPr>
        <p:sp>
          <p:nvSpPr>
            <p:cNvPr id="11511"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12" name="Oval 248"/>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13" name="Oval 249"/>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14" name="Oval 250"/>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15" name="Oval 251"/>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516" name="Group 252"/>
          <p:cNvGrpSpPr/>
          <p:nvPr/>
        </p:nvGrpSpPr>
        <p:grpSpPr bwMode="auto">
          <a:xfrm>
            <a:off x="7916864" y="4546601"/>
            <a:ext cx="327025" cy="227013"/>
            <a:chOff x="0" y="0"/>
            <a:chExt cx="231" cy="143"/>
          </a:xfrm>
        </p:grpSpPr>
        <p:sp>
          <p:nvSpPr>
            <p:cNvPr id="11517"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18" name="Oval 254"/>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19" name="Oval 255"/>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20" name="Oval 256"/>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21" name="Oval 257"/>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522" name="Group 258"/>
          <p:cNvGrpSpPr/>
          <p:nvPr/>
        </p:nvGrpSpPr>
        <p:grpSpPr bwMode="auto">
          <a:xfrm>
            <a:off x="5343525" y="3678238"/>
            <a:ext cx="508000" cy="176212"/>
            <a:chOff x="0" y="0"/>
            <a:chExt cx="359" cy="111"/>
          </a:xfrm>
        </p:grpSpPr>
        <p:sp>
          <p:nvSpPr>
            <p:cNvPr id="11523" name="未知"/>
            <p:cNvSpPr/>
            <p:nvPr/>
          </p:nvSpPr>
          <p:spPr bwMode="auto">
            <a:xfrm>
              <a:off x="0" y="0"/>
              <a:ext cx="359" cy="111"/>
            </a:xfrm>
            <a:custGeom>
              <a:avLst/>
              <a:gdLst>
                <a:gd name="T0" fmla="*/ 16 w 359"/>
                <a:gd name="T1" fmla="*/ 50 h 111"/>
                <a:gd name="T2" fmla="*/ 37 w 359"/>
                <a:gd name="T3" fmla="*/ 44 h 111"/>
                <a:gd name="T4" fmla="*/ 59 w 359"/>
                <a:gd name="T5" fmla="*/ 36 h 111"/>
                <a:gd name="T6" fmla="*/ 88 w 359"/>
                <a:gd name="T7" fmla="*/ 24 h 111"/>
                <a:gd name="T8" fmla="*/ 111 w 359"/>
                <a:gd name="T9" fmla="*/ 15 h 111"/>
                <a:gd name="T10" fmla="*/ 132 w 359"/>
                <a:gd name="T11" fmla="*/ 4 h 111"/>
                <a:gd name="T12" fmla="*/ 153 w 359"/>
                <a:gd name="T13" fmla="*/ 1 h 111"/>
                <a:gd name="T14" fmla="*/ 178 w 359"/>
                <a:gd name="T15" fmla="*/ 0 h 111"/>
                <a:gd name="T16" fmla="*/ 206 w 359"/>
                <a:gd name="T17" fmla="*/ 11 h 111"/>
                <a:gd name="T18" fmla="*/ 228 w 359"/>
                <a:gd name="T19" fmla="*/ 9 h 111"/>
                <a:gd name="T20" fmla="*/ 251 w 359"/>
                <a:gd name="T21" fmla="*/ 22 h 111"/>
                <a:gd name="T22" fmla="*/ 273 w 359"/>
                <a:gd name="T23" fmla="*/ 36 h 111"/>
                <a:gd name="T24" fmla="*/ 297 w 359"/>
                <a:gd name="T25" fmla="*/ 46 h 111"/>
                <a:gd name="T26" fmla="*/ 325 w 359"/>
                <a:gd name="T27" fmla="*/ 57 h 111"/>
                <a:gd name="T28" fmla="*/ 352 w 359"/>
                <a:gd name="T29" fmla="*/ 62 h 111"/>
                <a:gd name="T30" fmla="*/ 358 w 359"/>
                <a:gd name="T31" fmla="*/ 62 h 111"/>
                <a:gd name="T32" fmla="*/ 335 w 359"/>
                <a:gd name="T33" fmla="*/ 77 h 111"/>
                <a:gd name="T34" fmla="*/ 314 w 359"/>
                <a:gd name="T35" fmla="*/ 82 h 111"/>
                <a:gd name="T36" fmla="*/ 292 w 359"/>
                <a:gd name="T37" fmla="*/ 90 h 111"/>
                <a:gd name="T38" fmla="*/ 271 w 359"/>
                <a:gd name="T39" fmla="*/ 96 h 111"/>
                <a:gd name="T40" fmla="*/ 248 w 359"/>
                <a:gd name="T41" fmla="*/ 103 h 111"/>
                <a:gd name="T42" fmla="*/ 226 w 359"/>
                <a:gd name="T43" fmla="*/ 110 h 111"/>
                <a:gd name="T44" fmla="*/ 205 w 359"/>
                <a:gd name="T45" fmla="*/ 106 h 111"/>
                <a:gd name="T46" fmla="*/ 182 w 359"/>
                <a:gd name="T47" fmla="*/ 104 h 111"/>
                <a:gd name="T48" fmla="*/ 157 w 359"/>
                <a:gd name="T49" fmla="*/ 100 h 111"/>
                <a:gd name="T50" fmla="*/ 135 w 359"/>
                <a:gd name="T51" fmla="*/ 95 h 111"/>
                <a:gd name="T52" fmla="*/ 114 w 359"/>
                <a:gd name="T53" fmla="*/ 91 h 111"/>
                <a:gd name="T54" fmla="*/ 84 w 359"/>
                <a:gd name="T55" fmla="*/ 79 h 111"/>
                <a:gd name="T56" fmla="*/ 55 w 359"/>
                <a:gd name="T57" fmla="*/ 74 h 111"/>
                <a:gd name="T58" fmla="*/ 34 w 359"/>
                <a:gd name="T59" fmla="*/ 67 h 111"/>
                <a:gd name="T60" fmla="*/ 11 w 359"/>
                <a:gd name="T61" fmla="*/ 63 h 111"/>
                <a:gd name="T62" fmla="*/ 9 w 359"/>
                <a:gd name="T63" fmla="*/ 5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9" h="111">
                  <a:moveTo>
                    <a:pt x="5" y="57"/>
                  </a:moveTo>
                  <a:lnTo>
                    <a:pt x="16" y="50"/>
                  </a:lnTo>
                  <a:lnTo>
                    <a:pt x="26" y="49"/>
                  </a:lnTo>
                  <a:lnTo>
                    <a:pt x="37" y="44"/>
                  </a:lnTo>
                  <a:lnTo>
                    <a:pt x="49" y="44"/>
                  </a:lnTo>
                  <a:lnTo>
                    <a:pt x="59" y="36"/>
                  </a:lnTo>
                  <a:lnTo>
                    <a:pt x="71" y="29"/>
                  </a:lnTo>
                  <a:lnTo>
                    <a:pt x="88" y="24"/>
                  </a:lnTo>
                  <a:lnTo>
                    <a:pt x="99" y="16"/>
                  </a:lnTo>
                  <a:lnTo>
                    <a:pt x="111" y="15"/>
                  </a:lnTo>
                  <a:lnTo>
                    <a:pt x="120" y="4"/>
                  </a:lnTo>
                  <a:lnTo>
                    <a:pt x="132" y="4"/>
                  </a:lnTo>
                  <a:lnTo>
                    <a:pt x="143" y="3"/>
                  </a:lnTo>
                  <a:lnTo>
                    <a:pt x="153" y="1"/>
                  </a:lnTo>
                  <a:lnTo>
                    <a:pt x="165" y="1"/>
                  </a:lnTo>
                  <a:lnTo>
                    <a:pt x="178" y="0"/>
                  </a:lnTo>
                  <a:lnTo>
                    <a:pt x="187" y="7"/>
                  </a:lnTo>
                  <a:lnTo>
                    <a:pt x="206" y="11"/>
                  </a:lnTo>
                  <a:lnTo>
                    <a:pt x="218" y="11"/>
                  </a:lnTo>
                  <a:lnTo>
                    <a:pt x="228" y="9"/>
                  </a:lnTo>
                  <a:lnTo>
                    <a:pt x="239" y="17"/>
                  </a:lnTo>
                  <a:lnTo>
                    <a:pt x="251" y="22"/>
                  </a:lnTo>
                  <a:lnTo>
                    <a:pt x="261" y="28"/>
                  </a:lnTo>
                  <a:lnTo>
                    <a:pt x="273" y="36"/>
                  </a:lnTo>
                  <a:lnTo>
                    <a:pt x="286" y="41"/>
                  </a:lnTo>
                  <a:lnTo>
                    <a:pt x="297" y="46"/>
                  </a:lnTo>
                  <a:lnTo>
                    <a:pt x="313" y="52"/>
                  </a:lnTo>
                  <a:lnTo>
                    <a:pt x="325" y="57"/>
                  </a:lnTo>
                  <a:lnTo>
                    <a:pt x="335" y="57"/>
                  </a:lnTo>
                  <a:lnTo>
                    <a:pt x="352" y="62"/>
                  </a:lnTo>
                  <a:lnTo>
                    <a:pt x="347" y="79"/>
                  </a:lnTo>
                  <a:lnTo>
                    <a:pt x="358" y="62"/>
                  </a:lnTo>
                  <a:lnTo>
                    <a:pt x="348" y="69"/>
                  </a:lnTo>
                  <a:lnTo>
                    <a:pt x="335" y="77"/>
                  </a:lnTo>
                  <a:lnTo>
                    <a:pt x="325" y="74"/>
                  </a:lnTo>
                  <a:lnTo>
                    <a:pt x="314" y="82"/>
                  </a:lnTo>
                  <a:lnTo>
                    <a:pt x="302" y="83"/>
                  </a:lnTo>
                  <a:lnTo>
                    <a:pt x="292" y="90"/>
                  </a:lnTo>
                  <a:lnTo>
                    <a:pt x="280" y="90"/>
                  </a:lnTo>
                  <a:lnTo>
                    <a:pt x="271" y="96"/>
                  </a:lnTo>
                  <a:lnTo>
                    <a:pt x="259" y="102"/>
                  </a:lnTo>
                  <a:lnTo>
                    <a:pt x="248" y="103"/>
                  </a:lnTo>
                  <a:lnTo>
                    <a:pt x="236" y="103"/>
                  </a:lnTo>
                  <a:lnTo>
                    <a:pt x="226" y="110"/>
                  </a:lnTo>
                  <a:lnTo>
                    <a:pt x="214" y="106"/>
                  </a:lnTo>
                  <a:lnTo>
                    <a:pt x="205" y="106"/>
                  </a:lnTo>
                  <a:lnTo>
                    <a:pt x="191" y="106"/>
                  </a:lnTo>
                  <a:lnTo>
                    <a:pt x="182" y="104"/>
                  </a:lnTo>
                  <a:lnTo>
                    <a:pt x="169" y="106"/>
                  </a:lnTo>
                  <a:lnTo>
                    <a:pt x="157" y="100"/>
                  </a:lnTo>
                  <a:lnTo>
                    <a:pt x="145" y="95"/>
                  </a:lnTo>
                  <a:lnTo>
                    <a:pt x="135" y="95"/>
                  </a:lnTo>
                  <a:lnTo>
                    <a:pt x="123" y="90"/>
                  </a:lnTo>
                  <a:lnTo>
                    <a:pt x="114" y="91"/>
                  </a:lnTo>
                  <a:lnTo>
                    <a:pt x="95" y="85"/>
                  </a:lnTo>
                  <a:lnTo>
                    <a:pt x="84" y="79"/>
                  </a:lnTo>
                  <a:lnTo>
                    <a:pt x="66" y="74"/>
                  </a:lnTo>
                  <a:lnTo>
                    <a:pt x="55" y="74"/>
                  </a:lnTo>
                  <a:lnTo>
                    <a:pt x="45" y="67"/>
                  </a:lnTo>
                  <a:lnTo>
                    <a:pt x="34" y="67"/>
                  </a:lnTo>
                  <a:lnTo>
                    <a:pt x="22" y="69"/>
                  </a:lnTo>
                  <a:lnTo>
                    <a:pt x="11" y="63"/>
                  </a:lnTo>
                  <a:lnTo>
                    <a:pt x="0" y="63"/>
                  </a:lnTo>
                  <a:lnTo>
                    <a:pt x="9" y="57"/>
                  </a:lnTo>
                  <a:lnTo>
                    <a:pt x="5" y="5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24" name="Oval 260"/>
            <p:cNvSpPr>
              <a:spLocks noChangeArrowheads="1"/>
            </p:cNvSpPr>
            <p:nvPr/>
          </p:nvSpPr>
          <p:spPr bwMode="auto">
            <a:xfrm rot="21480000">
              <a:off x="146" y="39"/>
              <a:ext cx="52" cy="2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525" name="Group 261"/>
          <p:cNvGrpSpPr/>
          <p:nvPr/>
        </p:nvGrpSpPr>
        <p:grpSpPr bwMode="auto">
          <a:xfrm>
            <a:off x="4429126" y="3924301"/>
            <a:ext cx="511175" cy="163513"/>
            <a:chOff x="0" y="0"/>
            <a:chExt cx="363" cy="103"/>
          </a:xfrm>
        </p:grpSpPr>
        <p:sp>
          <p:nvSpPr>
            <p:cNvPr id="11526" name="未知"/>
            <p:cNvSpPr/>
            <p:nvPr/>
          </p:nvSpPr>
          <p:spPr bwMode="auto">
            <a:xfrm>
              <a:off x="0" y="0"/>
              <a:ext cx="363" cy="103"/>
            </a:xfrm>
            <a:custGeom>
              <a:avLst/>
              <a:gdLst>
                <a:gd name="T0" fmla="*/ 16 w 363"/>
                <a:gd name="T1" fmla="*/ 77 h 103"/>
                <a:gd name="T2" fmla="*/ 36 w 363"/>
                <a:gd name="T3" fmla="*/ 65 h 103"/>
                <a:gd name="T4" fmla="*/ 58 w 363"/>
                <a:gd name="T5" fmla="*/ 54 h 103"/>
                <a:gd name="T6" fmla="*/ 85 w 363"/>
                <a:gd name="T7" fmla="*/ 36 h 103"/>
                <a:gd name="T8" fmla="*/ 107 w 363"/>
                <a:gd name="T9" fmla="*/ 25 h 103"/>
                <a:gd name="T10" fmla="*/ 127 w 363"/>
                <a:gd name="T11" fmla="*/ 10 h 103"/>
                <a:gd name="T12" fmla="*/ 149 w 363"/>
                <a:gd name="T13" fmla="*/ 4 h 103"/>
                <a:gd name="T14" fmla="*/ 173 w 363"/>
                <a:gd name="T15" fmla="*/ 0 h 103"/>
                <a:gd name="T16" fmla="*/ 203 w 363"/>
                <a:gd name="T17" fmla="*/ 5 h 103"/>
                <a:gd name="T18" fmla="*/ 225 w 363"/>
                <a:gd name="T19" fmla="*/ 1 h 103"/>
                <a:gd name="T20" fmla="*/ 249 w 363"/>
                <a:gd name="T21" fmla="*/ 8 h 103"/>
                <a:gd name="T22" fmla="*/ 274 w 363"/>
                <a:gd name="T23" fmla="*/ 15 h 103"/>
                <a:gd name="T24" fmla="*/ 297 w 363"/>
                <a:gd name="T25" fmla="*/ 22 h 103"/>
                <a:gd name="T26" fmla="*/ 327 w 363"/>
                <a:gd name="T27" fmla="*/ 28 h 103"/>
                <a:gd name="T28" fmla="*/ 355 w 363"/>
                <a:gd name="T29" fmla="*/ 29 h 103"/>
                <a:gd name="T30" fmla="*/ 362 w 363"/>
                <a:gd name="T31" fmla="*/ 27 h 103"/>
                <a:gd name="T32" fmla="*/ 340 w 363"/>
                <a:gd name="T33" fmla="*/ 44 h 103"/>
                <a:gd name="T34" fmla="*/ 320 w 363"/>
                <a:gd name="T35" fmla="*/ 54 h 103"/>
                <a:gd name="T36" fmla="*/ 298 w 363"/>
                <a:gd name="T37" fmla="*/ 65 h 103"/>
                <a:gd name="T38" fmla="*/ 276 w 363"/>
                <a:gd name="T39" fmla="*/ 76 h 103"/>
                <a:gd name="T40" fmla="*/ 255 w 363"/>
                <a:gd name="T41" fmla="*/ 86 h 103"/>
                <a:gd name="T42" fmla="*/ 232 w 363"/>
                <a:gd name="T43" fmla="*/ 96 h 103"/>
                <a:gd name="T44" fmla="*/ 210 w 363"/>
                <a:gd name="T45" fmla="*/ 96 h 103"/>
                <a:gd name="T46" fmla="*/ 188 w 363"/>
                <a:gd name="T47" fmla="*/ 100 h 103"/>
                <a:gd name="T48" fmla="*/ 162 w 363"/>
                <a:gd name="T49" fmla="*/ 99 h 103"/>
                <a:gd name="T50" fmla="*/ 139 w 363"/>
                <a:gd name="T51" fmla="*/ 99 h 103"/>
                <a:gd name="T52" fmla="*/ 117 w 363"/>
                <a:gd name="T53" fmla="*/ 98 h 103"/>
                <a:gd name="T54" fmla="*/ 87 w 363"/>
                <a:gd name="T55" fmla="*/ 91 h 103"/>
                <a:gd name="T56" fmla="*/ 57 w 363"/>
                <a:gd name="T57" fmla="*/ 91 h 103"/>
                <a:gd name="T58" fmla="*/ 34 w 363"/>
                <a:gd name="T59" fmla="*/ 90 h 103"/>
                <a:gd name="T60" fmla="*/ 11 w 363"/>
                <a:gd name="T61" fmla="*/ 89 h 103"/>
                <a:gd name="T62" fmla="*/ 10 w 363"/>
                <a:gd name="T63"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3" h="103">
                  <a:moveTo>
                    <a:pt x="4" y="83"/>
                  </a:moveTo>
                  <a:lnTo>
                    <a:pt x="16" y="77"/>
                  </a:lnTo>
                  <a:lnTo>
                    <a:pt x="26" y="73"/>
                  </a:lnTo>
                  <a:lnTo>
                    <a:pt x="36" y="65"/>
                  </a:lnTo>
                  <a:lnTo>
                    <a:pt x="47" y="64"/>
                  </a:lnTo>
                  <a:lnTo>
                    <a:pt x="58" y="54"/>
                  </a:lnTo>
                  <a:lnTo>
                    <a:pt x="68" y="45"/>
                  </a:lnTo>
                  <a:lnTo>
                    <a:pt x="85" y="36"/>
                  </a:lnTo>
                  <a:lnTo>
                    <a:pt x="96" y="27"/>
                  </a:lnTo>
                  <a:lnTo>
                    <a:pt x="107" y="25"/>
                  </a:lnTo>
                  <a:lnTo>
                    <a:pt x="116" y="12"/>
                  </a:lnTo>
                  <a:lnTo>
                    <a:pt x="127" y="10"/>
                  </a:lnTo>
                  <a:lnTo>
                    <a:pt x="138" y="7"/>
                  </a:lnTo>
                  <a:lnTo>
                    <a:pt x="149" y="4"/>
                  </a:lnTo>
                  <a:lnTo>
                    <a:pt x="162" y="2"/>
                  </a:lnTo>
                  <a:lnTo>
                    <a:pt x="173" y="0"/>
                  </a:lnTo>
                  <a:lnTo>
                    <a:pt x="184" y="4"/>
                  </a:lnTo>
                  <a:lnTo>
                    <a:pt x="203" y="5"/>
                  </a:lnTo>
                  <a:lnTo>
                    <a:pt x="215" y="2"/>
                  </a:lnTo>
                  <a:lnTo>
                    <a:pt x="225" y="1"/>
                  </a:lnTo>
                  <a:lnTo>
                    <a:pt x="237" y="4"/>
                  </a:lnTo>
                  <a:lnTo>
                    <a:pt x="249" y="8"/>
                  </a:lnTo>
                  <a:lnTo>
                    <a:pt x="261" y="10"/>
                  </a:lnTo>
                  <a:lnTo>
                    <a:pt x="274" y="15"/>
                  </a:lnTo>
                  <a:lnTo>
                    <a:pt x="286" y="19"/>
                  </a:lnTo>
                  <a:lnTo>
                    <a:pt x="297" y="22"/>
                  </a:lnTo>
                  <a:lnTo>
                    <a:pt x="316" y="24"/>
                  </a:lnTo>
                  <a:lnTo>
                    <a:pt x="327" y="28"/>
                  </a:lnTo>
                  <a:lnTo>
                    <a:pt x="338" y="26"/>
                  </a:lnTo>
                  <a:lnTo>
                    <a:pt x="355" y="29"/>
                  </a:lnTo>
                  <a:lnTo>
                    <a:pt x="352" y="44"/>
                  </a:lnTo>
                  <a:lnTo>
                    <a:pt x="362" y="27"/>
                  </a:lnTo>
                  <a:lnTo>
                    <a:pt x="351" y="35"/>
                  </a:lnTo>
                  <a:lnTo>
                    <a:pt x="340" y="44"/>
                  </a:lnTo>
                  <a:lnTo>
                    <a:pt x="329" y="47"/>
                  </a:lnTo>
                  <a:lnTo>
                    <a:pt x="320" y="54"/>
                  </a:lnTo>
                  <a:lnTo>
                    <a:pt x="308" y="58"/>
                  </a:lnTo>
                  <a:lnTo>
                    <a:pt x="298" y="65"/>
                  </a:lnTo>
                  <a:lnTo>
                    <a:pt x="285" y="68"/>
                  </a:lnTo>
                  <a:lnTo>
                    <a:pt x="276" y="76"/>
                  </a:lnTo>
                  <a:lnTo>
                    <a:pt x="266" y="83"/>
                  </a:lnTo>
                  <a:lnTo>
                    <a:pt x="255" y="86"/>
                  </a:lnTo>
                  <a:lnTo>
                    <a:pt x="244" y="88"/>
                  </a:lnTo>
                  <a:lnTo>
                    <a:pt x="232" y="96"/>
                  </a:lnTo>
                  <a:lnTo>
                    <a:pt x="220" y="93"/>
                  </a:lnTo>
                  <a:lnTo>
                    <a:pt x="210" y="96"/>
                  </a:lnTo>
                  <a:lnTo>
                    <a:pt x="198" y="98"/>
                  </a:lnTo>
                  <a:lnTo>
                    <a:pt x="188" y="100"/>
                  </a:lnTo>
                  <a:lnTo>
                    <a:pt x="175" y="102"/>
                  </a:lnTo>
                  <a:lnTo>
                    <a:pt x="162" y="99"/>
                  </a:lnTo>
                  <a:lnTo>
                    <a:pt x="151" y="96"/>
                  </a:lnTo>
                  <a:lnTo>
                    <a:pt x="139" y="99"/>
                  </a:lnTo>
                  <a:lnTo>
                    <a:pt x="128" y="95"/>
                  </a:lnTo>
                  <a:lnTo>
                    <a:pt x="117" y="98"/>
                  </a:lnTo>
                  <a:lnTo>
                    <a:pt x="98" y="95"/>
                  </a:lnTo>
                  <a:lnTo>
                    <a:pt x="87" y="91"/>
                  </a:lnTo>
                  <a:lnTo>
                    <a:pt x="68" y="89"/>
                  </a:lnTo>
                  <a:lnTo>
                    <a:pt x="57" y="91"/>
                  </a:lnTo>
                  <a:lnTo>
                    <a:pt x="46" y="87"/>
                  </a:lnTo>
                  <a:lnTo>
                    <a:pt x="34" y="90"/>
                  </a:lnTo>
                  <a:lnTo>
                    <a:pt x="23" y="93"/>
                  </a:lnTo>
                  <a:lnTo>
                    <a:pt x="11" y="89"/>
                  </a:lnTo>
                  <a:lnTo>
                    <a:pt x="0" y="91"/>
                  </a:lnTo>
                  <a:lnTo>
                    <a:pt x="10" y="83"/>
                  </a:lnTo>
                  <a:lnTo>
                    <a:pt x="4" y="83"/>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27" name="Oval 263"/>
            <p:cNvSpPr>
              <a:spLocks noChangeArrowheads="1"/>
            </p:cNvSpPr>
            <p:nvPr/>
          </p:nvSpPr>
          <p:spPr bwMode="auto">
            <a:xfrm rot="21000000">
              <a:off x="151" y="45"/>
              <a:ext cx="51" cy="23"/>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528" name="未知"/>
          <p:cNvSpPr/>
          <p:nvPr/>
        </p:nvSpPr>
        <p:spPr bwMode="auto">
          <a:xfrm>
            <a:off x="5102225" y="3773488"/>
            <a:ext cx="285750" cy="228600"/>
          </a:xfrm>
          <a:custGeom>
            <a:avLst/>
            <a:gdLst>
              <a:gd name="T0" fmla="*/ 0 w 202"/>
              <a:gd name="T1" fmla="*/ 143 h 144"/>
              <a:gd name="T2" fmla="*/ 17 w 202"/>
              <a:gd name="T3" fmla="*/ 132 h 144"/>
              <a:gd name="T4" fmla="*/ 17 w 202"/>
              <a:gd name="T5" fmla="*/ 112 h 144"/>
              <a:gd name="T6" fmla="*/ 25 w 202"/>
              <a:gd name="T7" fmla="*/ 91 h 144"/>
              <a:gd name="T8" fmla="*/ 42 w 202"/>
              <a:gd name="T9" fmla="*/ 71 h 144"/>
              <a:gd name="T10" fmla="*/ 58 w 202"/>
              <a:gd name="T11" fmla="*/ 61 h 144"/>
              <a:gd name="T12" fmla="*/ 75 w 202"/>
              <a:gd name="T13" fmla="*/ 52 h 144"/>
              <a:gd name="T14" fmla="*/ 92 w 202"/>
              <a:gd name="T15" fmla="*/ 52 h 144"/>
              <a:gd name="T16" fmla="*/ 108 w 202"/>
              <a:gd name="T17" fmla="*/ 52 h 144"/>
              <a:gd name="T18" fmla="*/ 125 w 202"/>
              <a:gd name="T19" fmla="*/ 52 h 144"/>
              <a:gd name="T20" fmla="*/ 143 w 202"/>
              <a:gd name="T21" fmla="*/ 52 h 144"/>
              <a:gd name="T22" fmla="*/ 158 w 202"/>
              <a:gd name="T23" fmla="*/ 41 h 144"/>
              <a:gd name="T24" fmla="*/ 176 w 202"/>
              <a:gd name="T25" fmla="*/ 30 h 144"/>
              <a:gd name="T26" fmla="*/ 184 w 202"/>
              <a:gd name="T27" fmla="*/ 11 h 144"/>
              <a:gd name="T28" fmla="*/ 201 w 202"/>
              <a:gd name="T29"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2" h="144">
                <a:moveTo>
                  <a:pt x="0" y="143"/>
                </a:moveTo>
                <a:lnTo>
                  <a:pt x="17" y="132"/>
                </a:lnTo>
                <a:lnTo>
                  <a:pt x="17" y="112"/>
                </a:lnTo>
                <a:lnTo>
                  <a:pt x="25" y="91"/>
                </a:lnTo>
                <a:lnTo>
                  <a:pt x="42" y="71"/>
                </a:lnTo>
                <a:lnTo>
                  <a:pt x="58" y="61"/>
                </a:lnTo>
                <a:lnTo>
                  <a:pt x="75" y="52"/>
                </a:lnTo>
                <a:lnTo>
                  <a:pt x="92" y="52"/>
                </a:lnTo>
                <a:lnTo>
                  <a:pt x="108" y="52"/>
                </a:lnTo>
                <a:lnTo>
                  <a:pt x="125" y="52"/>
                </a:lnTo>
                <a:lnTo>
                  <a:pt x="143" y="52"/>
                </a:lnTo>
                <a:lnTo>
                  <a:pt x="158" y="41"/>
                </a:lnTo>
                <a:lnTo>
                  <a:pt x="176" y="30"/>
                </a:lnTo>
                <a:lnTo>
                  <a:pt x="184" y="11"/>
                </a:lnTo>
                <a:lnTo>
                  <a:pt x="201" y="0"/>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29" name="未知"/>
          <p:cNvSpPr/>
          <p:nvPr/>
        </p:nvSpPr>
        <p:spPr bwMode="auto">
          <a:xfrm>
            <a:off x="5813426" y="3756025"/>
            <a:ext cx="327025" cy="88900"/>
          </a:xfrm>
          <a:custGeom>
            <a:avLst/>
            <a:gdLst>
              <a:gd name="T0" fmla="*/ 0 w 232"/>
              <a:gd name="T1" fmla="*/ 55 h 56"/>
              <a:gd name="T2" fmla="*/ 20 w 232"/>
              <a:gd name="T3" fmla="*/ 52 h 56"/>
              <a:gd name="T4" fmla="*/ 26 w 232"/>
              <a:gd name="T5" fmla="*/ 33 h 56"/>
              <a:gd name="T6" fmla="*/ 38 w 232"/>
              <a:gd name="T7" fmla="*/ 16 h 56"/>
              <a:gd name="T8" fmla="*/ 62 w 232"/>
              <a:gd name="T9" fmla="*/ 4 h 56"/>
              <a:gd name="T10" fmla="*/ 79 w 232"/>
              <a:gd name="T11" fmla="*/ 3 h 56"/>
              <a:gd name="T12" fmla="*/ 98 w 232"/>
              <a:gd name="T13" fmla="*/ 0 h 56"/>
              <a:gd name="T14" fmla="*/ 113 w 232"/>
              <a:gd name="T15" fmla="*/ 7 h 56"/>
              <a:gd name="T16" fmla="*/ 129 w 232"/>
              <a:gd name="T17" fmla="*/ 13 h 56"/>
              <a:gd name="T18" fmla="*/ 145 w 232"/>
              <a:gd name="T19" fmla="*/ 23 h 56"/>
              <a:gd name="T20" fmla="*/ 161 w 232"/>
              <a:gd name="T21" fmla="*/ 28 h 56"/>
              <a:gd name="T22" fmla="*/ 178 w 232"/>
              <a:gd name="T23" fmla="*/ 25 h 56"/>
              <a:gd name="T24" fmla="*/ 196 w 232"/>
              <a:gd name="T25" fmla="*/ 23 h 56"/>
              <a:gd name="T26" fmla="*/ 211 w 232"/>
              <a:gd name="T27" fmla="*/ 7 h 56"/>
              <a:gd name="T28" fmla="*/ 231 w 232"/>
              <a:gd name="T29"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2" h="56">
                <a:moveTo>
                  <a:pt x="0" y="55"/>
                </a:moveTo>
                <a:lnTo>
                  <a:pt x="20" y="52"/>
                </a:lnTo>
                <a:lnTo>
                  <a:pt x="26" y="33"/>
                </a:lnTo>
                <a:lnTo>
                  <a:pt x="38" y="16"/>
                </a:lnTo>
                <a:lnTo>
                  <a:pt x="62" y="4"/>
                </a:lnTo>
                <a:lnTo>
                  <a:pt x="79" y="3"/>
                </a:lnTo>
                <a:lnTo>
                  <a:pt x="98" y="0"/>
                </a:lnTo>
                <a:lnTo>
                  <a:pt x="113" y="7"/>
                </a:lnTo>
                <a:lnTo>
                  <a:pt x="129" y="13"/>
                </a:lnTo>
                <a:lnTo>
                  <a:pt x="145" y="23"/>
                </a:lnTo>
                <a:lnTo>
                  <a:pt x="161" y="28"/>
                </a:lnTo>
                <a:lnTo>
                  <a:pt x="178" y="25"/>
                </a:lnTo>
                <a:lnTo>
                  <a:pt x="196" y="23"/>
                </a:lnTo>
                <a:lnTo>
                  <a:pt x="211" y="7"/>
                </a:lnTo>
                <a:lnTo>
                  <a:pt x="231" y="4"/>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1530" name="Group 266"/>
          <p:cNvGrpSpPr/>
          <p:nvPr/>
        </p:nvGrpSpPr>
        <p:grpSpPr bwMode="auto">
          <a:xfrm>
            <a:off x="7453314" y="3913188"/>
            <a:ext cx="325437" cy="227012"/>
            <a:chOff x="0" y="0"/>
            <a:chExt cx="231" cy="143"/>
          </a:xfrm>
        </p:grpSpPr>
        <p:sp>
          <p:nvSpPr>
            <p:cNvPr id="11531"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32" name="Oval 268"/>
            <p:cNvSpPr>
              <a:spLocks noChangeArrowheads="1"/>
            </p:cNvSpPr>
            <p:nvPr/>
          </p:nvSpPr>
          <p:spPr bwMode="auto">
            <a:xfrm>
              <a:off x="54" y="108"/>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33" name="Oval 269"/>
            <p:cNvSpPr>
              <a:spLocks noChangeArrowheads="1"/>
            </p:cNvSpPr>
            <p:nvPr/>
          </p:nvSpPr>
          <p:spPr bwMode="auto">
            <a:xfrm>
              <a:off x="54" y="52"/>
              <a:ext cx="17"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34" name="Oval 270"/>
            <p:cNvSpPr>
              <a:spLocks noChangeArrowheads="1"/>
            </p:cNvSpPr>
            <p:nvPr/>
          </p:nvSpPr>
          <p:spPr bwMode="auto">
            <a:xfrm>
              <a:off x="102" y="45"/>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35" name="Oval 271"/>
            <p:cNvSpPr>
              <a:spLocks noChangeArrowheads="1"/>
            </p:cNvSpPr>
            <p:nvPr/>
          </p:nvSpPr>
          <p:spPr bwMode="auto">
            <a:xfrm>
              <a:off x="94" y="84"/>
              <a:ext cx="17"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536" name="未知"/>
          <p:cNvSpPr/>
          <p:nvPr/>
        </p:nvSpPr>
        <p:spPr bwMode="auto">
          <a:xfrm>
            <a:off x="3735389" y="3571876"/>
            <a:ext cx="4600575" cy="1374775"/>
          </a:xfrm>
          <a:custGeom>
            <a:avLst/>
            <a:gdLst>
              <a:gd name="T0" fmla="*/ 99 w 3260"/>
              <a:gd name="T1" fmla="*/ 473 h 722"/>
              <a:gd name="T2" fmla="*/ 54 w 3260"/>
              <a:gd name="T3" fmla="*/ 527 h 722"/>
              <a:gd name="T4" fmla="*/ 16 w 3260"/>
              <a:gd name="T5" fmla="*/ 588 h 722"/>
              <a:gd name="T6" fmla="*/ 77 w 3260"/>
              <a:gd name="T7" fmla="*/ 671 h 722"/>
              <a:gd name="T8" fmla="*/ 214 w 3260"/>
              <a:gd name="T9" fmla="*/ 687 h 722"/>
              <a:gd name="T10" fmla="*/ 450 w 3260"/>
              <a:gd name="T11" fmla="*/ 656 h 722"/>
              <a:gd name="T12" fmla="*/ 564 w 3260"/>
              <a:gd name="T13" fmla="*/ 626 h 722"/>
              <a:gd name="T14" fmla="*/ 899 w 3260"/>
              <a:gd name="T15" fmla="*/ 664 h 722"/>
              <a:gd name="T16" fmla="*/ 1227 w 3260"/>
              <a:gd name="T17" fmla="*/ 671 h 722"/>
              <a:gd name="T18" fmla="*/ 1379 w 3260"/>
              <a:gd name="T19" fmla="*/ 664 h 722"/>
              <a:gd name="T20" fmla="*/ 1623 w 3260"/>
              <a:gd name="T21" fmla="*/ 641 h 722"/>
              <a:gd name="T22" fmla="*/ 1798 w 3260"/>
              <a:gd name="T23" fmla="*/ 633 h 722"/>
              <a:gd name="T24" fmla="*/ 1913 w 3260"/>
              <a:gd name="T25" fmla="*/ 610 h 722"/>
              <a:gd name="T26" fmla="*/ 2012 w 3260"/>
              <a:gd name="T27" fmla="*/ 641 h 722"/>
              <a:gd name="T28" fmla="*/ 2157 w 3260"/>
              <a:gd name="T29" fmla="*/ 656 h 722"/>
              <a:gd name="T30" fmla="*/ 2355 w 3260"/>
              <a:gd name="T31" fmla="*/ 687 h 722"/>
              <a:gd name="T32" fmla="*/ 2758 w 3260"/>
              <a:gd name="T33" fmla="*/ 687 h 722"/>
              <a:gd name="T34" fmla="*/ 2979 w 3260"/>
              <a:gd name="T35" fmla="*/ 710 h 722"/>
              <a:gd name="T36" fmla="*/ 3094 w 3260"/>
              <a:gd name="T37" fmla="*/ 702 h 722"/>
              <a:gd name="T38" fmla="*/ 3208 w 3260"/>
              <a:gd name="T39" fmla="*/ 679 h 722"/>
              <a:gd name="T40" fmla="*/ 3200 w 3260"/>
              <a:gd name="T41" fmla="*/ 481 h 722"/>
              <a:gd name="T42" fmla="*/ 3162 w 3260"/>
              <a:gd name="T43" fmla="*/ 382 h 722"/>
              <a:gd name="T44" fmla="*/ 3117 w 3260"/>
              <a:gd name="T45" fmla="*/ 367 h 722"/>
              <a:gd name="T46" fmla="*/ 3094 w 3260"/>
              <a:gd name="T47" fmla="*/ 359 h 722"/>
              <a:gd name="T48" fmla="*/ 3056 w 3260"/>
              <a:gd name="T49" fmla="*/ 298 h 722"/>
              <a:gd name="T50" fmla="*/ 3033 w 3260"/>
              <a:gd name="T51" fmla="*/ 290 h 722"/>
              <a:gd name="T52" fmla="*/ 2934 w 3260"/>
              <a:gd name="T53" fmla="*/ 245 h 722"/>
              <a:gd name="T54" fmla="*/ 2842 w 3260"/>
              <a:gd name="T55" fmla="*/ 108 h 722"/>
              <a:gd name="T56" fmla="*/ 2720 w 3260"/>
              <a:gd name="T57" fmla="*/ 85 h 722"/>
              <a:gd name="T58" fmla="*/ 2652 w 3260"/>
              <a:gd name="T59" fmla="*/ 70 h 722"/>
              <a:gd name="T60" fmla="*/ 2477 w 3260"/>
              <a:gd name="T61" fmla="*/ 24 h 722"/>
              <a:gd name="T62" fmla="*/ 2309 w 3260"/>
              <a:gd name="T63" fmla="*/ 16 h 722"/>
              <a:gd name="T64" fmla="*/ 2141 w 3260"/>
              <a:gd name="T65" fmla="*/ 39 h 722"/>
              <a:gd name="T66" fmla="*/ 1814 w 3260"/>
              <a:gd name="T67" fmla="*/ 115 h 722"/>
              <a:gd name="T68" fmla="*/ 1669 w 3260"/>
              <a:gd name="T69" fmla="*/ 161 h 722"/>
              <a:gd name="T70" fmla="*/ 1463 w 3260"/>
              <a:gd name="T71" fmla="*/ 176 h 722"/>
              <a:gd name="T72" fmla="*/ 1318 w 3260"/>
              <a:gd name="T73" fmla="*/ 207 h 722"/>
              <a:gd name="T74" fmla="*/ 1212 w 3260"/>
              <a:gd name="T75" fmla="*/ 214 h 722"/>
              <a:gd name="T76" fmla="*/ 1120 w 3260"/>
              <a:gd name="T77" fmla="*/ 191 h 722"/>
              <a:gd name="T78" fmla="*/ 1044 w 3260"/>
              <a:gd name="T79" fmla="*/ 214 h 722"/>
              <a:gd name="T80" fmla="*/ 838 w 3260"/>
              <a:gd name="T81" fmla="*/ 260 h 722"/>
              <a:gd name="T82" fmla="*/ 602 w 3260"/>
              <a:gd name="T83" fmla="*/ 252 h 722"/>
              <a:gd name="T84" fmla="*/ 358 w 3260"/>
              <a:gd name="T85" fmla="*/ 298 h 722"/>
              <a:gd name="T86" fmla="*/ 183 w 3260"/>
              <a:gd name="T87" fmla="*/ 397 h 722"/>
              <a:gd name="T88" fmla="*/ 92 w 3260"/>
              <a:gd name="T89" fmla="*/ 435 h 722"/>
              <a:gd name="T90" fmla="*/ 77 w 3260"/>
              <a:gd name="T91" fmla="*/ 458 h 722"/>
              <a:gd name="T92" fmla="*/ 61 w 3260"/>
              <a:gd name="T93" fmla="*/ 473 h 722"/>
              <a:gd name="T94" fmla="*/ 69 w 3260"/>
              <a:gd name="T95" fmla="*/ 504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60" h="722">
                <a:moveTo>
                  <a:pt x="99" y="473"/>
                </a:moveTo>
                <a:cubicBezTo>
                  <a:pt x="82" y="490"/>
                  <a:pt x="70" y="509"/>
                  <a:pt x="54" y="527"/>
                </a:cubicBezTo>
                <a:cubicBezTo>
                  <a:pt x="45" y="552"/>
                  <a:pt x="34" y="568"/>
                  <a:pt x="16" y="588"/>
                </a:cubicBezTo>
                <a:cubicBezTo>
                  <a:pt x="0" y="630"/>
                  <a:pt x="33" y="664"/>
                  <a:pt x="77" y="671"/>
                </a:cubicBezTo>
                <a:cubicBezTo>
                  <a:pt x="122" y="677"/>
                  <a:pt x="214" y="687"/>
                  <a:pt x="214" y="687"/>
                </a:cubicBezTo>
                <a:cubicBezTo>
                  <a:pt x="292" y="670"/>
                  <a:pt x="369" y="664"/>
                  <a:pt x="450" y="656"/>
                </a:cubicBezTo>
                <a:cubicBezTo>
                  <a:pt x="489" y="643"/>
                  <a:pt x="522" y="632"/>
                  <a:pt x="564" y="626"/>
                </a:cubicBezTo>
                <a:cubicBezTo>
                  <a:pt x="676" y="634"/>
                  <a:pt x="786" y="654"/>
                  <a:pt x="899" y="664"/>
                </a:cubicBezTo>
                <a:cubicBezTo>
                  <a:pt x="1012" y="658"/>
                  <a:pt x="1114" y="653"/>
                  <a:pt x="1227" y="671"/>
                </a:cubicBezTo>
                <a:cubicBezTo>
                  <a:pt x="1276" y="688"/>
                  <a:pt x="1328" y="671"/>
                  <a:pt x="1379" y="664"/>
                </a:cubicBezTo>
                <a:cubicBezTo>
                  <a:pt x="1451" y="638"/>
                  <a:pt x="1553" y="644"/>
                  <a:pt x="1623" y="641"/>
                </a:cubicBezTo>
                <a:cubicBezTo>
                  <a:pt x="1685" y="650"/>
                  <a:pt x="1734" y="639"/>
                  <a:pt x="1798" y="633"/>
                </a:cubicBezTo>
                <a:cubicBezTo>
                  <a:pt x="1836" y="624"/>
                  <a:pt x="1874" y="618"/>
                  <a:pt x="1913" y="610"/>
                </a:cubicBezTo>
                <a:cubicBezTo>
                  <a:pt x="1947" y="616"/>
                  <a:pt x="1978" y="636"/>
                  <a:pt x="2012" y="641"/>
                </a:cubicBezTo>
                <a:cubicBezTo>
                  <a:pt x="2060" y="647"/>
                  <a:pt x="2108" y="649"/>
                  <a:pt x="2157" y="656"/>
                </a:cubicBezTo>
                <a:cubicBezTo>
                  <a:pt x="2222" y="673"/>
                  <a:pt x="2287" y="679"/>
                  <a:pt x="2355" y="687"/>
                </a:cubicBezTo>
                <a:cubicBezTo>
                  <a:pt x="2508" y="722"/>
                  <a:pt x="2343" y="687"/>
                  <a:pt x="2758" y="687"/>
                </a:cubicBezTo>
                <a:cubicBezTo>
                  <a:pt x="2829" y="687"/>
                  <a:pt x="2908" y="704"/>
                  <a:pt x="2979" y="710"/>
                </a:cubicBezTo>
                <a:cubicBezTo>
                  <a:pt x="3015" y="705"/>
                  <a:pt x="3059" y="689"/>
                  <a:pt x="3094" y="702"/>
                </a:cubicBezTo>
                <a:cubicBezTo>
                  <a:pt x="3135" y="696"/>
                  <a:pt x="3169" y="692"/>
                  <a:pt x="3208" y="679"/>
                </a:cubicBezTo>
                <a:cubicBezTo>
                  <a:pt x="3260" y="626"/>
                  <a:pt x="3250" y="531"/>
                  <a:pt x="3200" y="481"/>
                </a:cubicBezTo>
                <a:cubicBezTo>
                  <a:pt x="3192" y="455"/>
                  <a:pt x="3185" y="396"/>
                  <a:pt x="3162" y="382"/>
                </a:cubicBezTo>
                <a:cubicBezTo>
                  <a:pt x="3148" y="373"/>
                  <a:pt x="3131" y="372"/>
                  <a:pt x="3117" y="367"/>
                </a:cubicBezTo>
                <a:cubicBezTo>
                  <a:pt x="3109" y="364"/>
                  <a:pt x="3094" y="359"/>
                  <a:pt x="3094" y="359"/>
                </a:cubicBezTo>
                <a:cubicBezTo>
                  <a:pt x="3074" y="340"/>
                  <a:pt x="3076" y="314"/>
                  <a:pt x="3056" y="298"/>
                </a:cubicBezTo>
                <a:cubicBezTo>
                  <a:pt x="3049" y="292"/>
                  <a:pt x="3040" y="293"/>
                  <a:pt x="3033" y="290"/>
                </a:cubicBezTo>
                <a:cubicBezTo>
                  <a:pt x="2999" y="275"/>
                  <a:pt x="2964" y="264"/>
                  <a:pt x="2934" y="245"/>
                </a:cubicBezTo>
                <a:cubicBezTo>
                  <a:pt x="2914" y="215"/>
                  <a:pt x="2872" y="119"/>
                  <a:pt x="2842" y="108"/>
                </a:cubicBezTo>
                <a:cubicBezTo>
                  <a:pt x="2819" y="99"/>
                  <a:pt x="2750" y="89"/>
                  <a:pt x="2720" y="85"/>
                </a:cubicBezTo>
                <a:cubicBezTo>
                  <a:pt x="2653" y="61"/>
                  <a:pt x="2759" y="97"/>
                  <a:pt x="2652" y="70"/>
                </a:cubicBezTo>
                <a:cubicBezTo>
                  <a:pt x="2593" y="55"/>
                  <a:pt x="2537" y="33"/>
                  <a:pt x="2477" y="24"/>
                </a:cubicBezTo>
                <a:cubicBezTo>
                  <a:pt x="2410" y="0"/>
                  <a:pt x="2406" y="10"/>
                  <a:pt x="2309" y="16"/>
                </a:cubicBezTo>
                <a:cubicBezTo>
                  <a:pt x="2244" y="32"/>
                  <a:pt x="2222" y="33"/>
                  <a:pt x="2141" y="39"/>
                </a:cubicBezTo>
                <a:cubicBezTo>
                  <a:pt x="2032" y="67"/>
                  <a:pt x="1926" y="104"/>
                  <a:pt x="1814" y="115"/>
                </a:cubicBezTo>
                <a:cubicBezTo>
                  <a:pt x="1761" y="133"/>
                  <a:pt x="1727" y="155"/>
                  <a:pt x="1669" y="161"/>
                </a:cubicBezTo>
                <a:cubicBezTo>
                  <a:pt x="1600" y="167"/>
                  <a:pt x="1463" y="176"/>
                  <a:pt x="1463" y="176"/>
                </a:cubicBezTo>
                <a:cubicBezTo>
                  <a:pt x="1412" y="189"/>
                  <a:pt x="1371" y="200"/>
                  <a:pt x="1318" y="207"/>
                </a:cubicBezTo>
                <a:cubicBezTo>
                  <a:pt x="1275" y="216"/>
                  <a:pt x="1256" y="221"/>
                  <a:pt x="1212" y="214"/>
                </a:cubicBezTo>
                <a:cubicBezTo>
                  <a:pt x="1153" y="175"/>
                  <a:pt x="1184" y="181"/>
                  <a:pt x="1120" y="191"/>
                </a:cubicBezTo>
                <a:cubicBezTo>
                  <a:pt x="1094" y="199"/>
                  <a:pt x="1069" y="206"/>
                  <a:pt x="1044" y="214"/>
                </a:cubicBezTo>
                <a:cubicBezTo>
                  <a:pt x="984" y="255"/>
                  <a:pt x="908" y="251"/>
                  <a:pt x="838" y="260"/>
                </a:cubicBezTo>
                <a:cubicBezTo>
                  <a:pt x="733" y="249"/>
                  <a:pt x="719" y="245"/>
                  <a:pt x="602" y="252"/>
                </a:cubicBezTo>
                <a:cubicBezTo>
                  <a:pt x="518" y="269"/>
                  <a:pt x="431" y="249"/>
                  <a:pt x="358" y="298"/>
                </a:cubicBezTo>
                <a:cubicBezTo>
                  <a:pt x="326" y="346"/>
                  <a:pt x="238" y="379"/>
                  <a:pt x="183" y="397"/>
                </a:cubicBezTo>
                <a:cubicBezTo>
                  <a:pt x="154" y="415"/>
                  <a:pt x="124" y="425"/>
                  <a:pt x="92" y="435"/>
                </a:cubicBezTo>
                <a:cubicBezTo>
                  <a:pt x="87" y="442"/>
                  <a:pt x="82" y="450"/>
                  <a:pt x="77" y="458"/>
                </a:cubicBezTo>
                <a:cubicBezTo>
                  <a:pt x="72" y="463"/>
                  <a:pt x="62" y="465"/>
                  <a:pt x="61" y="473"/>
                </a:cubicBezTo>
                <a:cubicBezTo>
                  <a:pt x="58" y="483"/>
                  <a:pt x="69" y="493"/>
                  <a:pt x="69" y="504"/>
                </a:cubicBezTo>
              </a:path>
            </a:pathLst>
          </a:custGeom>
          <a:solidFill>
            <a:schemeClr val="tx2"/>
          </a:solidFill>
          <a:ln w="12700" cap="flat"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1537" name="Group 273"/>
          <p:cNvGrpSpPr/>
          <p:nvPr/>
        </p:nvGrpSpPr>
        <p:grpSpPr bwMode="auto">
          <a:xfrm>
            <a:off x="4117975" y="4268788"/>
            <a:ext cx="325438" cy="228600"/>
            <a:chOff x="0" y="0"/>
            <a:chExt cx="231" cy="144"/>
          </a:xfrm>
        </p:grpSpPr>
        <p:sp>
          <p:nvSpPr>
            <p:cNvPr id="11538" name="未知"/>
            <p:cNvSpPr/>
            <p:nvPr/>
          </p:nvSpPr>
          <p:spPr bwMode="auto">
            <a:xfrm>
              <a:off x="0" y="0"/>
              <a:ext cx="231" cy="144"/>
            </a:xfrm>
            <a:custGeom>
              <a:avLst/>
              <a:gdLst>
                <a:gd name="T0" fmla="*/ 63 w 231"/>
                <a:gd name="T1" fmla="*/ 16 h 144"/>
                <a:gd name="T2" fmla="*/ 48 w 231"/>
                <a:gd name="T3" fmla="*/ 24 h 144"/>
                <a:gd name="T4" fmla="*/ 32 w 231"/>
                <a:gd name="T5" fmla="*/ 24 h 144"/>
                <a:gd name="T6" fmla="*/ 24 w 231"/>
                <a:gd name="T7" fmla="*/ 40 h 144"/>
                <a:gd name="T8" fmla="*/ 40 w 231"/>
                <a:gd name="T9" fmla="*/ 40 h 144"/>
                <a:gd name="T10" fmla="*/ 48 w 231"/>
                <a:gd name="T11" fmla="*/ 55 h 144"/>
                <a:gd name="T12" fmla="*/ 32 w 231"/>
                <a:gd name="T13" fmla="*/ 55 h 144"/>
                <a:gd name="T14" fmla="*/ 16 w 231"/>
                <a:gd name="T15" fmla="*/ 63 h 144"/>
                <a:gd name="T16" fmla="*/ 0 w 231"/>
                <a:gd name="T17" fmla="*/ 71 h 144"/>
                <a:gd name="T18" fmla="*/ 8 w 231"/>
                <a:gd name="T19" fmla="*/ 87 h 144"/>
                <a:gd name="T20" fmla="*/ 24 w 231"/>
                <a:gd name="T21" fmla="*/ 87 h 144"/>
                <a:gd name="T22" fmla="*/ 40 w 231"/>
                <a:gd name="T23" fmla="*/ 87 h 144"/>
                <a:gd name="T24" fmla="*/ 24 w 231"/>
                <a:gd name="T25" fmla="*/ 95 h 144"/>
                <a:gd name="T26" fmla="*/ 16 w 231"/>
                <a:gd name="T27" fmla="*/ 111 h 144"/>
                <a:gd name="T28" fmla="*/ 0 w 231"/>
                <a:gd name="T29" fmla="*/ 119 h 144"/>
                <a:gd name="T30" fmla="*/ 8 w 231"/>
                <a:gd name="T31" fmla="*/ 135 h 144"/>
                <a:gd name="T32" fmla="*/ 24 w 231"/>
                <a:gd name="T33" fmla="*/ 143 h 144"/>
                <a:gd name="T34" fmla="*/ 40 w 231"/>
                <a:gd name="T35" fmla="*/ 143 h 144"/>
                <a:gd name="T36" fmla="*/ 55 w 231"/>
                <a:gd name="T37" fmla="*/ 135 h 144"/>
                <a:gd name="T38" fmla="*/ 71 w 231"/>
                <a:gd name="T39" fmla="*/ 135 h 144"/>
                <a:gd name="T40" fmla="*/ 87 w 231"/>
                <a:gd name="T41" fmla="*/ 143 h 144"/>
                <a:gd name="T42" fmla="*/ 103 w 231"/>
                <a:gd name="T43" fmla="*/ 143 h 144"/>
                <a:gd name="T44" fmla="*/ 119 w 231"/>
                <a:gd name="T45" fmla="*/ 143 h 144"/>
                <a:gd name="T46" fmla="*/ 135 w 231"/>
                <a:gd name="T47" fmla="*/ 135 h 144"/>
                <a:gd name="T48" fmla="*/ 150 w 231"/>
                <a:gd name="T49" fmla="*/ 127 h 144"/>
                <a:gd name="T50" fmla="*/ 166 w 231"/>
                <a:gd name="T51" fmla="*/ 127 h 144"/>
                <a:gd name="T52" fmla="*/ 182 w 231"/>
                <a:gd name="T53" fmla="*/ 127 h 144"/>
                <a:gd name="T54" fmla="*/ 166 w 231"/>
                <a:gd name="T55" fmla="*/ 119 h 144"/>
                <a:gd name="T56" fmla="*/ 150 w 231"/>
                <a:gd name="T57" fmla="*/ 111 h 144"/>
                <a:gd name="T58" fmla="*/ 135 w 231"/>
                <a:gd name="T59" fmla="*/ 111 h 144"/>
                <a:gd name="T60" fmla="*/ 135 w 231"/>
                <a:gd name="T61" fmla="*/ 95 h 144"/>
                <a:gd name="T62" fmla="*/ 150 w 231"/>
                <a:gd name="T63" fmla="*/ 87 h 144"/>
                <a:gd name="T64" fmla="*/ 174 w 231"/>
                <a:gd name="T65" fmla="*/ 87 h 144"/>
                <a:gd name="T66" fmla="*/ 198 w 231"/>
                <a:gd name="T67" fmla="*/ 87 h 144"/>
                <a:gd name="T68" fmla="*/ 214 w 231"/>
                <a:gd name="T69" fmla="*/ 87 h 144"/>
                <a:gd name="T70" fmla="*/ 230 w 231"/>
                <a:gd name="T71" fmla="*/ 87 h 144"/>
                <a:gd name="T72" fmla="*/ 214 w 231"/>
                <a:gd name="T73" fmla="*/ 79 h 144"/>
                <a:gd name="T74" fmla="*/ 198 w 231"/>
                <a:gd name="T75" fmla="*/ 71 h 144"/>
                <a:gd name="T76" fmla="*/ 182 w 231"/>
                <a:gd name="T77" fmla="*/ 63 h 144"/>
                <a:gd name="T78" fmla="*/ 198 w 231"/>
                <a:gd name="T79" fmla="*/ 55 h 144"/>
                <a:gd name="T80" fmla="*/ 206 w 231"/>
                <a:gd name="T81" fmla="*/ 40 h 144"/>
                <a:gd name="T82" fmla="*/ 190 w 231"/>
                <a:gd name="T83" fmla="*/ 40 h 144"/>
                <a:gd name="T84" fmla="*/ 174 w 231"/>
                <a:gd name="T85" fmla="*/ 40 h 144"/>
                <a:gd name="T86" fmla="*/ 158 w 231"/>
                <a:gd name="T87" fmla="*/ 32 h 144"/>
                <a:gd name="T88" fmla="*/ 174 w 231"/>
                <a:gd name="T89" fmla="*/ 24 h 144"/>
                <a:gd name="T90" fmla="*/ 182 w 231"/>
                <a:gd name="T91" fmla="*/ 8 h 144"/>
                <a:gd name="T92" fmla="*/ 166 w 231"/>
                <a:gd name="T93" fmla="*/ 0 h 144"/>
                <a:gd name="T94" fmla="*/ 150 w 231"/>
                <a:gd name="T95" fmla="*/ 0 h 144"/>
                <a:gd name="T96" fmla="*/ 135 w 231"/>
                <a:gd name="T97" fmla="*/ 8 h 144"/>
                <a:gd name="T98" fmla="*/ 119 w 231"/>
                <a:gd name="T99" fmla="*/ 16 h 144"/>
                <a:gd name="T100" fmla="*/ 103 w 231"/>
                <a:gd name="T101" fmla="*/ 24 h 144"/>
                <a:gd name="T102" fmla="*/ 87 w 231"/>
                <a:gd name="T103" fmla="*/ 24 h 144"/>
                <a:gd name="T104" fmla="*/ 71 w 231"/>
                <a:gd name="T105" fmla="*/ 24 h 144"/>
                <a:gd name="T106" fmla="*/ 55 w 231"/>
                <a:gd name="T107" fmla="*/ 24 h 144"/>
                <a:gd name="T108" fmla="*/ 63 w 231"/>
                <a:gd name="T109" fmla="*/ 1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4">
                  <a:moveTo>
                    <a:pt x="63" y="16"/>
                  </a:moveTo>
                  <a:lnTo>
                    <a:pt x="48" y="24"/>
                  </a:lnTo>
                  <a:lnTo>
                    <a:pt x="32" y="24"/>
                  </a:lnTo>
                  <a:lnTo>
                    <a:pt x="24" y="40"/>
                  </a:lnTo>
                  <a:lnTo>
                    <a:pt x="40" y="40"/>
                  </a:lnTo>
                  <a:lnTo>
                    <a:pt x="48" y="55"/>
                  </a:lnTo>
                  <a:lnTo>
                    <a:pt x="32" y="55"/>
                  </a:lnTo>
                  <a:lnTo>
                    <a:pt x="16" y="63"/>
                  </a:lnTo>
                  <a:lnTo>
                    <a:pt x="0" y="71"/>
                  </a:lnTo>
                  <a:lnTo>
                    <a:pt x="8" y="87"/>
                  </a:lnTo>
                  <a:lnTo>
                    <a:pt x="24" y="87"/>
                  </a:lnTo>
                  <a:lnTo>
                    <a:pt x="40" y="87"/>
                  </a:lnTo>
                  <a:lnTo>
                    <a:pt x="24" y="95"/>
                  </a:lnTo>
                  <a:lnTo>
                    <a:pt x="16" y="111"/>
                  </a:lnTo>
                  <a:lnTo>
                    <a:pt x="0" y="119"/>
                  </a:lnTo>
                  <a:lnTo>
                    <a:pt x="8" y="135"/>
                  </a:lnTo>
                  <a:lnTo>
                    <a:pt x="24" y="143"/>
                  </a:lnTo>
                  <a:lnTo>
                    <a:pt x="40" y="143"/>
                  </a:lnTo>
                  <a:lnTo>
                    <a:pt x="55" y="135"/>
                  </a:lnTo>
                  <a:lnTo>
                    <a:pt x="71" y="135"/>
                  </a:lnTo>
                  <a:lnTo>
                    <a:pt x="87" y="143"/>
                  </a:lnTo>
                  <a:lnTo>
                    <a:pt x="103" y="143"/>
                  </a:lnTo>
                  <a:lnTo>
                    <a:pt x="119" y="143"/>
                  </a:lnTo>
                  <a:lnTo>
                    <a:pt x="135" y="135"/>
                  </a:lnTo>
                  <a:lnTo>
                    <a:pt x="150" y="127"/>
                  </a:lnTo>
                  <a:lnTo>
                    <a:pt x="166" y="127"/>
                  </a:lnTo>
                  <a:lnTo>
                    <a:pt x="182" y="127"/>
                  </a:lnTo>
                  <a:lnTo>
                    <a:pt x="166" y="119"/>
                  </a:lnTo>
                  <a:lnTo>
                    <a:pt x="150" y="111"/>
                  </a:lnTo>
                  <a:lnTo>
                    <a:pt x="135" y="111"/>
                  </a:lnTo>
                  <a:lnTo>
                    <a:pt x="135" y="95"/>
                  </a:lnTo>
                  <a:lnTo>
                    <a:pt x="150" y="87"/>
                  </a:lnTo>
                  <a:lnTo>
                    <a:pt x="174" y="87"/>
                  </a:lnTo>
                  <a:lnTo>
                    <a:pt x="198" y="87"/>
                  </a:lnTo>
                  <a:lnTo>
                    <a:pt x="214" y="87"/>
                  </a:lnTo>
                  <a:lnTo>
                    <a:pt x="230" y="87"/>
                  </a:lnTo>
                  <a:lnTo>
                    <a:pt x="214" y="79"/>
                  </a:lnTo>
                  <a:lnTo>
                    <a:pt x="198" y="71"/>
                  </a:lnTo>
                  <a:lnTo>
                    <a:pt x="182" y="63"/>
                  </a:lnTo>
                  <a:lnTo>
                    <a:pt x="198" y="55"/>
                  </a:lnTo>
                  <a:lnTo>
                    <a:pt x="206" y="40"/>
                  </a:lnTo>
                  <a:lnTo>
                    <a:pt x="190" y="40"/>
                  </a:lnTo>
                  <a:lnTo>
                    <a:pt x="174" y="40"/>
                  </a:lnTo>
                  <a:lnTo>
                    <a:pt x="158" y="32"/>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39" name="Oval 275"/>
            <p:cNvSpPr>
              <a:spLocks noChangeArrowheads="1"/>
            </p:cNvSpPr>
            <p:nvPr/>
          </p:nvSpPr>
          <p:spPr bwMode="auto">
            <a:xfrm>
              <a:off x="53" y="108"/>
              <a:ext cx="18"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40" name="Oval 276"/>
            <p:cNvSpPr>
              <a:spLocks noChangeArrowheads="1"/>
            </p:cNvSpPr>
            <p:nvPr/>
          </p:nvSpPr>
          <p:spPr bwMode="auto">
            <a:xfrm>
              <a:off x="53" y="53"/>
              <a:ext cx="18"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41" name="Oval 277"/>
            <p:cNvSpPr>
              <a:spLocks noChangeArrowheads="1"/>
            </p:cNvSpPr>
            <p:nvPr/>
          </p:nvSpPr>
          <p:spPr bwMode="auto">
            <a:xfrm>
              <a:off x="100" y="45"/>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42" name="Oval 278"/>
            <p:cNvSpPr>
              <a:spLocks noChangeArrowheads="1"/>
            </p:cNvSpPr>
            <p:nvPr/>
          </p:nvSpPr>
          <p:spPr bwMode="auto">
            <a:xfrm>
              <a:off x="92" y="85"/>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543" name="Group 279"/>
          <p:cNvGrpSpPr/>
          <p:nvPr/>
        </p:nvGrpSpPr>
        <p:grpSpPr bwMode="auto">
          <a:xfrm>
            <a:off x="4027489" y="4470400"/>
            <a:ext cx="325437" cy="228600"/>
            <a:chOff x="0" y="0"/>
            <a:chExt cx="231" cy="144"/>
          </a:xfrm>
        </p:grpSpPr>
        <p:sp>
          <p:nvSpPr>
            <p:cNvPr id="11544" name="未知"/>
            <p:cNvSpPr/>
            <p:nvPr/>
          </p:nvSpPr>
          <p:spPr bwMode="auto">
            <a:xfrm>
              <a:off x="0" y="0"/>
              <a:ext cx="231" cy="144"/>
            </a:xfrm>
            <a:custGeom>
              <a:avLst/>
              <a:gdLst>
                <a:gd name="T0" fmla="*/ 63 w 231"/>
                <a:gd name="T1" fmla="*/ 16 h 144"/>
                <a:gd name="T2" fmla="*/ 48 w 231"/>
                <a:gd name="T3" fmla="*/ 24 h 144"/>
                <a:gd name="T4" fmla="*/ 32 w 231"/>
                <a:gd name="T5" fmla="*/ 24 h 144"/>
                <a:gd name="T6" fmla="*/ 24 w 231"/>
                <a:gd name="T7" fmla="*/ 40 h 144"/>
                <a:gd name="T8" fmla="*/ 40 w 231"/>
                <a:gd name="T9" fmla="*/ 40 h 144"/>
                <a:gd name="T10" fmla="*/ 48 w 231"/>
                <a:gd name="T11" fmla="*/ 55 h 144"/>
                <a:gd name="T12" fmla="*/ 32 w 231"/>
                <a:gd name="T13" fmla="*/ 55 h 144"/>
                <a:gd name="T14" fmla="*/ 16 w 231"/>
                <a:gd name="T15" fmla="*/ 63 h 144"/>
                <a:gd name="T16" fmla="*/ 0 w 231"/>
                <a:gd name="T17" fmla="*/ 71 h 144"/>
                <a:gd name="T18" fmla="*/ 8 w 231"/>
                <a:gd name="T19" fmla="*/ 87 h 144"/>
                <a:gd name="T20" fmla="*/ 24 w 231"/>
                <a:gd name="T21" fmla="*/ 87 h 144"/>
                <a:gd name="T22" fmla="*/ 40 w 231"/>
                <a:gd name="T23" fmla="*/ 87 h 144"/>
                <a:gd name="T24" fmla="*/ 24 w 231"/>
                <a:gd name="T25" fmla="*/ 95 h 144"/>
                <a:gd name="T26" fmla="*/ 16 w 231"/>
                <a:gd name="T27" fmla="*/ 111 h 144"/>
                <a:gd name="T28" fmla="*/ 0 w 231"/>
                <a:gd name="T29" fmla="*/ 119 h 144"/>
                <a:gd name="T30" fmla="*/ 8 w 231"/>
                <a:gd name="T31" fmla="*/ 135 h 144"/>
                <a:gd name="T32" fmla="*/ 24 w 231"/>
                <a:gd name="T33" fmla="*/ 143 h 144"/>
                <a:gd name="T34" fmla="*/ 40 w 231"/>
                <a:gd name="T35" fmla="*/ 143 h 144"/>
                <a:gd name="T36" fmla="*/ 55 w 231"/>
                <a:gd name="T37" fmla="*/ 135 h 144"/>
                <a:gd name="T38" fmla="*/ 71 w 231"/>
                <a:gd name="T39" fmla="*/ 135 h 144"/>
                <a:gd name="T40" fmla="*/ 87 w 231"/>
                <a:gd name="T41" fmla="*/ 143 h 144"/>
                <a:gd name="T42" fmla="*/ 103 w 231"/>
                <a:gd name="T43" fmla="*/ 143 h 144"/>
                <a:gd name="T44" fmla="*/ 119 w 231"/>
                <a:gd name="T45" fmla="*/ 143 h 144"/>
                <a:gd name="T46" fmla="*/ 135 w 231"/>
                <a:gd name="T47" fmla="*/ 135 h 144"/>
                <a:gd name="T48" fmla="*/ 150 w 231"/>
                <a:gd name="T49" fmla="*/ 127 h 144"/>
                <a:gd name="T50" fmla="*/ 166 w 231"/>
                <a:gd name="T51" fmla="*/ 127 h 144"/>
                <a:gd name="T52" fmla="*/ 182 w 231"/>
                <a:gd name="T53" fmla="*/ 127 h 144"/>
                <a:gd name="T54" fmla="*/ 166 w 231"/>
                <a:gd name="T55" fmla="*/ 119 h 144"/>
                <a:gd name="T56" fmla="*/ 150 w 231"/>
                <a:gd name="T57" fmla="*/ 111 h 144"/>
                <a:gd name="T58" fmla="*/ 135 w 231"/>
                <a:gd name="T59" fmla="*/ 111 h 144"/>
                <a:gd name="T60" fmla="*/ 135 w 231"/>
                <a:gd name="T61" fmla="*/ 95 h 144"/>
                <a:gd name="T62" fmla="*/ 150 w 231"/>
                <a:gd name="T63" fmla="*/ 87 h 144"/>
                <a:gd name="T64" fmla="*/ 174 w 231"/>
                <a:gd name="T65" fmla="*/ 87 h 144"/>
                <a:gd name="T66" fmla="*/ 198 w 231"/>
                <a:gd name="T67" fmla="*/ 87 h 144"/>
                <a:gd name="T68" fmla="*/ 214 w 231"/>
                <a:gd name="T69" fmla="*/ 87 h 144"/>
                <a:gd name="T70" fmla="*/ 230 w 231"/>
                <a:gd name="T71" fmla="*/ 87 h 144"/>
                <a:gd name="T72" fmla="*/ 214 w 231"/>
                <a:gd name="T73" fmla="*/ 79 h 144"/>
                <a:gd name="T74" fmla="*/ 198 w 231"/>
                <a:gd name="T75" fmla="*/ 71 h 144"/>
                <a:gd name="T76" fmla="*/ 182 w 231"/>
                <a:gd name="T77" fmla="*/ 63 h 144"/>
                <a:gd name="T78" fmla="*/ 198 w 231"/>
                <a:gd name="T79" fmla="*/ 55 h 144"/>
                <a:gd name="T80" fmla="*/ 206 w 231"/>
                <a:gd name="T81" fmla="*/ 40 h 144"/>
                <a:gd name="T82" fmla="*/ 190 w 231"/>
                <a:gd name="T83" fmla="*/ 40 h 144"/>
                <a:gd name="T84" fmla="*/ 174 w 231"/>
                <a:gd name="T85" fmla="*/ 40 h 144"/>
                <a:gd name="T86" fmla="*/ 158 w 231"/>
                <a:gd name="T87" fmla="*/ 32 h 144"/>
                <a:gd name="T88" fmla="*/ 174 w 231"/>
                <a:gd name="T89" fmla="*/ 24 h 144"/>
                <a:gd name="T90" fmla="*/ 182 w 231"/>
                <a:gd name="T91" fmla="*/ 8 h 144"/>
                <a:gd name="T92" fmla="*/ 166 w 231"/>
                <a:gd name="T93" fmla="*/ 0 h 144"/>
                <a:gd name="T94" fmla="*/ 150 w 231"/>
                <a:gd name="T95" fmla="*/ 0 h 144"/>
                <a:gd name="T96" fmla="*/ 135 w 231"/>
                <a:gd name="T97" fmla="*/ 8 h 144"/>
                <a:gd name="T98" fmla="*/ 119 w 231"/>
                <a:gd name="T99" fmla="*/ 16 h 144"/>
                <a:gd name="T100" fmla="*/ 103 w 231"/>
                <a:gd name="T101" fmla="*/ 24 h 144"/>
                <a:gd name="T102" fmla="*/ 87 w 231"/>
                <a:gd name="T103" fmla="*/ 24 h 144"/>
                <a:gd name="T104" fmla="*/ 71 w 231"/>
                <a:gd name="T105" fmla="*/ 24 h 144"/>
                <a:gd name="T106" fmla="*/ 55 w 231"/>
                <a:gd name="T107" fmla="*/ 24 h 144"/>
                <a:gd name="T108" fmla="*/ 63 w 231"/>
                <a:gd name="T109" fmla="*/ 1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4">
                  <a:moveTo>
                    <a:pt x="63" y="16"/>
                  </a:moveTo>
                  <a:lnTo>
                    <a:pt x="48" y="24"/>
                  </a:lnTo>
                  <a:lnTo>
                    <a:pt x="32" y="24"/>
                  </a:lnTo>
                  <a:lnTo>
                    <a:pt x="24" y="40"/>
                  </a:lnTo>
                  <a:lnTo>
                    <a:pt x="40" y="40"/>
                  </a:lnTo>
                  <a:lnTo>
                    <a:pt x="48" y="55"/>
                  </a:lnTo>
                  <a:lnTo>
                    <a:pt x="32" y="55"/>
                  </a:lnTo>
                  <a:lnTo>
                    <a:pt x="16" y="63"/>
                  </a:lnTo>
                  <a:lnTo>
                    <a:pt x="0" y="71"/>
                  </a:lnTo>
                  <a:lnTo>
                    <a:pt x="8" y="87"/>
                  </a:lnTo>
                  <a:lnTo>
                    <a:pt x="24" y="87"/>
                  </a:lnTo>
                  <a:lnTo>
                    <a:pt x="40" y="87"/>
                  </a:lnTo>
                  <a:lnTo>
                    <a:pt x="24" y="95"/>
                  </a:lnTo>
                  <a:lnTo>
                    <a:pt x="16" y="111"/>
                  </a:lnTo>
                  <a:lnTo>
                    <a:pt x="0" y="119"/>
                  </a:lnTo>
                  <a:lnTo>
                    <a:pt x="8" y="135"/>
                  </a:lnTo>
                  <a:lnTo>
                    <a:pt x="24" y="143"/>
                  </a:lnTo>
                  <a:lnTo>
                    <a:pt x="40" y="143"/>
                  </a:lnTo>
                  <a:lnTo>
                    <a:pt x="55" y="135"/>
                  </a:lnTo>
                  <a:lnTo>
                    <a:pt x="71" y="135"/>
                  </a:lnTo>
                  <a:lnTo>
                    <a:pt x="87" y="143"/>
                  </a:lnTo>
                  <a:lnTo>
                    <a:pt x="103" y="143"/>
                  </a:lnTo>
                  <a:lnTo>
                    <a:pt x="119" y="143"/>
                  </a:lnTo>
                  <a:lnTo>
                    <a:pt x="135" y="135"/>
                  </a:lnTo>
                  <a:lnTo>
                    <a:pt x="150" y="127"/>
                  </a:lnTo>
                  <a:lnTo>
                    <a:pt x="166" y="127"/>
                  </a:lnTo>
                  <a:lnTo>
                    <a:pt x="182" y="127"/>
                  </a:lnTo>
                  <a:lnTo>
                    <a:pt x="166" y="119"/>
                  </a:lnTo>
                  <a:lnTo>
                    <a:pt x="150" y="111"/>
                  </a:lnTo>
                  <a:lnTo>
                    <a:pt x="135" y="111"/>
                  </a:lnTo>
                  <a:lnTo>
                    <a:pt x="135" y="95"/>
                  </a:lnTo>
                  <a:lnTo>
                    <a:pt x="150" y="87"/>
                  </a:lnTo>
                  <a:lnTo>
                    <a:pt x="174" y="87"/>
                  </a:lnTo>
                  <a:lnTo>
                    <a:pt x="198" y="87"/>
                  </a:lnTo>
                  <a:lnTo>
                    <a:pt x="214" y="87"/>
                  </a:lnTo>
                  <a:lnTo>
                    <a:pt x="230" y="87"/>
                  </a:lnTo>
                  <a:lnTo>
                    <a:pt x="214" y="79"/>
                  </a:lnTo>
                  <a:lnTo>
                    <a:pt x="198" y="71"/>
                  </a:lnTo>
                  <a:lnTo>
                    <a:pt x="182" y="63"/>
                  </a:lnTo>
                  <a:lnTo>
                    <a:pt x="198" y="55"/>
                  </a:lnTo>
                  <a:lnTo>
                    <a:pt x="206" y="40"/>
                  </a:lnTo>
                  <a:lnTo>
                    <a:pt x="190" y="40"/>
                  </a:lnTo>
                  <a:lnTo>
                    <a:pt x="174" y="40"/>
                  </a:lnTo>
                  <a:lnTo>
                    <a:pt x="158" y="32"/>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45" name="Oval 281"/>
            <p:cNvSpPr>
              <a:spLocks noChangeArrowheads="1"/>
            </p:cNvSpPr>
            <p:nvPr/>
          </p:nvSpPr>
          <p:spPr bwMode="auto">
            <a:xfrm>
              <a:off x="53" y="108"/>
              <a:ext cx="18"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46" name="Oval 282"/>
            <p:cNvSpPr>
              <a:spLocks noChangeArrowheads="1"/>
            </p:cNvSpPr>
            <p:nvPr/>
          </p:nvSpPr>
          <p:spPr bwMode="auto">
            <a:xfrm>
              <a:off x="53" y="53"/>
              <a:ext cx="18"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47" name="Oval 283"/>
            <p:cNvSpPr>
              <a:spLocks noChangeArrowheads="1"/>
            </p:cNvSpPr>
            <p:nvPr/>
          </p:nvSpPr>
          <p:spPr bwMode="auto">
            <a:xfrm>
              <a:off x="100" y="45"/>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48" name="Oval 284"/>
            <p:cNvSpPr>
              <a:spLocks noChangeArrowheads="1"/>
            </p:cNvSpPr>
            <p:nvPr/>
          </p:nvSpPr>
          <p:spPr bwMode="auto">
            <a:xfrm>
              <a:off x="92" y="85"/>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549" name="Group 285"/>
          <p:cNvGrpSpPr/>
          <p:nvPr/>
        </p:nvGrpSpPr>
        <p:grpSpPr bwMode="auto">
          <a:xfrm>
            <a:off x="3759201" y="4572001"/>
            <a:ext cx="327025" cy="227013"/>
            <a:chOff x="0" y="0"/>
            <a:chExt cx="231" cy="143"/>
          </a:xfrm>
        </p:grpSpPr>
        <p:sp>
          <p:nvSpPr>
            <p:cNvPr id="11550" name="未知"/>
            <p:cNvSpPr/>
            <p:nvPr/>
          </p:nvSpPr>
          <p:spPr bwMode="auto">
            <a:xfrm>
              <a:off x="0" y="0"/>
              <a:ext cx="231" cy="143"/>
            </a:xfrm>
            <a:custGeom>
              <a:avLst/>
              <a:gdLst>
                <a:gd name="T0" fmla="*/ 63 w 231"/>
                <a:gd name="T1" fmla="*/ 16 h 143"/>
                <a:gd name="T2" fmla="*/ 48 w 231"/>
                <a:gd name="T3" fmla="*/ 24 h 143"/>
                <a:gd name="T4" fmla="*/ 32 w 231"/>
                <a:gd name="T5" fmla="*/ 24 h 143"/>
                <a:gd name="T6" fmla="*/ 24 w 231"/>
                <a:gd name="T7" fmla="*/ 39 h 143"/>
                <a:gd name="T8" fmla="*/ 40 w 231"/>
                <a:gd name="T9" fmla="*/ 39 h 143"/>
                <a:gd name="T10" fmla="*/ 48 w 231"/>
                <a:gd name="T11" fmla="*/ 55 h 143"/>
                <a:gd name="T12" fmla="*/ 32 w 231"/>
                <a:gd name="T13" fmla="*/ 55 h 143"/>
                <a:gd name="T14" fmla="*/ 16 w 231"/>
                <a:gd name="T15" fmla="*/ 63 h 143"/>
                <a:gd name="T16" fmla="*/ 0 w 231"/>
                <a:gd name="T17" fmla="*/ 71 h 143"/>
                <a:gd name="T18" fmla="*/ 8 w 231"/>
                <a:gd name="T19" fmla="*/ 87 h 143"/>
                <a:gd name="T20" fmla="*/ 24 w 231"/>
                <a:gd name="T21" fmla="*/ 87 h 143"/>
                <a:gd name="T22" fmla="*/ 40 w 231"/>
                <a:gd name="T23" fmla="*/ 87 h 143"/>
                <a:gd name="T24" fmla="*/ 24 w 231"/>
                <a:gd name="T25" fmla="*/ 94 h 143"/>
                <a:gd name="T26" fmla="*/ 16 w 231"/>
                <a:gd name="T27" fmla="*/ 110 h 143"/>
                <a:gd name="T28" fmla="*/ 0 w 231"/>
                <a:gd name="T29" fmla="*/ 118 h 143"/>
                <a:gd name="T30" fmla="*/ 8 w 231"/>
                <a:gd name="T31" fmla="*/ 134 h 143"/>
                <a:gd name="T32" fmla="*/ 24 w 231"/>
                <a:gd name="T33" fmla="*/ 142 h 143"/>
                <a:gd name="T34" fmla="*/ 40 w 231"/>
                <a:gd name="T35" fmla="*/ 142 h 143"/>
                <a:gd name="T36" fmla="*/ 55 w 231"/>
                <a:gd name="T37" fmla="*/ 134 h 143"/>
                <a:gd name="T38" fmla="*/ 71 w 231"/>
                <a:gd name="T39" fmla="*/ 134 h 143"/>
                <a:gd name="T40" fmla="*/ 87 w 231"/>
                <a:gd name="T41" fmla="*/ 142 h 143"/>
                <a:gd name="T42" fmla="*/ 103 w 231"/>
                <a:gd name="T43" fmla="*/ 142 h 143"/>
                <a:gd name="T44" fmla="*/ 119 w 231"/>
                <a:gd name="T45" fmla="*/ 142 h 143"/>
                <a:gd name="T46" fmla="*/ 135 w 231"/>
                <a:gd name="T47" fmla="*/ 134 h 143"/>
                <a:gd name="T48" fmla="*/ 150 w 231"/>
                <a:gd name="T49" fmla="*/ 126 h 143"/>
                <a:gd name="T50" fmla="*/ 166 w 231"/>
                <a:gd name="T51" fmla="*/ 126 h 143"/>
                <a:gd name="T52" fmla="*/ 182 w 231"/>
                <a:gd name="T53" fmla="*/ 126 h 143"/>
                <a:gd name="T54" fmla="*/ 166 w 231"/>
                <a:gd name="T55" fmla="*/ 118 h 143"/>
                <a:gd name="T56" fmla="*/ 150 w 231"/>
                <a:gd name="T57" fmla="*/ 110 h 143"/>
                <a:gd name="T58" fmla="*/ 135 w 231"/>
                <a:gd name="T59" fmla="*/ 110 h 143"/>
                <a:gd name="T60" fmla="*/ 135 w 231"/>
                <a:gd name="T61" fmla="*/ 94 h 143"/>
                <a:gd name="T62" fmla="*/ 150 w 231"/>
                <a:gd name="T63" fmla="*/ 87 h 143"/>
                <a:gd name="T64" fmla="*/ 174 w 231"/>
                <a:gd name="T65" fmla="*/ 87 h 143"/>
                <a:gd name="T66" fmla="*/ 198 w 231"/>
                <a:gd name="T67" fmla="*/ 87 h 143"/>
                <a:gd name="T68" fmla="*/ 214 w 231"/>
                <a:gd name="T69" fmla="*/ 87 h 143"/>
                <a:gd name="T70" fmla="*/ 230 w 231"/>
                <a:gd name="T71" fmla="*/ 87 h 143"/>
                <a:gd name="T72" fmla="*/ 214 w 231"/>
                <a:gd name="T73" fmla="*/ 79 h 143"/>
                <a:gd name="T74" fmla="*/ 198 w 231"/>
                <a:gd name="T75" fmla="*/ 71 h 143"/>
                <a:gd name="T76" fmla="*/ 182 w 231"/>
                <a:gd name="T77" fmla="*/ 63 h 143"/>
                <a:gd name="T78" fmla="*/ 198 w 231"/>
                <a:gd name="T79" fmla="*/ 55 h 143"/>
                <a:gd name="T80" fmla="*/ 206 w 231"/>
                <a:gd name="T81" fmla="*/ 39 h 143"/>
                <a:gd name="T82" fmla="*/ 190 w 231"/>
                <a:gd name="T83" fmla="*/ 39 h 143"/>
                <a:gd name="T84" fmla="*/ 174 w 231"/>
                <a:gd name="T85" fmla="*/ 39 h 143"/>
                <a:gd name="T86" fmla="*/ 158 w 231"/>
                <a:gd name="T87" fmla="*/ 31 h 143"/>
                <a:gd name="T88" fmla="*/ 174 w 231"/>
                <a:gd name="T89" fmla="*/ 24 h 143"/>
                <a:gd name="T90" fmla="*/ 182 w 231"/>
                <a:gd name="T91" fmla="*/ 8 h 143"/>
                <a:gd name="T92" fmla="*/ 166 w 231"/>
                <a:gd name="T93" fmla="*/ 0 h 143"/>
                <a:gd name="T94" fmla="*/ 150 w 231"/>
                <a:gd name="T95" fmla="*/ 0 h 143"/>
                <a:gd name="T96" fmla="*/ 135 w 231"/>
                <a:gd name="T97" fmla="*/ 8 h 143"/>
                <a:gd name="T98" fmla="*/ 119 w 231"/>
                <a:gd name="T99" fmla="*/ 16 h 143"/>
                <a:gd name="T100" fmla="*/ 103 w 231"/>
                <a:gd name="T101" fmla="*/ 24 h 143"/>
                <a:gd name="T102" fmla="*/ 87 w 231"/>
                <a:gd name="T103" fmla="*/ 24 h 143"/>
                <a:gd name="T104" fmla="*/ 71 w 231"/>
                <a:gd name="T105" fmla="*/ 24 h 143"/>
                <a:gd name="T106" fmla="*/ 55 w 231"/>
                <a:gd name="T107" fmla="*/ 24 h 143"/>
                <a:gd name="T108" fmla="*/ 63 w 231"/>
                <a:gd name="T109"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3">
                  <a:moveTo>
                    <a:pt x="63" y="16"/>
                  </a:moveTo>
                  <a:lnTo>
                    <a:pt x="48" y="24"/>
                  </a:lnTo>
                  <a:lnTo>
                    <a:pt x="32" y="24"/>
                  </a:lnTo>
                  <a:lnTo>
                    <a:pt x="24" y="39"/>
                  </a:lnTo>
                  <a:lnTo>
                    <a:pt x="40" y="39"/>
                  </a:lnTo>
                  <a:lnTo>
                    <a:pt x="48" y="55"/>
                  </a:lnTo>
                  <a:lnTo>
                    <a:pt x="32" y="55"/>
                  </a:lnTo>
                  <a:lnTo>
                    <a:pt x="16" y="63"/>
                  </a:lnTo>
                  <a:lnTo>
                    <a:pt x="0" y="71"/>
                  </a:lnTo>
                  <a:lnTo>
                    <a:pt x="8" y="87"/>
                  </a:lnTo>
                  <a:lnTo>
                    <a:pt x="24" y="87"/>
                  </a:lnTo>
                  <a:lnTo>
                    <a:pt x="40" y="87"/>
                  </a:lnTo>
                  <a:lnTo>
                    <a:pt x="24" y="94"/>
                  </a:lnTo>
                  <a:lnTo>
                    <a:pt x="16" y="110"/>
                  </a:lnTo>
                  <a:lnTo>
                    <a:pt x="0" y="118"/>
                  </a:lnTo>
                  <a:lnTo>
                    <a:pt x="8" y="134"/>
                  </a:lnTo>
                  <a:lnTo>
                    <a:pt x="24" y="142"/>
                  </a:lnTo>
                  <a:lnTo>
                    <a:pt x="40" y="142"/>
                  </a:lnTo>
                  <a:lnTo>
                    <a:pt x="55" y="134"/>
                  </a:lnTo>
                  <a:lnTo>
                    <a:pt x="71" y="134"/>
                  </a:lnTo>
                  <a:lnTo>
                    <a:pt x="87" y="142"/>
                  </a:lnTo>
                  <a:lnTo>
                    <a:pt x="103" y="142"/>
                  </a:lnTo>
                  <a:lnTo>
                    <a:pt x="119" y="142"/>
                  </a:lnTo>
                  <a:lnTo>
                    <a:pt x="135" y="134"/>
                  </a:lnTo>
                  <a:lnTo>
                    <a:pt x="150" y="126"/>
                  </a:lnTo>
                  <a:lnTo>
                    <a:pt x="166" y="126"/>
                  </a:lnTo>
                  <a:lnTo>
                    <a:pt x="182" y="126"/>
                  </a:lnTo>
                  <a:lnTo>
                    <a:pt x="166" y="118"/>
                  </a:lnTo>
                  <a:lnTo>
                    <a:pt x="150" y="110"/>
                  </a:lnTo>
                  <a:lnTo>
                    <a:pt x="135" y="110"/>
                  </a:lnTo>
                  <a:lnTo>
                    <a:pt x="135" y="94"/>
                  </a:lnTo>
                  <a:lnTo>
                    <a:pt x="150" y="87"/>
                  </a:lnTo>
                  <a:lnTo>
                    <a:pt x="174" y="87"/>
                  </a:lnTo>
                  <a:lnTo>
                    <a:pt x="198" y="87"/>
                  </a:lnTo>
                  <a:lnTo>
                    <a:pt x="214" y="87"/>
                  </a:lnTo>
                  <a:lnTo>
                    <a:pt x="230" y="87"/>
                  </a:lnTo>
                  <a:lnTo>
                    <a:pt x="214" y="79"/>
                  </a:lnTo>
                  <a:lnTo>
                    <a:pt x="198" y="71"/>
                  </a:lnTo>
                  <a:lnTo>
                    <a:pt x="182" y="63"/>
                  </a:lnTo>
                  <a:lnTo>
                    <a:pt x="198" y="55"/>
                  </a:lnTo>
                  <a:lnTo>
                    <a:pt x="206" y="39"/>
                  </a:lnTo>
                  <a:lnTo>
                    <a:pt x="190" y="39"/>
                  </a:lnTo>
                  <a:lnTo>
                    <a:pt x="174" y="39"/>
                  </a:lnTo>
                  <a:lnTo>
                    <a:pt x="158" y="31"/>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51" name="Oval 287"/>
            <p:cNvSpPr>
              <a:spLocks noChangeArrowheads="1"/>
            </p:cNvSpPr>
            <p:nvPr/>
          </p:nvSpPr>
          <p:spPr bwMode="auto">
            <a:xfrm>
              <a:off x="53" y="108"/>
              <a:ext cx="18"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52" name="Oval 288"/>
            <p:cNvSpPr>
              <a:spLocks noChangeArrowheads="1"/>
            </p:cNvSpPr>
            <p:nvPr/>
          </p:nvSpPr>
          <p:spPr bwMode="auto">
            <a:xfrm>
              <a:off x="53" y="52"/>
              <a:ext cx="18"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53" name="Oval 289"/>
            <p:cNvSpPr>
              <a:spLocks noChangeArrowheads="1"/>
            </p:cNvSpPr>
            <p:nvPr/>
          </p:nvSpPr>
          <p:spPr bwMode="auto">
            <a:xfrm>
              <a:off x="100" y="45"/>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54" name="Oval 290"/>
            <p:cNvSpPr>
              <a:spLocks noChangeArrowheads="1"/>
            </p:cNvSpPr>
            <p:nvPr/>
          </p:nvSpPr>
          <p:spPr bwMode="auto">
            <a:xfrm>
              <a:off x="92" y="84"/>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555" name="Group 291"/>
          <p:cNvGrpSpPr/>
          <p:nvPr/>
        </p:nvGrpSpPr>
        <p:grpSpPr bwMode="auto">
          <a:xfrm>
            <a:off x="3870325" y="4219575"/>
            <a:ext cx="325438" cy="228600"/>
            <a:chOff x="0" y="0"/>
            <a:chExt cx="231" cy="144"/>
          </a:xfrm>
        </p:grpSpPr>
        <p:sp>
          <p:nvSpPr>
            <p:cNvPr id="11556" name="未知"/>
            <p:cNvSpPr/>
            <p:nvPr/>
          </p:nvSpPr>
          <p:spPr bwMode="auto">
            <a:xfrm>
              <a:off x="0" y="0"/>
              <a:ext cx="231" cy="144"/>
            </a:xfrm>
            <a:custGeom>
              <a:avLst/>
              <a:gdLst>
                <a:gd name="T0" fmla="*/ 63 w 231"/>
                <a:gd name="T1" fmla="*/ 16 h 144"/>
                <a:gd name="T2" fmla="*/ 48 w 231"/>
                <a:gd name="T3" fmla="*/ 24 h 144"/>
                <a:gd name="T4" fmla="*/ 32 w 231"/>
                <a:gd name="T5" fmla="*/ 24 h 144"/>
                <a:gd name="T6" fmla="*/ 24 w 231"/>
                <a:gd name="T7" fmla="*/ 40 h 144"/>
                <a:gd name="T8" fmla="*/ 40 w 231"/>
                <a:gd name="T9" fmla="*/ 40 h 144"/>
                <a:gd name="T10" fmla="*/ 48 w 231"/>
                <a:gd name="T11" fmla="*/ 55 h 144"/>
                <a:gd name="T12" fmla="*/ 32 w 231"/>
                <a:gd name="T13" fmla="*/ 55 h 144"/>
                <a:gd name="T14" fmla="*/ 16 w 231"/>
                <a:gd name="T15" fmla="*/ 63 h 144"/>
                <a:gd name="T16" fmla="*/ 0 w 231"/>
                <a:gd name="T17" fmla="*/ 71 h 144"/>
                <a:gd name="T18" fmla="*/ 8 w 231"/>
                <a:gd name="T19" fmla="*/ 87 h 144"/>
                <a:gd name="T20" fmla="*/ 24 w 231"/>
                <a:gd name="T21" fmla="*/ 87 h 144"/>
                <a:gd name="T22" fmla="*/ 40 w 231"/>
                <a:gd name="T23" fmla="*/ 87 h 144"/>
                <a:gd name="T24" fmla="*/ 24 w 231"/>
                <a:gd name="T25" fmla="*/ 95 h 144"/>
                <a:gd name="T26" fmla="*/ 16 w 231"/>
                <a:gd name="T27" fmla="*/ 111 h 144"/>
                <a:gd name="T28" fmla="*/ 0 w 231"/>
                <a:gd name="T29" fmla="*/ 119 h 144"/>
                <a:gd name="T30" fmla="*/ 8 w 231"/>
                <a:gd name="T31" fmla="*/ 135 h 144"/>
                <a:gd name="T32" fmla="*/ 24 w 231"/>
                <a:gd name="T33" fmla="*/ 143 h 144"/>
                <a:gd name="T34" fmla="*/ 40 w 231"/>
                <a:gd name="T35" fmla="*/ 143 h 144"/>
                <a:gd name="T36" fmla="*/ 55 w 231"/>
                <a:gd name="T37" fmla="*/ 135 h 144"/>
                <a:gd name="T38" fmla="*/ 71 w 231"/>
                <a:gd name="T39" fmla="*/ 135 h 144"/>
                <a:gd name="T40" fmla="*/ 87 w 231"/>
                <a:gd name="T41" fmla="*/ 143 h 144"/>
                <a:gd name="T42" fmla="*/ 103 w 231"/>
                <a:gd name="T43" fmla="*/ 143 h 144"/>
                <a:gd name="T44" fmla="*/ 119 w 231"/>
                <a:gd name="T45" fmla="*/ 143 h 144"/>
                <a:gd name="T46" fmla="*/ 135 w 231"/>
                <a:gd name="T47" fmla="*/ 135 h 144"/>
                <a:gd name="T48" fmla="*/ 150 w 231"/>
                <a:gd name="T49" fmla="*/ 127 h 144"/>
                <a:gd name="T50" fmla="*/ 166 w 231"/>
                <a:gd name="T51" fmla="*/ 127 h 144"/>
                <a:gd name="T52" fmla="*/ 182 w 231"/>
                <a:gd name="T53" fmla="*/ 127 h 144"/>
                <a:gd name="T54" fmla="*/ 166 w 231"/>
                <a:gd name="T55" fmla="*/ 119 h 144"/>
                <a:gd name="T56" fmla="*/ 150 w 231"/>
                <a:gd name="T57" fmla="*/ 111 h 144"/>
                <a:gd name="T58" fmla="*/ 135 w 231"/>
                <a:gd name="T59" fmla="*/ 111 h 144"/>
                <a:gd name="T60" fmla="*/ 135 w 231"/>
                <a:gd name="T61" fmla="*/ 95 h 144"/>
                <a:gd name="T62" fmla="*/ 150 w 231"/>
                <a:gd name="T63" fmla="*/ 87 h 144"/>
                <a:gd name="T64" fmla="*/ 174 w 231"/>
                <a:gd name="T65" fmla="*/ 87 h 144"/>
                <a:gd name="T66" fmla="*/ 198 w 231"/>
                <a:gd name="T67" fmla="*/ 87 h 144"/>
                <a:gd name="T68" fmla="*/ 214 w 231"/>
                <a:gd name="T69" fmla="*/ 87 h 144"/>
                <a:gd name="T70" fmla="*/ 230 w 231"/>
                <a:gd name="T71" fmla="*/ 87 h 144"/>
                <a:gd name="T72" fmla="*/ 214 w 231"/>
                <a:gd name="T73" fmla="*/ 79 h 144"/>
                <a:gd name="T74" fmla="*/ 198 w 231"/>
                <a:gd name="T75" fmla="*/ 71 h 144"/>
                <a:gd name="T76" fmla="*/ 182 w 231"/>
                <a:gd name="T77" fmla="*/ 63 h 144"/>
                <a:gd name="T78" fmla="*/ 198 w 231"/>
                <a:gd name="T79" fmla="*/ 55 h 144"/>
                <a:gd name="T80" fmla="*/ 206 w 231"/>
                <a:gd name="T81" fmla="*/ 40 h 144"/>
                <a:gd name="T82" fmla="*/ 190 w 231"/>
                <a:gd name="T83" fmla="*/ 40 h 144"/>
                <a:gd name="T84" fmla="*/ 174 w 231"/>
                <a:gd name="T85" fmla="*/ 40 h 144"/>
                <a:gd name="T86" fmla="*/ 158 w 231"/>
                <a:gd name="T87" fmla="*/ 32 h 144"/>
                <a:gd name="T88" fmla="*/ 174 w 231"/>
                <a:gd name="T89" fmla="*/ 24 h 144"/>
                <a:gd name="T90" fmla="*/ 182 w 231"/>
                <a:gd name="T91" fmla="*/ 8 h 144"/>
                <a:gd name="T92" fmla="*/ 166 w 231"/>
                <a:gd name="T93" fmla="*/ 0 h 144"/>
                <a:gd name="T94" fmla="*/ 150 w 231"/>
                <a:gd name="T95" fmla="*/ 0 h 144"/>
                <a:gd name="T96" fmla="*/ 135 w 231"/>
                <a:gd name="T97" fmla="*/ 8 h 144"/>
                <a:gd name="T98" fmla="*/ 119 w 231"/>
                <a:gd name="T99" fmla="*/ 16 h 144"/>
                <a:gd name="T100" fmla="*/ 103 w 231"/>
                <a:gd name="T101" fmla="*/ 24 h 144"/>
                <a:gd name="T102" fmla="*/ 87 w 231"/>
                <a:gd name="T103" fmla="*/ 24 h 144"/>
                <a:gd name="T104" fmla="*/ 71 w 231"/>
                <a:gd name="T105" fmla="*/ 24 h 144"/>
                <a:gd name="T106" fmla="*/ 55 w 231"/>
                <a:gd name="T107" fmla="*/ 24 h 144"/>
                <a:gd name="T108" fmla="*/ 63 w 231"/>
                <a:gd name="T109" fmla="*/ 1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4">
                  <a:moveTo>
                    <a:pt x="63" y="16"/>
                  </a:moveTo>
                  <a:lnTo>
                    <a:pt x="48" y="24"/>
                  </a:lnTo>
                  <a:lnTo>
                    <a:pt x="32" y="24"/>
                  </a:lnTo>
                  <a:lnTo>
                    <a:pt x="24" y="40"/>
                  </a:lnTo>
                  <a:lnTo>
                    <a:pt x="40" y="40"/>
                  </a:lnTo>
                  <a:lnTo>
                    <a:pt x="48" y="55"/>
                  </a:lnTo>
                  <a:lnTo>
                    <a:pt x="32" y="55"/>
                  </a:lnTo>
                  <a:lnTo>
                    <a:pt x="16" y="63"/>
                  </a:lnTo>
                  <a:lnTo>
                    <a:pt x="0" y="71"/>
                  </a:lnTo>
                  <a:lnTo>
                    <a:pt x="8" y="87"/>
                  </a:lnTo>
                  <a:lnTo>
                    <a:pt x="24" y="87"/>
                  </a:lnTo>
                  <a:lnTo>
                    <a:pt x="40" y="87"/>
                  </a:lnTo>
                  <a:lnTo>
                    <a:pt x="24" y="95"/>
                  </a:lnTo>
                  <a:lnTo>
                    <a:pt x="16" y="111"/>
                  </a:lnTo>
                  <a:lnTo>
                    <a:pt x="0" y="119"/>
                  </a:lnTo>
                  <a:lnTo>
                    <a:pt x="8" y="135"/>
                  </a:lnTo>
                  <a:lnTo>
                    <a:pt x="24" y="143"/>
                  </a:lnTo>
                  <a:lnTo>
                    <a:pt x="40" y="143"/>
                  </a:lnTo>
                  <a:lnTo>
                    <a:pt x="55" y="135"/>
                  </a:lnTo>
                  <a:lnTo>
                    <a:pt x="71" y="135"/>
                  </a:lnTo>
                  <a:lnTo>
                    <a:pt x="87" y="143"/>
                  </a:lnTo>
                  <a:lnTo>
                    <a:pt x="103" y="143"/>
                  </a:lnTo>
                  <a:lnTo>
                    <a:pt x="119" y="143"/>
                  </a:lnTo>
                  <a:lnTo>
                    <a:pt x="135" y="135"/>
                  </a:lnTo>
                  <a:lnTo>
                    <a:pt x="150" y="127"/>
                  </a:lnTo>
                  <a:lnTo>
                    <a:pt x="166" y="127"/>
                  </a:lnTo>
                  <a:lnTo>
                    <a:pt x="182" y="127"/>
                  </a:lnTo>
                  <a:lnTo>
                    <a:pt x="166" y="119"/>
                  </a:lnTo>
                  <a:lnTo>
                    <a:pt x="150" y="111"/>
                  </a:lnTo>
                  <a:lnTo>
                    <a:pt x="135" y="111"/>
                  </a:lnTo>
                  <a:lnTo>
                    <a:pt x="135" y="95"/>
                  </a:lnTo>
                  <a:lnTo>
                    <a:pt x="150" y="87"/>
                  </a:lnTo>
                  <a:lnTo>
                    <a:pt x="174" y="87"/>
                  </a:lnTo>
                  <a:lnTo>
                    <a:pt x="198" y="87"/>
                  </a:lnTo>
                  <a:lnTo>
                    <a:pt x="214" y="87"/>
                  </a:lnTo>
                  <a:lnTo>
                    <a:pt x="230" y="87"/>
                  </a:lnTo>
                  <a:lnTo>
                    <a:pt x="214" y="79"/>
                  </a:lnTo>
                  <a:lnTo>
                    <a:pt x="198" y="71"/>
                  </a:lnTo>
                  <a:lnTo>
                    <a:pt x="182" y="63"/>
                  </a:lnTo>
                  <a:lnTo>
                    <a:pt x="198" y="55"/>
                  </a:lnTo>
                  <a:lnTo>
                    <a:pt x="206" y="40"/>
                  </a:lnTo>
                  <a:lnTo>
                    <a:pt x="190" y="40"/>
                  </a:lnTo>
                  <a:lnTo>
                    <a:pt x="174" y="40"/>
                  </a:lnTo>
                  <a:lnTo>
                    <a:pt x="158" y="32"/>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57" name="Oval 293"/>
            <p:cNvSpPr>
              <a:spLocks noChangeArrowheads="1"/>
            </p:cNvSpPr>
            <p:nvPr/>
          </p:nvSpPr>
          <p:spPr bwMode="auto">
            <a:xfrm>
              <a:off x="53" y="108"/>
              <a:ext cx="18"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58" name="Oval 294"/>
            <p:cNvSpPr>
              <a:spLocks noChangeArrowheads="1"/>
            </p:cNvSpPr>
            <p:nvPr/>
          </p:nvSpPr>
          <p:spPr bwMode="auto">
            <a:xfrm>
              <a:off x="53" y="53"/>
              <a:ext cx="18"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59" name="Oval 295"/>
            <p:cNvSpPr>
              <a:spLocks noChangeArrowheads="1"/>
            </p:cNvSpPr>
            <p:nvPr/>
          </p:nvSpPr>
          <p:spPr bwMode="auto">
            <a:xfrm>
              <a:off x="100" y="45"/>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60" name="Oval 296"/>
            <p:cNvSpPr>
              <a:spLocks noChangeArrowheads="1"/>
            </p:cNvSpPr>
            <p:nvPr/>
          </p:nvSpPr>
          <p:spPr bwMode="auto">
            <a:xfrm>
              <a:off x="92" y="85"/>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561" name="Group 297"/>
          <p:cNvGrpSpPr/>
          <p:nvPr/>
        </p:nvGrpSpPr>
        <p:grpSpPr bwMode="auto">
          <a:xfrm>
            <a:off x="3803651" y="4395788"/>
            <a:ext cx="327025" cy="228600"/>
            <a:chOff x="0" y="0"/>
            <a:chExt cx="231" cy="144"/>
          </a:xfrm>
        </p:grpSpPr>
        <p:sp>
          <p:nvSpPr>
            <p:cNvPr id="11562" name="未知"/>
            <p:cNvSpPr/>
            <p:nvPr/>
          </p:nvSpPr>
          <p:spPr bwMode="auto">
            <a:xfrm>
              <a:off x="0" y="0"/>
              <a:ext cx="231" cy="144"/>
            </a:xfrm>
            <a:custGeom>
              <a:avLst/>
              <a:gdLst>
                <a:gd name="T0" fmla="*/ 63 w 231"/>
                <a:gd name="T1" fmla="*/ 16 h 144"/>
                <a:gd name="T2" fmla="*/ 48 w 231"/>
                <a:gd name="T3" fmla="*/ 24 h 144"/>
                <a:gd name="T4" fmla="*/ 32 w 231"/>
                <a:gd name="T5" fmla="*/ 24 h 144"/>
                <a:gd name="T6" fmla="*/ 24 w 231"/>
                <a:gd name="T7" fmla="*/ 40 h 144"/>
                <a:gd name="T8" fmla="*/ 40 w 231"/>
                <a:gd name="T9" fmla="*/ 40 h 144"/>
                <a:gd name="T10" fmla="*/ 48 w 231"/>
                <a:gd name="T11" fmla="*/ 55 h 144"/>
                <a:gd name="T12" fmla="*/ 32 w 231"/>
                <a:gd name="T13" fmla="*/ 55 h 144"/>
                <a:gd name="T14" fmla="*/ 16 w 231"/>
                <a:gd name="T15" fmla="*/ 63 h 144"/>
                <a:gd name="T16" fmla="*/ 0 w 231"/>
                <a:gd name="T17" fmla="*/ 71 h 144"/>
                <a:gd name="T18" fmla="*/ 8 w 231"/>
                <a:gd name="T19" fmla="*/ 87 h 144"/>
                <a:gd name="T20" fmla="*/ 24 w 231"/>
                <a:gd name="T21" fmla="*/ 87 h 144"/>
                <a:gd name="T22" fmla="*/ 40 w 231"/>
                <a:gd name="T23" fmla="*/ 87 h 144"/>
                <a:gd name="T24" fmla="*/ 24 w 231"/>
                <a:gd name="T25" fmla="*/ 95 h 144"/>
                <a:gd name="T26" fmla="*/ 16 w 231"/>
                <a:gd name="T27" fmla="*/ 111 h 144"/>
                <a:gd name="T28" fmla="*/ 0 w 231"/>
                <a:gd name="T29" fmla="*/ 119 h 144"/>
                <a:gd name="T30" fmla="*/ 8 w 231"/>
                <a:gd name="T31" fmla="*/ 135 h 144"/>
                <a:gd name="T32" fmla="*/ 24 w 231"/>
                <a:gd name="T33" fmla="*/ 143 h 144"/>
                <a:gd name="T34" fmla="*/ 40 w 231"/>
                <a:gd name="T35" fmla="*/ 143 h 144"/>
                <a:gd name="T36" fmla="*/ 55 w 231"/>
                <a:gd name="T37" fmla="*/ 135 h 144"/>
                <a:gd name="T38" fmla="*/ 71 w 231"/>
                <a:gd name="T39" fmla="*/ 135 h 144"/>
                <a:gd name="T40" fmla="*/ 87 w 231"/>
                <a:gd name="T41" fmla="*/ 143 h 144"/>
                <a:gd name="T42" fmla="*/ 103 w 231"/>
                <a:gd name="T43" fmla="*/ 143 h 144"/>
                <a:gd name="T44" fmla="*/ 119 w 231"/>
                <a:gd name="T45" fmla="*/ 143 h 144"/>
                <a:gd name="T46" fmla="*/ 135 w 231"/>
                <a:gd name="T47" fmla="*/ 135 h 144"/>
                <a:gd name="T48" fmla="*/ 150 w 231"/>
                <a:gd name="T49" fmla="*/ 127 h 144"/>
                <a:gd name="T50" fmla="*/ 166 w 231"/>
                <a:gd name="T51" fmla="*/ 127 h 144"/>
                <a:gd name="T52" fmla="*/ 182 w 231"/>
                <a:gd name="T53" fmla="*/ 127 h 144"/>
                <a:gd name="T54" fmla="*/ 166 w 231"/>
                <a:gd name="T55" fmla="*/ 119 h 144"/>
                <a:gd name="T56" fmla="*/ 150 w 231"/>
                <a:gd name="T57" fmla="*/ 111 h 144"/>
                <a:gd name="T58" fmla="*/ 135 w 231"/>
                <a:gd name="T59" fmla="*/ 111 h 144"/>
                <a:gd name="T60" fmla="*/ 135 w 231"/>
                <a:gd name="T61" fmla="*/ 95 h 144"/>
                <a:gd name="T62" fmla="*/ 150 w 231"/>
                <a:gd name="T63" fmla="*/ 87 h 144"/>
                <a:gd name="T64" fmla="*/ 174 w 231"/>
                <a:gd name="T65" fmla="*/ 87 h 144"/>
                <a:gd name="T66" fmla="*/ 198 w 231"/>
                <a:gd name="T67" fmla="*/ 87 h 144"/>
                <a:gd name="T68" fmla="*/ 214 w 231"/>
                <a:gd name="T69" fmla="*/ 87 h 144"/>
                <a:gd name="T70" fmla="*/ 230 w 231"/>
                <a:gd name="T71" fmla="*/ 87 h 144"/>
                <a:gd name="T72" fmla="*/ 214 w 231"/>
                <a:gd name="T73" fmla="*/ 79 h 144"/>
                <a:gd name="T74" fmla="*/ 198 w 231"/>
                <a:gd name="T75" fmla="*/ 71 h 144"/>
                <a:gd name="T76" fmla="*/ 182 w 231"/>
                <a:gd name="T77" fmla="*/ 63 h 144"/>
                <a:gd name="T78" fmla="*/ 198 w 231"/>
                <a:gd name="T79" fmla="*/ 55 h 144"/>
                <a:gd name="T80" fmla="*/ 206 w 231"/>
                <a:gd name="T81" fmla="*/ 40 h 144"/>
                <a:gd name="T82" fmla="*/ 190 w 231"/>
                <a:gd name="T83" fmla="*/ 40 h 144"/>
                <a:gd name="T84" fmla="*/ 174 w 231"/>
                <a:gd name="T85" fmla="*/ 40 h 144"/>
                <a:gd name="T86" fmla="*/ 158 w 231"/>
                <a:gd name="T87" fmla="*/ 32 h 144"/>
                <a:gd name="T88" fmla="*/ 174 w 231"/>
                <a:gd name="T89" fmla="*/ 24 h 144"/>
                <a:gd name="T90" fmla="*/ 182 w 231"/>
                <a:gd name="T91" fmla="*/ 8 h 144"/>
                <a:gd name="T92" fmla="*/ 166 w 231"/>
                <a:gd name="T93" fmla="*/ 0 h 144"/>
                <a:gd name="T94" fmla="*/ 150 w 231"/>
                <a:gd name="T95" fmla="*/ 0 h 144"/>
                <a:gd name="T96" fmla="*/ 135 w 231"/>
                <a:gd name="T97" fmla="*/ 8 h 144"/>
                <a:gd name="T98" fmla="*/ 119 w 231"/>
                <a:gd name="T99" fmla="*/ 16 h 144"/>
                <a:gd name="T100" fmla="*/ 103 w 231"/>
                <a:gd name="T101" fmla="*/ 24 h 144"/>
                <a:gd name="T102" fmla="*/ 87 w 231"/>
                <a:gd name="T103" fmla="*/ 24 h 144"/>
                <a:gd name="T104" fmla="*/ 71 w 231"/>
                <a:gd name="T105" fmla="*/ 24 h 144"/>
                <a:gd name="T106" fmla="*/ 55 w 231"/>
                <a:gd name="T107" fmla="*/ 24 h 144"/>
                <a:gd name="T108" fmla="*/ 63 w 231"/>
                <a:gd name="T109" fmla="*/ 1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1" h="144">
                  <a:moveTo>
                    <a:pt x="63" y="16"/>
                  </a:moveTo>
                  <a:lnTo>
                    <a:pt x="48" y="24"/>
                  </a:lnTo>
                  <a:lnTo>
                    <a:pt x="32" y="24"/>
                  </a:lnTo>
                  <a:lnTo>
                    <a:pt x="24" y="40"/>
                  </a:lnTo>
                  <a:lnTo>
                    <a:pt x="40" y="40"/>
                  </a:lnTo>
                  <a:lnTo>
                    <a:pt x="48" y="55"/>
                  </a:lnTo>
                  <a:lnTo>
                    <a:pt x="32" y="55"/>
                  </a:lnTo>
                  <a:lnTo>
                    <a:pt x="16" y="63"/>
                  </a:lnTo>
                  <a:lnTo>
                    <a:pt x="0" y="71"/>
                  </a:lnTo>
                  <a:lnTo>
                    <a:pt x="8" y="87"/>
                  </a:lnTo>
                  <a:lnTo>
                    <a:pt x="24" y="87"/>
                  </a:lnTo>
                  <a:lnTo>
                    <a:pt x="40" y="87"/>
                  </a:lnTo>
                  <a:lnTo>
                    <a:pt x="24" y="95"/>
                  </a:lnTo>
                  <a:lnTo>
                    <a:pt x="16" y="111"/>
                  </a:lnTo>
                  <a:lnTo>
                    <a:pt x="0" y="119"/>
                  </a:lnTo>
                  <a:lnTo>
                    <a:pt x="8" y="135"/>
                  </a:lnTo>
                  <a:lnTo>
                    <a:pt x="24" y="143"/>
                  </a:lnTo>
                  <a:lnTo>
                    <a:pt x="40" y="143"/>
                  </a:lnTo>
                  <a:lnTo>
                    <a:pt x="55" y="135"/>
                  </a:lnTo>
                  <a:lnTo>
                    <a:pt x="71" y="135"/>
                  </a:lnTo>
                  <a:lnTo>
                    <a:pt x="87" y="143"/>
                  </a:lnTo>
                  <a:lnTo>
                    <a:pt x="103" y="143"/>
                  </a:lnTo>
                  <a:lnTo>
                    <a:pt x="119" y="143"/>
                  </a:lnTo>
                  <a:lnTo>
                    <a:pt x="135" y="135"/>
                  </a:lnTo>
                  <a:lnTo>
                    <a:pt x="150" y="127"/>
                  </a:lnTo>
                  <a:lnTo>
                    <a:pt x="166" y="127"/>
                  </a:lnTo>
                  <a:lnTo>
                    <a:pt x="182" y="127"/>
                  </a:lnTo>
                  <a:lnTo>
                    <a:pt x="166" y="119"/>
                  </a:lnTo>
                  <a:lnTo>
                    <a:pt x="150" y="111"/>
                  </a:lnTo>
                  <a:lnTo>
                    <a:pt x="135" y="111"/>
                  </a:lnTo>
                  <a:lnTo>
                    <a:pt x="135" y="95"/>
                  </a:lnTo>
                  <a:lnTo>
                    <a:pt x="150" y="87"/>
                  </a:lnTo>
                  <a:lnTo>
                    <a:pt x="174" y="87"/>
                  </a:lnTo>
                  <a:lnTo>
                    <a:pt x="198" y="87"/>
                  </a:lnTo>
                  <a:lnTo>
                    <a:pt x="214" y="87"/>
                  </a:lnTo>
                  <a:lnTo>
                    <a:pt x="230" y="87"/>
                  </a:lnTo>
                  <a:lnTo>
                    <a:pt x="214" y="79"/>
                  </a:lnTo>
                  <a:lnTo>
                    <a:pt x="198" y="71"/>
                  </a:lnTo>
                  <a:lnTo>
                    <a:pt x="182" y="63"/>
                  </a:lnTo>
                  <a:lnTo>
                    <a:pt x="198" y="55"/>
                  </a:lnTo>
                  <a:lnTo>
                    <a:pt x="206" y="40"/>
                  </a:lnTo>
                  <a:lnTo>
                    <a:pt x="190" y="40"/>
                  </a:lnTo>
                  <a:lnTo>
                    <a:pt x="174" y="40"/>
                  </a:lnTo>
                  <a:lnTo>
                    <a:pt x="158" y="32"/>
                  </a:lnTo>
                  <a:lnTo>
                    <a:pt x="174" y="24"/>
                  </a:lnTo>
                  <a:lnTo>
                    <a:pt x="182" y="8"/>
                  </a:lnTo>
                  <a:lnTo>
                    <a:pt x="166" y="0"/>
                  </a:lnTo>
                  <a:lnTo>
                    <a:pt x="150" y="0"/>
                  </a:lnTo>
                  <a:lnTo>
                    <a:pt x="135" y="8"/>
                  </a:lnTo>
                  <a:lnTo>
                    <a:pt x="119" y="16"/>
                  </a:lnTo>
                  <a:lnTo>
                    <a:pt x="103" y="24"/>
                  </a:lnTo>
                  <a:lnTo>
                    <a:pt x="87" y="24"/>
                  </a:lnTo>
                  <a:lnTo>
                    <a:pt x="71" y="24"/>
                  </a:lnTo>
                  <a:lnTo>
                    <a:pt x="55" y="24"/>
                  </a:lnTo>
                  <a:lnTo>
                    <a:pt x="63" y="16"/>
                  </a:lnTo>
                </a:path>
              </a:pathLst>
            </a:custGeom>
            <a:solidFill>
              <a:srgbClr val="F76681"/>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63" name="Oval 299"/>
            <p:cNvSpPr>
              <a:spLocks noChangeArrowheads="1"/>
            </p:cNvSpPr>
            <p:nvPr/>
          </p:nvSpPr>
          <p:spPr bwMode="auto">
            <a:xfrm>
              <a:off x="53" y="108"/>
              <a:ext cx="18" cy="14"/>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64" name="Oval 300"/>
            <p:cNvSpPr>
              <a:spLocks noChangeArrowheads="1"/>
            </p:cNvSpPr>
            <p:nvPr/>
          </p:nvSpPr>
          <p:spPr bwMode="auto">
            <a:xfrm>
              <a:off x="53" y="53"/>
              <a:ext cx="18"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65" name="Oval 301"/>
            <p:cNvSpPr>
              <a:spLocks noChangeArrowheads="1"/>
            </p:cNvSpPr>
            <p:nvPr/>
          </p:nvSpPr>
          <p:spPr bwMode="auto">
            <a:xfrm>
              <a:off x="100" y="45"/>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66" name="Oval 302"/>
            <p:cNvSpPr>
              <a:spLocks noChangeArrowheads="1"/>
            </p:cNvSpPr>
            <p:nvPr/>
          </p:nvSpPr>
          <p:spPr bwMode="auto">
            <a:xfrm>
              <a:off x="92" y="85"/>
              <a:ext cx="19" cy="13"/>
            </a:xfrm>
            <a:prstGeom prst="ellipse">
              <a:avLst/>
            </a:prstGeom>
            <a:solidFill>
              <a:srgbClr val="FFFFFF"/>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567" name="Rectangle 303"/>
          <p:cNvSpPr>
            <a:spLocks noChangeArrowheads="1"/>
          </p:cNvSpPr>
          <p:nvPr/>
        </p:nvSpPr>
        <p:spPr bwMode="auto">
          <a:xfrm>
            <a:off x="5414279" y="4133850"/>
            <a:ext cx="798294" cy="82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7" tIns="44450" rIns="90487" bIns="44450">
            <a:spAutoFit/>
          </a:bodyPr>
          <a:lstStyle/>
          <a:p>
            <a:pPr algn="ctr" eaLnBrk="1" hangingPunct="1"/>
            <a:r>
              <a:rPr lang="zh-CN" altLang="en-US" sz="2400">
                <a:solidFill>
                  <a:schemeClr val="bg2"/>
                </a:solidFill>
                <a:ea typeface="黑体" panose="02010609060101010101" pitchFamily="49" charset="-122"/>
              </a:rPr>
              <a:t>脂核</a:t>
            </a:r>
          </a:p>
          <a:p>
            <a:pPr algn="ctr" eaLnBrk="1" hangingPunct="1"/>
            <a:endParaRPr lang="zh-CN" altLang="en-US" sz="2400">
              <a:solidFill>
                <a:schemeClr val="bg2"/>
              </a:solidFill>
              <a:ea typeface="黑体" panose="02010609060101010101" pitchFamily="49" charset="-122"/>
            </a:endParaRPr>
          </a:p>
        </p:txBody>
      </p:sp>
      <p:sp>
        <p:nvSpPr>
          <p:cNvPr id="11568" name="未知"/>
          <p:cNvSpPr/>
          <p:nvPr/>
        </p:nvSpPr>
        <p:spPr bwMode="auto">
          <a:xfrm rot="21329057">
            <a:off x="5830888" y="2705101"/>
            <a:ext cx="3389312" cy="2181225"/>
          </a:xfrm>
          <a:custGeom>
            <a:avLst/>
            <a:gdLst>
              <a:gd name="T0" fmla="*/ 0 w 2285"/>
              <a:gd name="T1" fmla="*/ 291 h 1072"/>
              <a:gd name="T2" fmla="*/ 69 w 2285"/>
              <a:gd name="T3" fmla="*/ 260 h 1072"/>
              <a:gd name="T4" fmla="*/ 183 w 2285"/>
              <a:gd name="T5" fmla="*/ 207 h 1072"/>
              <a:gd name="T6" fmla="*/ 297 w 2285"/>
              <a:gd name="T7" fmla="*/ 161 h 1072"/>
              <a:gd name="T8" fmla="*/ 518 w 2285"/>
              <a:gd name="T9" fmla="*/ 85 h 1072"/>
              <a:gd name="T10" fmla="*/ 869 w 2285"/>
              <a:gd name="T11" fmla="*/ 32 h 1072"/>
              <a:gd name="T12" fmla="*/ 1112 w 2285"/>
              <a:gd name="T13" fmla="*/ 24 h 1072"/>
              <a:gd name="T14" fmla="*/ 1265 w 2285"/>
              <a:gd name="T15" fmla="*/ 70 h 1072"/>
              <a:gd name="T16" fmla="*/ 1387 w 2285"/>
              <a:gd name="T17" fmla="*/ 123 h 1072"/>
              <a:gd name="T18" fmla="*/ 1486 w 2285"/>
              <a:gd name="T19" fmla="*/ 146 h 1072"/>
              <a:gd name="T20" fmla="*/ 1585 w 2285"/>
              <a:gd name="T21" fmla="*/ 215 h 1072"/>
              <a:gd name="T22" fmla="*/ 1646 w 2285"/>
              <a:gd name="T23" fmla="*/ 253 h 1072"/>
              <a:gd name="T24" fmla="*/ 1760 w 2285"/>
              <a:gd name="T25" fmla="*/ 382 h 1072"/>
              <a:gd name="T26" fmla="*/ 1806 w 2285"/>
              <a:gd name="T27" fmla="*/ 428 h 1072"/>
              <a:gd name="T28" fmla="*/ 1897 w 2285"/>
              <a:gd name="T29" fmla="*/ 565 h 1072"/>
              <a:gd name="T30" fmla="*/ 1966 w 2285"/>
              <a:gd name="T31" fmla="*/ 702 h 1072"/>
              <a:gd name="T32" fmla="*/ 2072 w 2285"/>
              <a:gd name="T33" fmla="*/ 877 h 1072"/>
              <a:gd name="T34" fmla="*/ 2202 w 2285"/>
              <a:gd name="T35" fmla="*/ 984 h 1072"/>
              <a:gd name="T36" fmla="*/ 2270 w 2285"/>
              <a:gd name="T37" fmla="*/ 1045 h 1072"/>
              <a:gd name="T38" fmla="*/ 2278 w 2285"/>
              <a:gd name="T39" fmla="*/ 1068 h 1072"/>
              <a:gd name="T40" fmla="*/ 2156 w 2285"/>
              <a:gd name="T41" fmla="*/ 1045 h 1072"/>
              <a:gd name="T42" fmla="*/ 2080 w 2285"/>
              <a:gd name="T43" fmla="*/ 1015 h 1072"/>
              <a:gd name="T44" fmla="*/ 1897 w 2285"/>
              <a:gd name="T45" fmla="*/ 915 h 1072"/>
              <a:gd name="T46" fmla="*/ 1790 w 2285"/>
              <a:gd name="T47" fmla="*/ 862 h 1072"/>
              <a:gd name="T48" fmla="*/ 1676 w 2285"/>
              <a:gd name="T49" fmla="*/ 778 h 1072"/>
              <a:gd name="T50" fmla="*/ 1501 w 2285"/>
              <a:gd name="T51" fmla="*/ 634 h 1072"/>
              <a:gd name="T52" fmla="*/ 1349 w 2285"/>
              <a:gd name="T53" fmla="*/ 557 h 1072"/>
              <a:gd name="T54" fmla="*/ 1128 w 2285"/>
              <a:gd name="T55" fmla="*/ 451 h 1072"/>
              <a:gd name="T56" fmla="*/ 640 w 2285"/>
              <a:gd name="T57" fmla="*/ 344 h 1072"/>
              <a:gd name="T58" fmla="*/ 396 w 2285"/>
              <a:gd name="T59" fmla="*/ 314 h 1072"/>
              <a:gd name="T60" fmla="*/ 328 w 2285"/>
              <a:gd name="T61" fmla="*/ 298 h 1072"/>
              <a:gd name="T62" fmla="*/ 190 w 2285"/>
              <a:gd name="T63" fmla="*/ 283 h 1072"/>
              <a:gd name="T64" fmla="*/ 69 w 2285"/>
              <a:gd name="T65" fmla="*/ 291 h 1072"/>
              <a:gd name="T66" fmla="*/ 0 w 2285"/>
              <a:gd name="T67" fmla="*/ 291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85" h="1072">
                <a:moveTo>
                  <a:pt x="0" y="291"/>
                </a:moveTo>
                <a:cubicBezTo>
                  <a:pt x="29" y="283"/>
                  <a:pt x="41" y="269"/>
                  <a:pt x="69" y="260"/>
                </a:cubicBezTo>
                <a:cubicBezTo>
                  <a:pt x="92" y="224"/>
                  <a:pt x="142" y="217"/>
                  <a:pt x="183" y="207"/>
                </a:cubicBezTo>
                <a:cubicBezTo>
                  <a:pt x="218" y="184"/>
                  <a:pt x="256" y="169"/>
                  <a:pt x="297" y="161"/>
                </a:cubicBezTo>
                <a:cubicBezTo>
                  <a:pt x="349" y="126"/>
                  <a:pt x="454" y="101"/>
                  <a:pt x="518" y="85"/>
                </a:cubicBezTo>
                <a:cubicBezTo>
                  <a:pt x="614" y="22"/>
                  <a:pt x="761" y="38"/>
                  <a:pt x="869" y="32"/>
                </a:cubicBezTo>
                <a:cubicBezTo>
                  <a:pt x="956" y="0"/>
                  <a:pt x="989" y="18"/>
                  <a:pt x="1112" y="24"/>
                </a:cubicBezTo>
                <a:cubicBezTo>
                  <a:pt x="1168" y="36"/>
                  <a:pt x="1211" y="58"/>
                  <a:pt x="1265" y="70"/>
                </a:cubicBezTo>
                <a:cubicBezTo>
                  <a:pt x="1302" y="88"/>
                  <a:pt x="1346" y="110"/>
                  <a:pt x="1387" y="123"/>
                </a:cubicBezTo>
                <a:cubicBezTo>
                  <a:pt x="1419" y="132"/>
                  <a:pt x="1454" y="134"/>
                  <a:pt x="1486" y="146"/>
                </a:cubicBezTo>
                <a:cubicBezTo>
                  <a:pt x="1526" y="161"/>
                  <a:pt x="1550" y="191"/>
                  <a:pt x="1585" y="215"/>
                </a:cubicBezTo>
                <a:cubicBezTo>
                  <a:pt x="1604" y="228"/>
                  <a:pt x="1628" y="236"/>
                  <a:pt x="1646" y="253"/>
                </a:cubicBezTo>
                <a:cubicBezTo>
                  <a:pt x="1687" y="292"/>
                  <a:pt x="1722" y="339"/>
                  <a:pt x="1760" y="382"/>
                </a:cubicBezTo>
                <a:cubicBezTo>
                  <a:pt x="1774" y="398"/>
                  <a:pt x="1806" y="428"/>
                  <a:pt x="1806" y="428"/>
                </a:cubicBezTo>
                <a:cubicBezTo>
                  <a:pt x="1830" y="476"/>
                  <a:pt x="1878" y="512"/>
                  <a:pt x="1897" y="565"/>
                </a:cubicBezTo>
                <a:cubicBezTo>
                  <a:pt x="1913" y="613"/>
                  <a:pt x="1951" y="653"/>
                  <a:pt x="1966" y="702"/>
                </a:cubicBezTo>
                <a:cubicBezTo>
                  <a:pt x="1981" y="753"/>
                  <a:pt x="2036" y="835"/>
                  <a:pt x="2072" y="877"/>
                </a:cubicBezTo>
                <a:cubicBezTo>
                  <a:pt x="2108" y="919"/>
                  <a:pt x="2162" y="944"/>
                  <a:pt x="2202" y="984"/>
                </a:cubicBezTo>
                <a:cubicBezTo>
                  <a:pt x="2254" y="1036"/>
                  <a:pt x="2230" y="1017"/>
                  <a:pt x="2270" y="1045"/>
                </a:cubicBezTo>
                <a:cubicBezTo>
                  <a:pt x="2272" y="1052"/>
                  <a:pt x="2285" y="1065"/>
                  <a:pt x="2278" y="1068"/>
                </a:cubicBezTo>
                <a:cubicBezTo>
                  <a:pt x="2267" y="1072"/>
                  <a:pt x="2176" y="1048"/>
                  <a:pt x="2156" y="1045"/>
                </a:cubicBezTo>
                <a:cubicBezTo>
                  <a:pt x="2131" y="1028"/>
                  <a:pt x="2108" y="1023"/>
                  <a:pt x="2080" y="1015"/>
                </a:cubicBezTo>
                <a:cubicBezTo>
                  <a:pt x="2022" y="974"/>
                  <a:pt x="1958" y="948"/>
                  <a:pt x="1897" y="915"/>
                </a:cubicBezTo>
                <a:cubicBezTo>
                  <a:pt x="1846" y="887"/>
                  <a:pt x="1837" y="878"/>
                  <a:pt x="1790" y="862"/>
                </a:cubicBezTo>
                <a:cubicBezTo>
                  <a:pt x="1755" y="832"/>
                  <a:pt x="1707" y="809"/>
                  <a:pt x="1676" y="778"/>
                </a:cubicBezTo>
                <a:cubicBezTo>
                  <a:pt x="1621" y="723"/>
                  <a:pt x="1565" y="676"/>
                  <a:pt x="1501" y="634"/>
                </a:cubicBezTo>
                <a:cubicBezTo>
                  <a:pt x="1453" y="602"/>
                  <a:pt x="1399" y="581"/>
                  <a:pt x="1349" y="557"/>
                </a:cubicBezTo>
                <a:cubicBezTo>
                  <a:pt x="1276" y="521"/>
                  <a:pt x="1207" y="472"/>
                  <a:pt x="1128" y="451"/>
                </a:cubicBezTo>
                <a:cubicBezTo>
                  <a:pt x="967" y="407"/>
                  <a:pt x="806" y="359"/>
                  <a:pt x="640" y="344"/>
                </a:cubicBezTo>
                <a:cubicBezTo>
                  <a:pt x="561" y="327"/>
                  <a:pt x="476" y="322"/>
                  <a:pt x="396" y="314"/>
                </a:cubicBezTo>
                <a:cubicBezTo>
                  <a:pt x="376" y="308"/>
                  <a:pt x="347" y="300"/>
                  <a:pt x="328" y="298"/>
                </a:cubicBezTo>
                <a:cubicBezTo>
                  <a:pt x="282" y="292"/>
                  <a:pt x="190" y="283"/>
                  <a:pt x="190" y="283"/>
                </a:cubicBezTo>
                <a:cubicBezTo>
                  <a:pt x="149" y="285"/>
                  <a:pt x="109" y="287"/>
                  <a:pt x="69" y="291"/>
                </a:cubicBezTo>
                <a:cubicBezTo>
                  <a:pt x="40" y="293"/>
                  <a:pt x="13" y="316"/>
                  <a:pt x="0" y="291"/>
                </a:cubicBezTo>
                <a:close/>
              </a:path>
            </a:pathLst>
          </a:custGeom>
          <a:solidFill>
            <a:srgbClr val="FFCC66"/>
          </a:solidFill>
          <a:ln w="12700" cap="flat"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1569" name="Group 305"/>
          <p:cNvGrpSpPr/>
          <p:nvPr/>
        </p:nvGrpSpPr>
        <p:grpSpPr bwMode="auto">
          <a:xfrm rot="-877834">
            <a:off x="5876925" y="3589338"/>
            <a:ext cx="508000" cy="176212"/>
            <a:chOff x="0" y="0"/>
            <a:chExt cx="359" cy="111"/>
          </a:xfrm>
        </p:grpSpPr>
        <p:sp>
          <p:nvSpPr>
            <p:cNvPr id="11570" name="未知"/>
            <p:cNvSpPr/>
            <p:nvPr/>
          </p:nvSpPr>
          <p:spPr bwMode="auto">
            <a:xfrm>
              <a:off x="0" y="0"/>
              <a:ext cx="359" cy="111"/>
            </a:xfrm>
            <a:custGeom>
              <a:avLst/>
              <a:gdLst>
                <a:gd name="T0" fmla="*/ 16 w 359"/>
                <a:gd name="T1" fmla="*/ 50 h 111"/>
                <a:gd name="T2" fmla="*/ 37 w 359"/>
                <a:gd name="T3" fmla="*/ 44 h 111"/>
                <a:gd name="T4" fmla="*/ 59 w 359"/>
                <a:gd name="T5" fmla="*/ 36 h 111"/>
                <a:gd name="T6" fmla="*/ 88 w 359"/>
                <a:gd name="T7" fmla="*/ 24 h 111"/>
                <a:gd name="T8" fmla="*/ 111 w 359"/>
                <a:gd name="T9" fmla="*/ 15 h 111"/>
                <a:gd name="T10" fmla="*/ 132 w 359"/>
                <a:gd name="T11" fmla="*/ 4 h 111"/>
                <a:gd name="T12" fmla="*/ 153 w 359"/>
                <a:gd name="T13" fmla="*/ 1 h 111"/>
                <a:gd name="T14" fmla="*/ 178 w 359"/>
                <a:gd name="T15" fmla="*/ 0 h 111"/>
                <a:gd name="T16" fmla="*/ 206 w 359"/>
                <a:gd name="T17" fmla="*/ 11 h 111"/>
                <a:gd name="T18" fmla="*/ 228 w 359"/>
                <a:gd name="T19" fmla="*/ 9 h 111"/>
                <a:gd name="T20" fmla="*/ 251 w 359"/>
                <a:gd name="T21" fmla="*/ 22 h 111"/>
                <a:gd name="T22" fmla="*/ 273 w 359"/>
                <a:gd name="T23" fmla="*/ 36 h 111"/>
                <a:gd name="T24" fmla="*/ 297 w 359"/>
                <a:gd name="T25" fmla="*/ 46 h 111"/>
                <a:gd name="T26" fmla="*/ 325 w 359"/>
                <a:gd name="T27" fmla="*/ 57 h 111"/>
                <a:gd name="T28" fmla="*/ 352 w 359"/>
                <a:gd name="T29" fmla="*/ 62 h 111"/>
                <a:gd name="T30" fmla="*/ 358 w 359"/>
                <a:gd name="T31" fmla="*/ 62 h 111"/>
                <a:gd name="T32" fmla="*/ 335 w 359"/>
                <a:gd name="T33" fmla="*/ 77 h 111"/>
                <a:gd name="T34" fmla="*/ 314 w 359"/>
                <a:gd name="T35" fmla="*/ 82 h 111"/>
                <a:gd name="T36" fmla="*/ 292 w 359"/>
                <a:gd name="T37" fmla="*/ 90 h 111"/>
                <a:gd name="T38" fmla="*/ 271 w 359"/>
                <a:gd name="T39" fmla="*/ 96 h 111"/>
                <a:gd name="T40" fmla="*/ 248 w 359"/>
                <a:gd name="T41" fmla="*/ 103 h 111"/>
                <a:gd name="T42" fmla="*/ 226 w 359"/>
                <a:gd name="T43" fmla="*/ 110 h 111"/>
                <a:gd name="T44" fmla="*/ 205 w 359"/>
                <a:gd name="T45" fmla="*/ 106 h 111"/>
                <a:gd name="T46" fmla="*/ 182 w 359"/>
                <a:gd name="T47" fmla="*/ 104 h 111"/>
                <a:gd name="T48" fmla="*/ 157 w 359"/>
                <a:gd name="T49" fmla="*/ 100 h 111"/>
                <a:gd name="T50" fmla="*/ 135 w 359"/>
                <a:gd name="T51" fmla="*/ 95 h 111"/>
                <a:gd name="T52" fmla="*/ 114 w 359"/>
                <a:gd name="T53" fmla="*/ 91 h 111"/>
                <a:gd name="T54" fmla="*/ 84 w 359"/>
                <a:gd name="T55" fmla="*/ 79 h 111"/>
                <a:gd name="T56" fmla="*/ 55 w 359"/>
                <a:gd name="T57" fmla="*/ 74 h 111"/>
                <a:gd name="T58" fmla="*/ 34 w 359"/>
                <a:gd name="T59" fmla="*/ 67 h 111"/>
                <a:gd name="T60" fmla="*/ 11 w 359"/>
                <a:gd name="T61" fmla="*/ 63 h 111"/>
                <a:gd name="T62" fmla="*/ 9 w 359"/>
                <a:gd name="T63" fmla="*/ 5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9" h="111">
                  <a:moveTo>
                    <a:pt x="5" y="57"/>
                  </a:moveTo>
                  <a:lnTo>
                    <a:pt x="16" y="50"/>
                  </a:lnTo>
                  <a:lnTo>
                    <a:pt x="26" y="49"/>
                  </a:lnTo>
                  <a:lnTo>
                    <a:pt x="37" y="44"/>
                  </a:lnTo>
                  <a:lnTo>
                    <a:pt x="49" y="44"/>
                  </a:lnTo>
                  <a:lnTo>
                    <a:pt x="59" y="36"/>
                  </a:lnTo>
                  <a:lnTo>
                    <a:pt x="71" y="29"/>
                  </a:lnTo>
                  <a:lnTo>
                    <a:pt x="88" y="24"/>
                  </a:lnTo>
                  <a:lnTo>
                    <a:pt x="99" y="16"/>
                  </a:lnTo>
                  <a:lnTo>
                    <a:pt x="111" y="15"/>
                  </a:lnTo>
                  <a:lnTo>
                    <a:pt x="120" y="4"/>
                  </a:lnTo>
                  <a:lnTo>
                    <a:pt x="132" y="4"/>
                  </a:lnTo>
                  <a:lnTo>
                    <a:pt x="143" y="3"/>
                  </a:lnTo>
                  <a:lnTo>
                    <a:pt x="153" y="1"/>
                  </a:lnTo>
                  <a:lnTo>
                    <a:pt x="165" y="1"/>
                  </a:lnTo>
                  <a:lnTo>
                    <a:pt x="178" y="0"/>
                  </a:lnTo>
                  <a:lnTo>
                    <a:pt x="187" y="7"/>
                  </a:lnTo>
                  <a:lnTo>
                    <a:pt x="206" y="11"/>
                  </a:lnTo>
                  <a:lnTo>
                    <a:pt x="218" y="11"/>
                  </a:lnTo>
                  <a:lnTo>
                    <a:pt x="228" y="9"/>
                  </a:lnTo>
                  <a:lnTo>
                    <a:pt x="239" y="17"/>
                  </a:lnTo>
                  <a:lnTo>
                    <a:pt x="251" y="22"/>
                  </a:lnTo>
                  <a:lnTo>
                    <a:pt x="261" y="28"/>
                  </a:lnTo>
                  <a:lnTo>
                    <a:pt x="273" y="36"/>
                  </a:lnTo>
                  <a:lnTo>
                    <a:pt x="286" y="41"/>
                  </a:lnTo>
                  <a:lnTo>
                    <a:pt x="297" y="46"/>
                  </a:lnTo>
                  <a:lnTo>
                    <a:pt x="313" y="52"/>
                  </a:lnTo>
                  <a:lnTo>
                    <a:pt x="325" y="57"/>
                  </a:lnTo>
                  <a:lnTo>
                    <a:pt x="335" y="57"/>
                  </a:lnTo>
                  <a:lnTo>
                    <a:pt x="352" y="62"/>
                  </a:lnTo>
                  <a:lnTo>
                    <a:pt x="347" y="79"/>
                  </a:lnTo>
                  <a:lnTo>
                    <a:pt x="358" y="62"/>
                  </a:lnTo>
                  <a:lnTo>
                    <a:pt x="348" y="69"/>
                  </a:lnTo>
                  <a:lnTo>
                    <a:pt x="335" y="77"/>
                  </a:lnTo>
                  <a:lnTo>
                    <a:pt x="325" y="74"/>
                  </a:lnTo>
                  <a:lnTo>
                    <a:pt x="314" y="82"/>
                  </a:lnTo>
                  <a:lnTo>
                    <a:pt x="302" y="83"/>
                  </a:lnTo>
                  <a:lnTo>
                    <a:pt x="292" y="90"/>
                  </a:lnTo>
                  <a:lnTo>
                    <a:pt x="280" y="90"/>
                  </a:lnTo>
                  <a:lnTo>
                    <a:pt x="271" y="96"/>
                  </a:lnTo>
                  <a:lnTo>
                    <a:pt x="259" y="102"/>
                  </a:lnTo>
                  <a:lnTo>
                    <a:pt x="248" y="103"/>
                  </a:lnTo>
                  <a:lnTo>
                    <a:pt x="236" y="103"/>
                  </a:lnTo>
                  <a:lnTo>
                    <a:pt x="226" y="110"/>
                  </a:lnTo>
                  <a:lnTo>
                    <a:pt x="214" y="106"/>
                  </a:lnTo>
                  <a:lnTo>
                    <a:pt x="205" y="106"/>
                  </a:lnTo>
                  <a:lnTo>
                    <a:pt x="191" y="106"/>
                  </a:lnTo>
                  <a:lnTo>
                    <a:pt x="182" y="104"/>
                  </a:lnTo>
                  <a:lnTo>
                    <a:pt x="169" y="106"/>
                  </a:lnTo>
                  <a:lnTo>
                    <a:pt x="157" y="100"/>
                  </a:lnTo>
                  <a:lnTo>
                    <a:pt x="145" y="95"/>
                  </a:lnTo>
                  <a:lnTo>
                    <a:pt x="135" y="95"/>
                  </a:lnTo>
                  <a:lnTo>
                    <a:pt x="123" y="90"/>
                  </a:lnTo>
                  <a:lnTo>
                    <a:pt x="114" y="91"/>
                  </a:lnTo>
                  <a:lnTo>
                    <a:pt x="95" y="85"/>
                  </a:lnTo>
                  <a:lnTo>
                    <a:pt x="84" y="79"/>
                  </a:lnTo>
                  <a:lnTo>
                    <a:pt x="66" y="74"/>
                  </a:lnTo>
                  <a:lnTo>
                    <a:pt x="55" y="74"/>
                  </a:lnTo>
                  <a:lnTo>
                    <a:pt x="45" y="67"/>
                  </a:lnTo>
                  <a:lnTo>
                    <a:pt x="34" y="67"/>
                  </a:lnTo>
                  <a:lnTo>
                    <a:pt x="22" y="69"/>
                  </a:lnTo>
                  <a:lnTo>
                    <a:pt x="11" y="63"/>
                  </a:lnTo>
                  <a:lnTo>
                    <a:pt x="0" y="63"/>
                  </a:lnTo>
                  <a:lnTo>
                    <a:pt x="9" y="57"/>
                  </a:lnTo>
                  <a:lnTo>
                    <a:pt x="5" y="5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71" name="Oval 307"/>
            <p:cNvSpPr>
              <a:spLocks noChangeArrowheads="1"/>
            </p:cNvSpPr>
            <p:nvPr/>
          </p:nvSpPr>
          <p:spPr bwMode="auto">
            <a:xfrm rot="21480000">
              <a:off x="146" y="39"/>
              <a:ext cx="52" cy="2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572" name="Group 308"/>
          <p:cNvGrpSpPr/>
          <p:nvPr/>
        </p:nvGrpSpPr>
        <p:grpSpPr bwMode="auto">
          <a:xfrm rot="-2205041">
            <a:off x="5980113" y="3271838"/>
            <a:ext cx="506412" cy="176212"/>
            <a:chOff x="0" y="0"/>
            <a:chExt cx="359" cy="111"/>
          </a:xfrm>
        </p:grpSpPr>
        <p:sp>
          <p:nvSpPr>
            <p:cNvPr id="11573" name="未知"/>
            <p:cNvSpPr/>
            <p:nvPr/>
          </p:nvSpPr>
          <p:spPr bwMode="auto">
            <a:xfrm>
              <a:off x="0" y="0"/>
              <a:ext cx="359" cy="111"/>
            </a:xfrm>
            <a:custGeom>
              <a:avLst/>
              <a:gdLst>
                <a:gd name="T0" fmla="*/ 16 w 359"/>
                <a:gd name="T1" fmla="*/ 50 h 111"/>
                <a:gd name="T2" fmla="*/ 37 w 359"/>
                <a:gd name="T3" fmla="*/ 44 h 111"/>
                <a:gd name="T4" fmla="*/ 59 w 359"/>
                <a:gd name="T5" fmla="*/ 36 h 111"/>
                <a:gd name="T6" fmla="*/ 88 w 359"/>
                <a:gd name="T7" fmla="*/ 24 h 111"/>
                <a:gd name="T8" fmla="*/ 111 w 359"/>
                <a:gd name="T9" fmla="*/ 15 h 111"/>
                <a:gd name="T10" fmla="*/ 132 w 359"/>
                <a:gd name="T11" fmla="*/ 4 h 111"/>
                <a:gd name="T12" fmla="*/ 153 w 359"/>
                <a:gd name="T13" fmla="*/ 1 h 111"/>
                <a:gd name="T14" fmla="*/ 178 w 359"/>
                <a:gd name="T15" fmla="*/ 0 h 111"/>
                <a:gd name="T16" fmla="*/ 206 w 359"/>
                <a:gd name="T17" fmla="*/ 11 h 111"/>
                <a:gd name="T18" fmla="*/ 228 w 359"/>
                <a:gd name="T19" fmla="*/ 9 h 111"/>
                <a:gd name="T20" fmla="*/ 251 w 359"/>
                <a:gd name="T21" fmla="*/ 22 h 111"/>
                <a:gd name="T22" fmla="*/ 273 w 359"/>
                <a:gd name="T23" fmla="*/ 36 h 111"/>
                <a:gd name="T24" fmla="*/ 297 w 359"/>
                <a:gd name="T25" fmla="*/ 46 h 111"/>
                <a:gd name="T26" fmla="*/ 325 w 359"/>
                <a:gd name="T27" fmla="*/ 57 h 111"/>
                <a:gd name="T28" fmla="*/ 352 w 359"/>
                <a:gd name="T29" fmla="*/ 62 h 111"/>
                <a:gd name="T30" fmla="*/ 358 w 359"/>
                <a:gd name="T31" fmla="*/ 62 h 111"/>
                <a:gd name="T32" fmla="*/ 335 w 359"/>
                <a:gd name="T33" fmla="*/ 77 h 111"/>
                <a:gd name="T34" fmla="*/ 314 w 359"/>
                <a:gd name="T35" fmla="*/ 82 h 111"/>
                <a:gd name="T36" fmla="*/ 292 w 359"/>
                <a:gd name="T37" fmla="*/ 90 h 111"/>
                <a:gd name="T38" fmla="*/ 271 w 359"/>
                <a:gd name="T39" fmla="*/ 96 h 111"/>
                <a:gd name="T40" fmla="*/ 248 w 359"/>
                <a:gd name="T41" fmla="*/ 103 h 111"/>
                <a:gd name="T42" fmla="*/ 226 w 359"/>
                <a:gd name="T43" fmla="*/ 110 h 111"/>
                <a:gd name="T44" fmla="*/ 205 w 359"/>
                <a:gd name="T45" fmla="*/ 106 h 111"/>
                <a:gd name="T46" fmla="*/ 182 w 359"/>
                <a:gd name="T47" fmla="*/ 104 h 111"/>
                <a:gd name="T48" fmla="*/ 157 w 359"/>
                <a:gd name="T49" fmla="*/ 100 h 111"/>
                <a:gd name="T50" fmla="*/ 135 w 359"/>
                <a:gd name="T51" fmla="*/ 95 h 111"/>
                <a:gd name="T52" fmla="*/ 114 w 359"/>
                <a:gd name="T53" fmla="*/ 91 h 111"/>
                <a:gd name="T54" fmla="*/ 84 w 359"/>
                <a:gd name="T55" fmla="*/ 79 h 111"/>
                <a:gd name="T56" fmla="*/ 55 w 359"/>
                <a:gd name="T57" fmla="*/ 74 h 111"/>
                <a:gd name="T58" fmla="*/ 34 w 359"/>
                <a:gd name="T59" fmla="*/ 67 h 111"/>
                <a:gd name="T60" fmla="*/ 11 w 359"/>
                <a:gd name="T61" fmla="*/ 63 h 111"/>
                <a:gd name="T62" fmla="*/ 9 w 359"/>
                <a:gd name="T63" fmla="*/ 5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9" h="111">
                  <a:moveTo>
                    <a:pt x="5" y="57"/>
                  </a:moveTo>
                  <a:lnTo>
                    <a:pt x="16" y="50"/>
                  </a:lnTo>
                  <a:lnTo>
                    <a:pt x="26" y="49"/>
                  </a:lnTo>
                  <a:lnTo>
                    <a:pt x="37" y="44"/>
                  </a:lnTo>
                  <a:lnTo>
                    <a:pt x="49" y="44"/>
                  </a:lnTo>
                  <a:lnTo>
                    <a:pt x="59" y="36"/>
                  </a:lnTo>
                  <a:lnTo>
                    <a:pt x="71" y="29"/>
                  </a:lnTo>
                  <a:lnTo>
                    <a:pt x="88" y="24"/>
                  </a:lnTo>
                  <a:lnTo>
                    <a:pt x="99" y="16"/>
                  </a:lnTo>
                  <a:lnTo>
                    <a:pt x="111" y="15"/>
                  </a:lnTo>
                  <a:lnTo>
                    <a:pt x="120" y="4"/>
                  </a:lnTo>
                  <a:lnTo>
                    <a:pt x="132" y="4"/>
                  </a:lnTo>
                  <a:lnTo>
                    <a:pt x="143" y="3"/>
                  </a:lnTo>
                  <a:lnTo>
                    <a:pt x="153" y="1"/>
                  </a:lnTo>
                  <a:lnTo>
                    <a:pt x="165" y="1"/>
                  </a:lnTo>
                  <a:lnTo>
                    <a:pt x="178" y="0"/>
                  </a:lnTo>
                  <a:lnTo>
                    <a:pt x="187" y="7"/>
                  </a:lnTo>
                  <a:lnTo>
                    <a:pt x="206" y="11"/>
                  </a:lnTo>
                  <a:lnTo>
                    <a:pt x="218" y="11"/>
                  </a:lnTo>
                  <a:lnTo>
                    <a:pt x="228" y="9"/>
                  </a:lnTo>
                  <a:lnTo>
                    <a:pt x="239" y="17"/>
                  </a:lnTo>
                  <a:lnTo>
                    <a:pt x="251" y="22"/>
                  </a:lnTo>
                  <a:lnTo>
                    <a:pt x="261" y="28"/>
                  </a:lnTo>
                  <a:lnTo>
                    <a:pt x="273" y="36"/>
                  </a:lnTo>
                  <a:lnTo>
                    <a:pt x="286" y="41"/>
                  </a:lnTo>
                  <a:lnTo>
                    <a:pt x="297" y="46"/>
                  </a:lnTo>
                  <a:lnTo>
                    <a:pt x="313" y="52"/>
                  </a:lnTo>
                  <a:lnTo>
                    <a:pt x="325" y="57"/>
                  </a:lnTo>
                  <a:lnTo>
                    <a:pt x="335" y="57"/>
                  </a:lnTo>
                  <a:lnTo>
                    <a:pt x="352" y="62"/>
                  </a:lnTo>
                  <a:lnTo>
                    <a:pt x="347" y="79"/>
                  </a:lnTo>
                  <a:lnTo>
                    <a:pt x="358" y="62"/>
                  </a:lnTo>
                  <a:lnTo>
                    <a:pt x="348" y="69"/>
                  </a:lnTo>
                  <a:lnTo>
                    <a:pt x="335" y="77"/>
                  </a:lnTo>
                  <a:lnTo>
                    <a:pt x="325" y="74"/>
                  </a:lnTo>
                  <a:lnTo>
                    <a:pt x="314" y="82"/>
                  </a:lnTo>
                  <a:lnTo>
                    <a:pt x="302" y="83"/>
                  </a:lnTo>
                  <a:lnTo>
                    <a:pt x="292" y="90"/>
                  </a:lnTo>
                  <a:lnTo>
                    <a:pt x="280" y="90"/>
                  </a:lnTo>
                  <a:lnTo>
                    <a:pt x="271" y="96"/>
                  </a:lnTo>
                  <a:lnTo>
                    <a:pt x="259" y="102"/>
                  </a:lnTo>
                  <a:lnTo>
                    <a:pt x="248" y="103"/>
                  </a:lnTo>
                  <a:lnTo>
                    <a:pt x="236" y="103"/>
                  </a:lnTo>
                  <a:lnTo>
                    <a:pt x="226" y="110"/>
                  </a:lnTo>
                  <a:lnTo>
                    <a:pt x="214" y="106"/>
                  </a:lnTo>
                  <a:lnTo>
                    <a:pt x="205" y="106"/>
                  </a:lnTo>
                  <a:lnTo>
                    <a:pt x="191" y="106"/>
                  </a:lnTo>
                  <a:lnTo>
                    <a:pt x="182" y="104"/>
                  </a:lnTo>
                  <a:lnTo>
                    <a:pt x="169" y="106"/>
                  </a:lnTo>
                  <a:lnTo>
                    <a:pt x="157" y="100"/>
                  </a:lnTo>
                  <a:lnTo>
                    <a:pt x="145" y="95"/>
                  </a:lnTo>
                  <a:lnTo>
                    <a:pt x="135" y="95"/>
                  </a:lnTo>
                  <a:lnTo>
                    <a:pt x="123" y="90"/>
                  </a:lnTo>
                  <a:lnTo>
                    <a:pt x="114" y="91"/>
                  </a:lnTo>
                  <a:lnTo>
                    <a:pt x="95" y="85"/>
                  </a:lnTo>
                  <a:lnTo>
                    <a:pt x="84" y="79"/>
                  </a:lnTo>
                  <a:lnTo>
                    <a:pt x="66" y="74"/>
                  </a:lnTo>
                  <a:lnTo>
                    <a:pt x="55" y="74"/>
                  </a:lnTo>
                  <a:lnTo>
                    <a:pt x="45" y="67"/>
                  </a:lnTo>
                  <a:lnTo>
                    <a:pt x="34" y="67"/>
                  </a:lnTo>
                  <a:lnTo>
                    <a:pt x="22" y="69"/>
                  </a:lnTo>
                  <a:lnTo>
                    <a:pt x="11" y="63"/>
                  </a:lnTo>
                  <a:lnTo>
                    <a:pt x="0" y="63"/>
                  </a:lnTo>
                  <a:lnTo>
                    <a:pt x="9" y="57"/>
                  </a:lnTo>
                  <a:lnTo>
                    <a:pt x="5" y="5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74" name="Oval 310"/>
            <p:cNvSpPr>
              <a:spLocks noChangeArrowheads="1"/>
            </p:cNvSpPr>
            <p:nvPr/>
          </p:nvSpPr>
          <p:spPr bwMode="auto">
            <a:xfrm rot="21480000">
              <a:off x="146" y="39"/>
              <a:ext cx="52" cy="2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575" name="Group 311"/>
          <p:cNvGrpSpPr/>
          <p:nvPr/>
        </p:nvGrpSpPr>
        <p:grpSpPr bwMode="auto">
          <a:xfrm rot="-794626">
            <a:off x="6442076" y="3051176"/>
            <a:ext cx="506413" cy="176213"/>
            <a:chOff x="0" y="0"/>
            <a:chExt cx="359" cy="111"/>
          </a:xfrm>
        </p:grpSpPr>
        <p:sp>
          <p:nvSpPr>
            <p:cNvPr id="11576" name="未知"/>
            <p:cNvSpPr/>
            <p:nvPr/>
          </p:nvSpPr>
          <p:spPr bwMode="auto">
            <a:xfrm>
              <a:off x="0" y="0"/>
              <a:ext cx="359" cy="111"/>
            </a:xfrm>
            <a:custGeom>
              <a:avLst/>
              <a:gdLst>
                <a:gd name="T0" fmla="*/ 16 w 359"/>
                <a:gd name="T1" fmla="*/ 50 h 111"/>
                <a:gd name="T2" fmla="*/ 37 w 359"/>
                <a:gd name="T3" fmla="*/ 44 h 111"/>
                <a:gd name="T4" fmla="*/ 59 w 359"/>
                <a:gd name="T5" fmla="*/ 36 h 111"/>
                <a:gd name="T6" fmla="*/ 88 w 359"/>
                <a:gd name="T7" fmla="*/ 24 h 111"/>
                <a:gd name="T8" fmla="*/ 111 w 359"/>
                <a:gd name="T9" fmla="*/ 15 h 111"/>
                <a:gd name="T10" fmla="*/ 132 w 359"/>
                <a:gd name="T11" fmla="*/ 4 h 111"/>
                <a:gd name="T12" fmla="*/ 153 w 359"/>
                <a:gd name="T13" fmla="*/ 1 h 111"/>
                <a:gd name="T14" fmla="*/ 178 w 359"/>
                <a:gd name="T15" fmla="*/ 0 h 111"/>
                <a:gd name="T16" fmla="*/ 206 w 359"/>
                <a:gd name="T17" fmla="*/ 11 h 111"/>
                <a:gd name="T18" fmla="*/ 228 w 359"/>
                <a:gd name="T19" fmla="*/ 9 h 111"/>
                <a:gd name="T20" fmla="*/ 251 w 359"/>
                <a:gd name="T21" fmla="*/ 22 h 111"/>
                <a:gd name="T22" fmla="*/ 273 w 359"/>
                <a:gd name="T23" fmla="*/ 36 h 111"/>
                <a:gd name="T24" fmla="*/ 297 w 359"/>
                <a:gd name="T25" fmla="*/ 46 h 111"/>
                <a:gd name="T26" fmla="*/ 325 w 359"/>
                <a:gd name="T27" fmla="*/ 57 h 111"/>
                <a:gd name="T28" fmla="*/ 352 w 359"/>
                <a:gd name="T29" fmla="*/ 62 h 111"/>
                <a:gd name="T30" fmla="*/ 358 w 359"/>
                <a:gd name="T31" fmla="*/ 62 h 111"/>
                <a:gd name="T32" fmla="*/ 335 w 359"/>
                <a:gd name="T33" fmla="*/ 77 h 111"/>
                <a:gd name="T34" fmla="*/ 314 w 359"/>
                <a:gd name="T35" fmla="*/ 82 h 111"/>
                <a:gd name="T36" fmla="*/ 292 w 359"/>
                <a:gd name="T37" fmla="*/ 90 h 111"/>
                <a:gd name="T38" fmla="*/ 271 w 359"/>
                <a:gd name="T39" fmla="*/ 96 h 111"/>
                <a:gd name="T40" fmla="*/ 248 w 359"/>
                <a:gd name="T41" fmla="*/ 103 h 111"/>
                <a:gd name="T42" fmla="*/ 226 w 359"/>
                <a:gd name="T43" fmla="*/ 110 h 111"/>
                <a:gd name="T44" fmla="*/ 205 w 359"/>
                <a:gd name="T45" fmla="*/ 106 h 111"/>
                <a:gd name="T46" fmla="*/ 182 w 359"/>
                <a:gd name="T47" fmla="*/ 104 h 111"/>
                <a:gd name="T48" fmla="*/ 157 w 359"/>
                <a:gd name="T49" fmla="*/ 100 h 111"/>
                <a:gd name="T50" fmla="*/ 135 w 359"/>
                <a:gd name="T51" fmla="*/ 95 h 111"/>
                <a:gd name="T52" fmla="*/ 114 w 359"/>
                <a:gd name="T53" fmla="*/ 91 h 111"/>
                <a:gd name="T54" fmla="*/ 84 w 359"/>
                <a:gd name="T55" fmla="*/ 79 h 111"/>
                <a:gd name="T56" fmla="*/ 55 w 359"/>
                <a:gd name="T57" fmla="*/ 74 h 111"/>
                <a:gd name="T58" fmla="*/ 34 w 359"/>
                <a:gd name="T59" fmla="*/ 67 h 111"/>
                <a:gd name="T60" fmla="*/ 11 w 359"/>
                <a:gd name="T61" fmla="*/ 63 h 111"/>
                <a:gd name="T62" fmla="*/ 9 w 359"/>
                <a:gd name="T63" fmla="*/ 5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9" h="111">
                  <a:moveTo>
                    <a:pt x="5" y="57"/>
                  </a:moveTo>
                  <a:lnTo>
                    <a:pt x="16" y="50"/>
                  </a:lnTo>
                  <a:lnTo>
                    <a:pt x="26" y="49"/>
                  </a:lnTo>
                  <a:lnTo>
                    <a:pt x="37" y="44"/>
                  </a:lnTo>
                  <a:lnTo>
                    <a:pt x="49" y="44"/>
                  </a:lnTo>
                  <a:lnTo>
                    <a:pt x="59" y="36"/>
                  </a:lnTo>
                  <a:lnTo>
                    <a:pt x="71" y="29"/>
                  </a:lnTo>
                  <a:lnTo>
                    <a:pt x="88" y="24"/>
                  </a:lnTo>
                  <a:lnTo>
                    <a:pt x="99" y="16"/>
                  </a:lnTo>
                  <a:lnTo>
                    <a:pt x="111" y="15"/>
                  </a:lnTo>
                  <a:lnTo>
                    <a:pt x="120" y="4"/>
                  </a:lnTo>
                  <a:lnTo>
                    <a:pt x="132" y="4"/>
                  </a:lnTo>
                  <a:lnTo>
                    <a:pt x="143" y="3"/>
                  </a:lnTo>
                  <a:lnTo>
                    <a:pt x="153" y="1"/>
                  </a:lnTo>
                  <a:lnTo>
                    <a:pt x="165" y="1"/>
                  </a:lnTo>
                  <a:lnTo>
                    <a:pt x="178" y="0"/>
                  </a:lnTo>
                  <a:lnTo>
                    <a:pt x="187" y="7"/>
                  </a:lnTo>
                  <a:lnTo>
                    <a:pt x="206" y="11"/>
                  </a:lnTo>
                  <a:lnTo>
                    <a:pt x="218" y="11"/>
                  </a:lnTo>
                  <a:lnTo>
                    <a:pt x="228" y="9"/>
                  </a:lnTo>
                  <a:lnTo>
                    <a:pt x="239" y="17"/>
                  </a:lnTo>
                  <a:lnTo>
                    <a:pt x="251" y="22"/>
                  </a:lnTo>
                  <a:lnTo>
                    <a:pt x="261" y="28"/>
                  </a:lnTo>
                  <a:lnTo>
                    <a:pt x="273" y="36"/>
                  </a:lnTo>
                  <a:lnTo>
                    <a:pt x="286" y="41"/>
                  </a:lnTo>
                  <a:lnTo>
                    <a:pt x="297" y="46"/>
                  </a:lnTo>
                  <a:lnTo>
                    <a:pt x="313" y="52"/>
                  </a:lnTo>
                  <a:lnTo>
                    <a:pt x="325" y="57"/>
                  </a:lnTo>
                  <a:lnTo>
                    <a:pt x="335" y="57"/>
                  </a:lnTo>
                  <a:lnTo>
                    <a:pt x="352" y="62"/>
                  </a:lnTo>
                  <a:lnTo>
                    <a:pt x="347" y="79"/>
                  </a:lnTo>
                  <a:lnTo>
                    <a:pt x="358" y="62"/>
                  </a:lnTo>
                  <a:lnTo>
                    <a:pt x="348" y="69"/>
                  </a:lnTo>
                  <a:lnTo>
                    <a:pt x="335" y="77"/>
                  </a:lnTo>
                  <a:lnTo>
                    <a:pt x="325" y="74"/>
                  </a:lnTo>
                  <a:lnTo>
                    <a:pt x="314" y="82"/>
                  </a:lnTo>
                  <a:lnTo>
                    <a:pt x="302" y="83"/>
                  </a:lnTo>
                  <a:lnTo>
                    <a:pt x="292" y="90"/>
                  </a:lnTo>
                  <a:lnTo>
                    <a:pt x="280" y="90"/>
                  </a:lnTo>
                  <a:lnTo>
                    <a:pt x="271" y="96"/>
                  </a:lnTo>
                  <a:lnTo>
                    <a:pt x="259" y="102"/>
                  </a:lnTo>
                  <a:lnTo>
                    <a:pt x="248" y="103"/>
                  </a:lnTo>
                  <a:lnTo>
                    <a:pt x="236" y="103"/>
                  </a:lnTo>
                  <a:lnTo>
                    <a:pt x="226" y="110"/>
                  </a:lnTo>
                  <a:lnTo>
                    <a:pt x="214" y="106"/>
                  </a:lnTo>
                  <a:lnTo>
                    <a:pt x="205" y="106"/>
                  </a:lnTo>
                  <a:lnTo>
                    <a:pt x="191" y="106"/>
                  </a:lnTo>
                  <a:lnTo>
                    <a:pt x="182" y="104"/>
                  </a:lnTo>
                  <a:lnTo>
                    <a:pt x="169" y="106"/>
                  </a:lnTo>
                  <a:lnTo>
                    <a:pt x="157" y="100"/>
                  </a:lnTo>
                  <a:lnTo>
                    <a:pt x="145" y="95"/>
                  </a:lnTo>
                  <a:lnTo>
                    <a:pt x="135" y="95"/>
                  </a:lnTo>
                  <a:lnTo>
                    <a:pt x="123" y="90"/>
                  </a:lnTo>
                  <a:lnTo>
                    <a:pt x="114" y="91"/>
                  </a:lnTo>
                  <a:lnTo>
                    <a:pt x="95" y="85"/>
                  </a:lnTo>
                  <a:lnTo>
                    <a:pt x="84" y="79"/>
                  </a:lnTo>
                  <a:lnTo>
                    <a:pt x="66" y="74"/>
                  </a:lnTo>
                  <a:lnTo>
                    <a:pt x="55" y="74"/>
                  </a:lnTo>
                  <a:lnTo>
                    <a:pt x="45" y="67"/>
                  </a:lnTo>
                  <a:lnTo>
                    <a:pt x="34" y="67"/>
                  </a:lnTo>
                  <a:lnTo>
                    <a:pt x="22" y="69"/>
                  </a:lnTo>
                  <a:lnTo>
                    <a:pt x="11" y="63"/>
                  </a:lnTo>
                  <a:lnTo>
                    <a:pt x="0" y="63"/>
                  </a:lnTo>
                  <a:lnTo>
                    <a:pt x="9" y="57"/>
                  </a:lnTo>
                  <a:lnTo>
                    <a:pt x="5" y="5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77" name="Oval 313"/>
            <p:cNvSpPr>
              <a:spLocks noChangeArrowheads="1"/>
            </p:cNvSpPr>
            <p:nvPr/>
          </p:nvSpPr>
          <p:spPr bwMode="auto">
            <a:xfrm rot="21480000">
              <a:off x="146" y="39"/>
              <a:ext cx="52" cy="2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578" name="Group 314"/>
          <p:cNvGrpSpPr/>
          <p:nvPr/>
        </p:nvGrpSpPr>
        <p:grpSpPr bwMode="auto">
          <a:xfrm>
            <a:off x="7088188" y="2809876"/>
            <a:ext cx="506412" cy="176213"/>
            <a:chOff x="0" y="0"/>
            <a:chExt cx="359" cy="111"/>
          </a:xfrm>
        </p:grpSpPr>
        <p:sp>
          <p:nvSpPr>
            <p:cNvPr id="11579" name="未知"/>
            <p:cNvSpPr/>
            <p:nvPr/>
          </p:nvSpPr>
          <p:spPr bwMode="auto">
            <a:xfrm>
              <a:off x="0" y="0"/>
              <a:ext cx="359" cy="111"/>
            </a:xfrm>
            <a:custGeom>
              <a:avLst/>
              <a:gdLst>
                <a:gd name="T0" fmla="*/ 16 w 359"/>
                <a:gd name="T1" fmla="*/ 50 h 111"/>
                <a:gd name="T2" fmla="*/ 37 w 359"/>
                <a:gd name="T3" fmla="*/ 44 h 111"/>
                <a:gd name="T4" fmla="*/ 59 w 359"/>
                <a:gd name="T5" fmla="*/ 36 h 111"/>
                <a:gd name="T6" fmla="*/ 88 w 359"/>
                <a:gd name="T7" fmla="*/ 24 h 111"/>
                <a:gd name="T8" fmla="*/ 111 w 359"/>
                <a:gd name="T9" fmla="*/ 15 h 111"/>
                <a:gd name="T10" fmla="*/ 132 w 359"/>
                <a:gd name="T11" fmla="*/ 4 h 111"/>
                <a:gd name="T12" fmla="*/ 153 w 359"/>
                <a:gd name="T13" fmla="*/ 1 h 111"/>
                <a:gd name="T14" fmla="*/ 178 w 359"/>
                <a:gd name="T15" fmla="*/ 0 h 111"/>
                <a:gd name="T16" fmla="*/ 206 w 359"/>
                <a:gd name="T17" fmla="*/ 11 h 111"/>
                <a:gd name="T18" fmla="*/ 228 w 359"/>
                <a:gd name="T19" fmla="*/ 9 h 111"/>
                <a:gd name="T20" fmla="*/ 251 w 359"/>
                <a:gd name="T21" fmla="*/ 22 h 111"/>
                <a:gd name="T22" fmla="*/ 273 w 359"/>
                <a:gd name="T23" fmla="*/ 36 h 111"/>
                <a:gd name="T24" fmla="*/ 297 w 359"/>
                <a:gd name="T25" fmla="*/ 46 h 111"/>
                <a:gd name="T26" fmla="*/ 325 w 359"/>
                <a:gd name="T27" fmla="*/ 57 h 111"/>
                <a:gd name="T28" fmla="*/ 352 w 359"/>
                <a:gd name="T29" fmla="*/ 62 h 111"/>
                <a:gd name="T30" fmla="*/ 358 w 359"/>
                <a:gd name="T31" fmla="*/ 62 h 111"/>
                <a:gd name="T32" fmla="*/ 335 w 359"/>
                <a:gd name="T33" fmla="*/ 77 h 111"/>
                <a:gd name="T34" fmla="*/ 314 w 359"/>
                <a:gd name="T35" fmla="*/ 82 h 111"/>
                <a:gd name="T36" fmla="*/ 292 w 359"/>
                <a:gd name="T37" fmla="*/ 90 h 111"/>
                <a:gd name="T38" fmla="*/ 271 w 359"/>
                <a:gd name="T39" fmla="*/ 96 h 111"/>
                <a:gd name="T40" fmla="*/ 248 w 359"/>
                <a:gd name="T41" fmla="*/ 103 h 111"/>
                <a:gd name="T42" fmla="*/ 226 w 359"/>
                <a:gd name="T43" fmla="*/ 110 h 111"/>
                <a:gd name="T44" fmla="*/ 205 w 359"/>
                <a:gd name="T45" fmla="*/ 106 h 111"/>
                <a:gd name="T46" fmla="*/ 182 w 359"/>
                <a:gd name="T47" fmla="*/ 104 h 111"/>
                <a:gd name="T48" fmla="*/ 157 w 359"/>
                <a:gd name="T49" fmla="*/ 100 h 111"/>
                <a:gd name="T50" fmla="*/ 135 w 359"/>
                <a:gd name="T51" fmla="*/ 95 h 111"/>
                <a:gd name="T52" fmla="*/ 114 w 359"/>
                <a:gd name="T53" fmla="*/ 91 h 111"/>
                <a:gd name="T54" fmla="*/ 84 w 359"/>
                <a:gd name="T55" fmla="*/ 79 h 111"/>
                <a:gd name="T56" fmla="*/ 55 w 359"/>
                <a:gd name="T57" fmla="*/ 74 h 111"/>
                <a:gd name="T58" fmla="*/ 34 w 359"/>
                <a:gd name="T59" fmla="*/ 67 h 111"/>
                <a:gd name="T60" fmla="*/ 11 w 359"/>
                <a:gd name="T61" fmla="*/ 63 h 111"/>
                <a:gd name="T62" fmla="*/ 9 w 359"/>
                <a:gd name="T63" fmla="*/ 5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9" h="111">
                  <a:moveTo>
                    <a:pt x="5" y="57"/>
                  </a:moveTo>
                  <a:lnTo>
                    <a:pt x="16" y="50"/>
                  </a:lnTo>
                  <a:lnTo>
                    <a:pt x="26" y="49"/>
                  </a:lnTo>
                  <a:lnTo>
                    <a:pt x="37" y="44"/>
                  </a:lnTo>
                  <a:lnTo>
                    <a:pt x="49" y="44"/>
                  </a:lnTo>
                  <a:lnTo>
                    <a:pt x="59" y="36"/>
                  </a:lnTo>
                  <a:lnTo>
                    <a:pt x="71" y="29"/>
                  </a:lnTo>
                  <a:lnTo>
                    <a:pt x="88" y="24"/>
                  </a:lnTo>
                  <a:lnTo>
                    <a:pt x="99" y="16"/>
                  </a:lnTo>
                  <a:lnTo>
                    <a:pt x="111" y="15"/>
                  </a:lnTo>
                  <a:lnTo>
                    <a:pt x="120" y="4"/>
                  </a:lnTo>
                  <a:lnTo>
                    <a:pt x="132" y="4"/>
                  </a:lnTo>
                  <a:lnTo>
                    <a:pt x="143" y="3"/>
                  </a:lnTo>
                  <a:lnTo>
                    <a:pt x="153" y="1"/>
                  </a:lnTo>
                  <a:lnTo>
                    <a:pt x="165" y="1"/>
                  </a:lnTo>
                  <a:lnTo>
                    <a:pt x="178" y="0"/>
                  </a:lnTo>
                  <a:lnTo>
                    <a:pt x="187" y="7"/>
                  </a:lnTo>
                  <a:lnTo>
                    <a:pt x="206" y="11"/>
                  </a:lnTo>
                  <a:lnTo>
                    <a:pt x="218" y="11"/>
                  </a:lnTo>
                  <a:lnTo>
                    <a:pt x="228" y="9"/>
                  </a:lnTo>
                  <a:lnTo>
                    <a:pt x="239" y="17"/>
                  </a:lnTo>
                  <a:lnTo>
                    <a:pt x="251" y="22"/>
                  </a:lnTo>
                  <a:lnTo>
                    <a:pt x="261" y="28"/>
                  </a:lnTo>
                  <a:lnTo>
                    <a:pt x="273" y="36"/>
                  </a:lnTo>
                  <a:lnTo>
                    <a:pt x="286" y="41"/>
                  </a:lnTo>
                  <a:lnTo>
                    <a:pt x="297" y="46"/>
                  </a:lnTo>
                  <a:lnTo>
                    <a:pt x="313" y="52"/>
                  </a:lnTo>
                  <a:lnTo>
                    <a:pt x="325" y="57"/>
                  </a:lnTo>
                  <a:lnTo>
                    <a:pt x="335" y="57"/>
                  </a:lnTo>
                  <a:lnTo>
                    <a:pt x="352" y="62"/>
                  </a:lnTo>
                  <a:lnTo>
                    <a:pt x="347" y="79"/>
                  </a:lnTo>
                  <a:lnTo>
                    <a:pt x="358" y="62"/>
                  </a:lnTo>
                  <a:lnTo>
                    <a:pt x="348" y="69"/>
                  </a:lnTo>
                  <a:lnTo>
                    <a:pt x="335" y="77"/>
                  </a:lnTo>
                  <a:lnTo>
                    <a:pt x="325" y="74"/>
                  </a:lnTo>
                  <a:lnTo>
                    <a:pt x="314" y="82"/>
                  </a:lnTo>
                  <a:lnTo>
                    <a:pt x="302" y="83"/>
                  </a:lnTo>
                  <a:lnTo>
                    <a:pt x="292" y="90"/>
                  </a:lnTo>
                  <a:lnTo>
                    <a:pt x="280" y="90"/>
                  </a:lnTo>
                  <a:lnTo>
                    <a:pt x="271" y="96"/>
                  </a:lnTo>
                  <a:lnTo>
                    <a:pt x="259" y="102"/>
                  </a:lnTo>
                  <a:lnTo>
                    <a:pt x="248" y="103"/>
                  </a:lnTo>
                  <a:lnTo>
                    <a:pt x="236" y="103"/>
                  </a:lnTo>
                  <a:lnTo>
                    <a:pt x="226" y="110"/>
                  </a:lnTo>
                  <a:lnTo>
                    <a:pt x="214" y="106"/>
                  </a:lnTo>
                  <a:lnTo>
                    <a:pt x="205" y="106"/>
                  </a:lnTo>
                  <a:lnTo>
                    <a:pt x="191" y="106"/>
                  </a:lnTo>
                  <a:lnTo>
                    <a:pt x="182" y="104"/>
                  </a:lnTo>
                  <a:lnTo>
                    <a:pt x="169" y="106"/>
                  </a:lnTo>
                  <a:lnTo>
                    <a:pt x="157" y="100"/>
                  </a:lnTo>
                  <a:lnTo>
                    <a:pt x="145" y="95"/>
                  </a:lnTo>
                  <a:lnTo>
                    <a:pt x="135" y="95"/>
                  </a:lnTo>
                  <a:lnTo>
                    <a:pt x="123" y="90"/>
                  </a:lnTo>
                  <a:lnTo>
                    <a:pt x="114" y="91"/>
                  </a:lnTo>
                  <a:lnTo>
                    <a:pt x="95" y="85"/>
                  </a:lnTo>
                  <a:lnTo>
                    <a:pt x="84" y="79"/>
                  </a:lnTo>
                  <a:lnTo>
                    <a:pt x="66" y="74"/>
                  </a:lnTo>
                  <a:lnTo>
                    <a:pt x="55" y="74"/>
                  </a:lnTo>
                  <a:lnTo>
                    <a:pt x="45" y="67"/>
                  </a:lnTo>
                  <a:lnTo>
                    <a:pt x="34" y="67"/>
                  </a:lnTo>
                  <a:lnTo>
                    <a:pt x="22" y="69"/>
                  </a:lnTo>
                  <a:lnTo>
                    <a:pt x="11" y="63"/>
                  </a:lnTo>
                  <a:lnTo>
                    <a:pt x="0" y="63"/>
                  </a:lnTo>
                  <a:lnTo>
                    <a:pt x="9" y="57"/>
                  </a:lnTo>
                  <a:lnTo>
                    <a:pt x="5" y="5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80" name="Oval 316"/>
            <p:cNvSpPr>
              <a:spLocks noChangeArrowheads="1"/>
            </p:cNvSpPr>
            <p:nvPr/>
          </p:nvSpPr>
          <p:spPr bwMode="auto">
            <a:xfrm rot="21480000">
              <a:off x="146" y="39"/>
              <a:ext cx="52" cy="2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581" name="Group 317"/>
          <p:cNvGrpSpPr/>
          <p:nvPr/>
        </p:nvGrpSpPr>
        <p:grpSpPr bwMode="auto">
          <a:xfrm rot="587365">
            <a:off x="7054851" y="3017838"/>
            <a:ext cx="506413" cy="176212"/>
            <a:chOff x="0" y="0"/>
            <a:chExt cx="359" cy="111"/>
          </a:xfrm>
        </p:grpSpPr>
        <p:sp>
          <p:nvSpPr>
            <p:cNvPr id="11582" name="未知"/>
            <p:cNvSpPr/>
            <p:nvPr/>
          </p:nvSpPr>
          <p:spPr bwMode="auto">
            <a:xfrm>
              <a:off x="0" y="0"/>
              <a:ext cx="359" cy="111"/>
            </a:xfrm>
            <a:custGeom>
              <a:avLst/>
              <a:gdLst>
                <a:gd name="T0" fmla="*/ 16 w 359"/>
                <a:gd name="T1" fmla="*/ 50 h 111"/>
                <a:gd name="T2" fmla="*/ 37 w 359"/>
                <a:gd name="T3" fmla="*/ 44 h 111"/>
                <a:gd name="T4" fmla="*/ 59 w 359"/>
                <a:gd name="T5" fmla="*/ 36 h 111"/>
                <a:gd name="T6" fmla="*/ 88 w 359"/>
                <a:gd name="T7" fmla="*/ 24 h 111"/>
                <a:gd name="T8" fmla="*/ 111 w 359"/>
                <a:gd name="T9" fmla="*/ 15 h 111"/>
                <a:gd name="T10" fmla="*/ 132 w 359"/>
                <a:gd name="T11" fmla="*/ 4 h 111"/>
                <a:gd name="T12" fmla="*/ 153 w 359"/>
                <a:gd name="T13" fmla="*/ 1 h 111"/>
                <a:gd name="T14" fmla="*/ 178 w 359"/>
                <a:gd name="T15" fmla="*/ 0 h 111"/>
                <a:gd name="T16" fmla="*/ 206 w 359"/>
                <a:gd name="T17" fmla="*/ 11 h 111"/>
                <a:gd name="T18" fmla="*/ 228 w 359"/>
                <a:gd name="T19" fmla="*/ 9 h 111"/>
                <a:gd name="T20" fmla="*/ 251 w 359"/>
                <a:gd name="T21" fmla="*/ 22 h 111"/>
                <a:gd name="T22" fmla="*/ 273 w 359"/>
                <a:gd name="T23" fmla="*/ 36 h 111"/>
                <a:gd name="T24" fmla="*/ 297 w 359"/>
                <a:gd name="T25" fmla="*/ 46 h 111"/>
                <a:gd name="T26" fmla="*/ 325 w 359"/>
                <a:gd name="T27" fmla="*/ 57 h 111"/>
                <a:gd name="T28" fmla="*/ 352 w 359"/>
                <a:gd name="T29" fmla="*/ 62 h 111"/>
                <a:gd name="T30" fmla="*/ 358 w 359"/>
                <a:gd name="T31" fmla="*/ 62 h 111"/>
                <a:gd name="T32" fmla="*/ 335 w 359"/>
                <a:gd name="T33" fmla="*/ 77 h 111"/>
                <a:gd name="T34" fmla="*/ 314 w 359"/>
                <a:gd name="T35" fmla="*/ 82 h 111"/>
                <a:gd name="T36" fmla="*/ 292 w 359"/>
                <a:gd name="T37" fmla="*/ 90 h 111"/>
                <a:gd name="T38" fmla="*/ 271 w 359"/>
                <a:gd name="T39" fmla="*/ 96 h 111"/>
                <a:gd name="T40" fmla="*/ 248 w 359"/>
                <a:gd name="T41" fmla="*/ 103 h 111"/>
                <a:gd name="T42" fmla="*/ 226 w 359"/>
                <a:gd name="T43" fmla="*/ 110 h 111"/>
                <a:gd name="T44" fmla="*/ 205 w 359"/>
                <a:gd name="T45" fmla="*/ 106 h 111"/>
                <a:gd name="T46" fmla="*/ 182 w 359"/>
                <a:gd name="T47" fmla="*/ 104 h 111"/>
                <a:gd name="T48" fmla="*/ 157 w 359"/>
                <a:gd name="T49" fmla="*/ 100 h 111"/>
                <a:gd name="T50" fmla="*/ 135 w 359"/>
                <a:gd name="T51" fmla="*/ 95 h 111"/>
                <a:gd name="T52" fmla="*/ 114 w 359"/>
                <a:gd name="T53" fmla="*/ 91 h 111"/>
                <a:gd name="T54" fmla="*/ 84 w 359"/>
                <a:gd name="T55" fmla="*/ 79 h 111"/>
                <a:gd name="T56" fmla="*/ 55 w 359"/>
                <a:gd name="T57" fmla="*/ 74 h 111"/>
                <a:gd name="T58" fmla="*/ 34 w 359"/>
                <a:gd name="T59" fmla="*/ 67 h 111"/>
                <a:gd name="T60" fmla="*/ 11 w 359"/>
                <a:gd name="T61" fmla="*/ 63 h 111"/>
                <a:gd name="T62" fmla="*/ 9 w 359"/>
                <a:gd name="T63" fmla="*/ 5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9" h="111">
                  <a:moveTo>
                    <a:pt x="5" y="57"/>
                  </a:moveTo>
                  <a:lnTo>
                    <a:pt x="16" y="50"/>
                  </a:lnTo>
                  <a:lnTo>
                    <a:pt x="26" y="49"/>
                  </a:lnTo>
                  <a:lnTo>
                    <a:pt x="37" y="44"/>
                  </a:lnTo>
                  <a:lnTo>
                    <a:pt x="49" y="44"/>
                  </a:lnTo>
                  <a:lnTo>
                    <a:pt x="59" y="36"/>
                  </a:lnTo>
                  <a:lnTo>
                    <a:pt x="71" y="29"/>
                  </a:lnTo>
                  <a:lnTo>
                    <a:pt x="88" y="24"/>
                  </a:lnTo>
                  <a:lnTo>
                    <a:pt x="99" y="16"/>
                  </a:lnTo>
                  <a:lnTo>
                    <a:pt x="111" y="15"/>
                  </a:lnTo>
                  <a:lnTo>
                    <a:pt x="120" y="4"/>
                  </a:lnTo>
                  <a:lnTo>
                    <a:pt x="132" y="4"/>
                  </a:lnTo>
                  <a:lnTo>
                    <a:pt x="143" y="3"/>
                  </a:lnTo>
                  <a:lnTo>
                    <a:pt x="153" y="1"/>
                  </a:lnTo>
                  <a:lnTo>
                    <a:pt x="165" y="1"/>
                  </a:lnTo>
                  <a:lnTo>
                    <a:pt x="178" y="0"/>
                  </a:lnTo>
                  <a:lnTo>
                    <a:pt x="187" y="7"/>
                  </a:lnTo>
                  <a:lnTo>
                    <a:pt x="206" y="11"/>
                  </a:lnTo>
                  <a:lnTo>
                    <a:pt x="218" y="11"/>
                  </a:lnTo>
                  <a:lnTo>
                    <a:pt x="228" y="9"/>
                  </a:lnTo>
                  <a:lnTo>
                    <a:pt x="239" y="17"/>
                  </a:lnTo>
                  <a:lnTo>
                    <a:pt x="251" y="22"/>
                  </a:lnTo>
                  <a:lnTo>
                    <a:pt x="261" y="28"/>
                  </a:lnTo>
                  <a:lnTo>
                    <a:pt x="273" y="36"/>
                  </a:lnTo>
                  <a:lnTo>
                    <a:pt x="286" y="41"/>
                  </a:lnTo>
                  <a:lnTo>
                    <a:pt x="297" y="46"/>
                  </a:lnTo>
                  <a:lnTo>
                    <a:pt x="313" y="52"/>
                  </a:lnTo>
                  <a:lnTo>
                    <a:pt x="325" y="57"/>
                  </a:lnTo>
                  <a:lnTo>
                    <a:pt x="335" y="57"/>
                  </a:lnTo>
                  <a:lnTo>
                    <a:pt x="352" y="62"/>
                  </a:lnTo>
                  <a:lnTo>
                    <a:pt x="347" y="79"/>
                  </a:lnTo>
                  <a:lnTo>
                    <a:pt x="358" y="62"/>
                  </a:lnTo>
                  <a:lnTo>
                    <a:pt x="348" y="69"/>
                  </a:lnTo>
                  <a:lnTo>
                    <a:pt x="335" y="77"/>
                  </a:lnTo>
                  <a:lnTo>
                    <a:pt x="325" y="74"/>
                  </a:lnTo>
                  <a:lnTo>
                    <a:pt x="314" y="82"/>
                  </a:lnTo>
                  <a:lnTo>
                    <a:pt x="302" y="83"/>
                  </a:lnTo>
                  <a:lnTo>
                    <a:pt x="292" y="90"/>
                  </a:lnTo>
                  <a:lnTo>
                    <a:pt x="280" y="90"/>
                  </a:lnTo>
                  <a:lnTo>
                    <a:pt x="271" y="96"/>
                  </a:lnTo>
                  <a:lnTo>
                    <a:pt x="259" y="102"/>
                  </a:lnTo>
                  <a:lnTo>
                    <a:pt x="248" y="103"/>
                  </a:lnTo>
                  <a:lnTo>
                    <a:pt x="236" y="103"/>
                  </a:lnTo>
                  <a:lnTo>
                    <a:pt x="226" y="110"/>
                  </a:lnTo>
                  <a:lnTo>
                    <a:pt x="214" y="106"/>
                  </a:lnTo>
                  <a:lnTo>
                    <a:pt x="205" y="106"/>
                  </a:lnTo>
                  <a:lnTo>
                    <a:pt x="191" y="106"/>
                  </a:lnTo>
                  <a:lnTo>
                    <a:pt x="182" y="104"/>
                  </a:lnTo>
                  <a:lnTo>
                    <a:pt x="169" y="106"/>
                  </a:lnTo>
                  <a:lnTo>
                    <a:pt x="157" y="100"/>
                  </a:lnTo>
                  <a:lnTo>
                    <a:pt x="145" y="95"/>
                  </a:lnTo>
                  <a:lnTo>
                    <a:pt x="135" y="95"/>
                  </a:lnTo>
                  <a:lnTo>
                    <a:pt x="123" y="90"/>
                  </a:lnTo>
                  <a:lnTo>
                    <a:pt x="114" y="91"/>
                  </a:lnTo>
                  <a:lnTo>
                    <a:pt x="95" y="85"/>
                  </a:lnTo>
                  <a:lnTo>
                    <a:pt x="84" y="79"/>
                  </a:lnTo>
                  <a:lnTo>
                    <a:pt x="66" y="74"/>
                  </a:lnTo>
                  <a:lnTo>
                    <a:pt x="55" y="74"/>
                  </a:lnTo>
                  <a:lnTo>
                    <a:pt x="45" y="67"/>
                  </a:lnTo>
                  <a:lnTo>
                    <a:pt x="34" y="67"/>
                  </a:lnTo>
                  <a:lnTo>
                    <a:pt x="22" y="69"/>
                  </a:lnTo>
                  <a:lnTo>
                    <a:pt x="11" y="63"/>
                  </a:lnTo>
                  <a:lnTo>
                    <a:pt x="0" y="63"/>
                  </a:lnTo>
                  <a:lnTo>
                    <a:pt x="9" y="57"/>
                  </a:lnTo>
                  <a:lnTo>
                    <a:pt x="5" y="5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83" name="Oval 319"/>
            <p:cNvSpPr>
              <a:spLocks noChangeArrowheads="1"/>
            </p:cNvSpPr>
            <p:nvPr/>
          </p:nvSpPr>
          <p:spPr bwMode="auto">
            <a:xfrm rot="21480000">
              <a:off x="146" y="39"/>
              <a:ext cx="52" cy="2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584" name="Group 320"/>
          <p:cNvGrpSpPr/>
          <p:nvPr/>
        </p:nvGrpSpPr>
        <p:grpSpPr bwMode="auto">
          <a:xfrm rot="1601651">
            <a:off x="7656513" y="2978151"/>
            <a:ext cx="506412" cy="176213"/>
            <a:chOff x="0" y="0"/>
            <a:chExt cx="359" cy="111"/>
          </a:xfrm>
        </p:grpSpPr>
        <p:sp>
          <p:nvSpPr>
            <p:cNvPr id="11585" name="未知"/>
            <p:cNvSpPr/>
            <p:nvPr/>
          </p:nvSpPr>
          <p:spPr bwMode="auto">
            <a:xfrm>
              <a:off x="0" y="0"/>
              <a:ext cx="359" cy="111"/>
            </a:xfrm>
            <a:custGeom>
              <a:avLst/>
              <a:gdLst>
                <a:gd name="T0" fmla="*/ 16 w 359"/>
                <a:gd name="T1" fmla="*/ 50 h 111"/>
                <a:gd name="T2" fmla="*/ 37 w 359"/>
                <a:gd name="T3" fmla="*/ 44 h 111"/>
                <a:gd name="T4" fmla="*/ 59 w 359"/>
                <a:gd name="T5" fmla="*/ 36 h 111"/>
                <a:gd name="T6" fmla="*/ 88 w 359"/>
                <a:gd name="T7" fmla="*/ 24 h 111"/>
                <a:gd name="T8" fmla="*/ 111 w 359"/>
                <a:gd name="T9" fmla="*/ 15 h 111"/>
                <a:gd name="T10" fmla="*/ 132 w 359"/>
                <a:gd name="T11" fmla="*/ 4 h 111"/>
                <a:gd name="T12" fmla="*/ 153 w 359"/>
                <a:gd name="T13" fmla="*/ 1 h 111"/>
                <a:gd name="T14" fmla="*/ 178 w 359"/>
                <a:gd name="T15" fmla="*/ 0 h 111"/>
                <a:gd name="T16" fmla="*/ 206 w 359"/>
                <a:gd name="T17" fmla="*/ 11 h 111"/>
                <a:gd name="T18" fmla="*/ 228 w 359"/>
                <a:gd name="T19" fmla="*/ 9 h 111"/>
                <a:gd name="T20" fmla="*/ 251 w 359"/>
                <a:gd name="T21" fmla="*/ 22 h 111"/>
                <a:gd name="T22" fmla="*/ 273 w 359"/>
                <a:gd name="T23" fmla="*/ 36 h 111"/>
                <a:gd name="T24" fmla="*/ 297 w 359"/>
                <a:gd name="T25" fmla="*/ 46 h 111"/>
                <a:gd name="T26" fmla="*/ 325 w 359"/>
                <a:gd name="T27" fmla="*/ 57 h 111"/>
                <a:gd name="T28" fmla="*/ 352 w 359"/>
                <a:gd name="T29" fmla="*/ 62 h 111"/>
                <a:gd name="T30" fmla="*/ 358 w 359"/>
                <a:gd name="T31" fmla="*/ 62 h 111"/>
                <a:gd name="T32" fmla="*/ 335 w 359"/>
                <a:gd name="T33" fmla="*/ 77 h 111"/>
                <a:gd name="T34" fmla="*/ 314 w 359"/>
                <a:gd name="T35" fmla="*/ 82 h 111"/>
                <a:gd name="T36" fmla="*/ 292 w 359"/>
                <a:gd name="T37" fmla="*/ 90 h 111"/>
                <a:gd name="T38" fmla="*/ 271 w 359"/>
                <a:gd name="T39" fmla="*/ 96 h 111"/>
                <a:gd name="T40" fmla="*/ 248 w 359"/>
                <a:gd name="T41" fmla="*/ 103 h 111"/>
                <a:gd name="T42" fmla="*/ 226 w 359"/>
                <a:gd name="T43" fmla="*/ 110 h 111"/>
                <a:gd name="T44" fmla="*/ 205 w 359"/>
                <a:gd name="T45" fmla="*/ 106 h 111"/>
                <a:gd name="T46" fmla="*/ 182 w 359"/>
                <a:gd name="T47" fmla="*/ 104 h 111"/>
                <a:gd name="T48" fmla="*/ 157 w 359"/>
                <a:gd name="T49" fmla="*/ 100 h 111"/>
                <a:gd name="T50" fmla="*/ 135 w 359"/>
                <a:gd name="T51" fmla="*/ 95 h 111"/>
                <a:gd name="T52" fmla="*/ 114 w 359"/>
                <a:gd name="T53" fmla="*/ 91 h 111"/>
                <a:gd name="T54" fmla="*/ 84 w 359"/>
                <a:gd name="T55" fmla="*/ 79 h 111"/>
                <a:gd name="T56" fmla="*/ 55 w 359"/>
                <a:gd name="T57" fmla="*/ 74 h 111"/>
                <a:gd name="T58" fmla="*/ 34 w 359"/>
                <a:gd name="T59" fmla="*/ 67 h 111"/>
                <a:gd name="T60" fmla="*/ 11 w 359"/>
                <a:gd name="T61" fmla="*/ 63 h 111"/>
                <a:gd name="T62" fmla="*/ 9 w 359"/>
                <a:gd name="T63" fmla="*/ 5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9" h="111">
                  <a:moveTo>
                    <a:pt x="5" y="57"/>
                  </a:moveTo>
                  <a:lnTo>
                    <a:pt x="16" y="50"/>
                  </a:lnTo>
                  <a:lnTo>
                    <a:pt x="26" y="49"/>
                  </a:lnTo>
                  <a:lnTo>
                    <a:pt x="37" y="44"/>
                  </a:lnTo>
                  <a:lnTo>
                    <a:pt x="49" y="44"/>
                  </a:lnTo>
                  <a:lnTo>
                    <a:pt x="59" y="36"/>
                  </a:lnTo>
                  <a:lnTo>
                    <a:pt x="71" y="29"/>
                  </a:lnTo>
                  <a:lnTo>
                    <a:pt x="88" y="24"/>
                  </a:lnTo>
                  <a:lnTo>
                    <a:pt x="99" y="16"/>
                  </a:lnTo>
                  <a:lnTo>
                    <a:pt x="111" y="15"/>
                  </a:lnTo>
                  <a:lnTo>
                    <a:pt x="120" y="4"/>
                  </a:lnTo>
                  <a:lnTo>
                    <a:pt x="132" y="4"/>
                  </a:lnTo>
                  <a:lnTo>
                    <a:pt x="143" y="3"/>
                  </a:lnTo>
                  <a:lnTo>
                    <a:pt x="153" y="1"/>
                  </a:lnTo>
                  <a:lnTo>
                    <a:pt x="165" y="1"/>
                  </a:lnTo>
                  <a:lnTo>
                    <a:pt x="178" y="0"/>
                  </a:lnTo>
                  <a:lnTo>
                    <a:pt x="187" y="7"/>
                  </a:lnTo>
                  <a:lnTo>
                    <a:pt x="206" y="11"/>
                  </a:lnTo>
                  <a:lnTo>
                    <a:pt x="218" y="11"/>
                  </a:lnTo>
                  <a:lnTo>
                    <a:pt x="228" y="9"/>
                  </a:lnTo>
                  <a:lnTo>
                    <a:pt x="239" y="17"/>
                  </a:lnTo>
                  <a:lnTo>
                    <a:pt x="251" y="22"/>
                  </a:lnTo>
                  <a:lnTo>
                    <a:pt x="261" y="28"/>
                  </a:lnTo>
                  <a:lnTo>
                    <a:pt x="273" y="36"/>
                  </a:lnTo>
                  <a:lnTo>
                    <a:pt x="286" y="41"/>
                  </a:lnTo>
                  <a:lnTo>
                    <a:pt x="297" y="46"/>
                  </a:lnTo>
                  <a:lnTo>
                    <a:pt x="313" y="52"/>
                  </a:lnTo>
                  <a:lnTo>
                    <a:pt x="325" y="57"/>
                  </a:lnTo>
                  <a:lnTo>
                    <a:pt x="335" y="57"/>
                  </a:lnTo>
                  <a:lnTo>
                    <a:pt x="352" y="62"/>
                  </a:lnTo>
                  <a:lnTo>
                    <a:pt x="347" y="79"/>
                  </a:lnTo>
                  <a:lnTo>
                    <a:pt x="358" y="62"/>
                  </a:lnTo>
                  <a:lnTo>
                    <a:pt x="348" y="69"/>
                  </a:lnTo>
                  <a:lnTo>
                    <a:pt x="335" y="77"/>
                  </a:lnTo>
                  <a:lnTo>
                    <a:pt x="325" y="74"/>
                  </a:lnTo>
                  <a:lnTo>
                    <a:pt x="314" y="82"/>
                  </a:lnTo>
                  <a:lnTo>
                    <a:pt x="302" y="83"/>
                  </a:lnTo>
                  <a:lnTo>
                    <a:pt x="292" y="90"/>
                  </a:lnTo>
                  <a:lnTo>
                    <a:pt x="280" y="90"/>
                  </a:lnTo>
                  <a:lnTo>
                    <a:pt x="271" y="96"/>
                  </a:lnTo>
                  <a:lnTo>
                    <a:pt x="259" y="102"/>
                  </a:lnTo>
                  <a:lnTo>
                    <a:pt x="248" y="103"/>
                  </a:lnTo>
                  <a:lnTo>
                    <a:pt x="236" y="103"/>
                  </a:lnTo>
                  <a:lnTo>
                    <a:pt x="226" y="110"/>
                  </a:lnTo>
                  <a:lnTo>
                    <a:pt x="214" y="106"/>
                  </a:lnTo>
                  <a:lnTo>
                    <a:pt x="205" y="106"/>
                  </a:lnTo>
                  <a:lnTo>
                    <a:pt x="191" y="106"/>
                  </a:lnTo>
                  <a:lnTo>
                    <a:pt x="182" y="104"/>
                  </a:lnTo>
                  <a:lnTo>
                    <a:pt x="169" y="106"/>
                  </a:lnTo>
                  <a:lnTo>
                    <a:pt x="157" y="100"/>
                  </a:lnTo>
                  <a:lnTo>
                    <a:pt x="145" y="95"/>
                  </a:lnTo>
                  <a:lnTo>
                    <a:pt x="135" y="95"/>
                  </a:lnTo>
                  <a:lnTo>
                    <a:pt x="123" y="90"/>
                  </a:lnTo>
                  <a:lnTo>
                    <a:pt x="114" y="91"/>
                  </a:lnTo>
                  <a:lnTo>
                    <a:pt x="95" y="85"/>
                  </a:lnTo>
                  <a:lnTo>
                    <a:pt x="84" y="79"/>
                  </a:lnTo>
                  <a:lnTo>
                    <a:pt x="66" y="74"/>
                  </a:lnTo>
                  <a:lnTo>
                    <a:pt x="55" y="74"/>
                  </a:lnTo>
                  <a:lnTo>
                    <a:pt x="45" y="67"/>
                  </a:lnTo>
                  <a:lnTo>
                    <a:pt x="34" y="67"/>
                  </a:lnTo>
                  <a:lnTo>
                    <a:pt x="22" y="69"/>
                  </a:lnTo>
                  <a:lnTo>
                    <a:pt x="11" y="63"/>
                  </a:lnTo>
                  <a:lnTo>
                    <a:pt x="0" y="63"/>
                  </a:lnTo>
                  <a:lnTo>
                    <a:pt x="9" y="57"/>
                  </a:lnTo>
                  <a:lnTo>
                    <a:pt x="5" y="5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86" name="Oval 322"/>
            <p:cNvSpPr>
              <a:spLocks noChangeArrowheads="1"/>
            </p:cNvSpPr>
            <p:nvPr/>
          </p:nvSpPr>
          <p:spPr bwMode="auto">
            <a:xfrm rot="21480000">
              <a:off x="146" y="39"/>
              <a:ext cx="52" cy="2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587" name="Group 323"/>
          <p:cNvGrpSpPr/>
          <p:nvPr/>
        </p:nvGrpSpPr>
        <p:grpSpPr bwMode="auto">
          <a:xfrm rot="2838856">
            <a:off x="8072438" y="3441701"/>
            <a:ext cx="569913" cy="157162"/>
            <a:chOff x="0" y="0"/>
            <a:chExt cx="359" cy="111"/>
          </a:xfrm>
        </p:grpSpPr>
        <p:sp>
          <p:nvSpPr>
            <p:cNvPr id="11588" name="未知"/>
            <p:cNvSpPr/>
            <p:nvPr/>
          </p:nvSpPr>
          <p:spPr bwMode="auto">
            <a:xfrm>
              <a:off x="0" y="0"/>
              <a:ext cx="359" cy="111"/>
            </a:xfrm>
            <a:custGeom>
              <a:avLst/>
              <a:gdLst>
                <a:gd name="T0" fmla="*/ 16 w 359"/>
                <a:gd name="T1" fmla="*/ 50 h 111"/>
                <a:gd name="T2" fmla="*/ 37 w 359"/>
                <a:gd name="T3" fmla="*/ 44 h 111"/>
                <a:gd name="T4" fmla="*/ 59 w 359"/>
                <a:gd name="T5" fmla="*/ 36 h 111"/>
                <a:gd name="T6" fmla="*/ 88 w 359"/>
                <a:gd name="T7" fmla="*/ 24 h 111"/>
                <a:gd name="T8" fmla="*/ 111 w 359"/>
                <a:gd name="T9" fmla="*/ 15 h 111"/>
                <a:gd name="T10" fmla="*/ 132 w 359"/>
                <a:gd name="T11" fmla="*/ 4 h 111"/>
                <a:gd name="T12" fmla="*/ 153 w 359"/>
                <a:gd name="T13" fmla="*/ 1 h 111"/>
                <a:gd name="T14" fmla="*/ 178 w 359"/>
                <a:gd name="T15" fmla="*/ 0 h 111"/>
                <a:gd name="T16" fmla="*/ 206 w 359"/>
                <a:gd name="T17" fmla="*/ 11 h 111"/>
                <a:gd name="T18" fmla="*/ 228 w 359"/>
                <a:gd name="T19" fmla="*/ 9 h 111"/>
                <a:gd name="T20" fmla="*/ 251 w 359"/>
                <a:gd name="T21" fmla="*/ 22 h 111"/>
                <a:gd name="T22" fmla="*/ 273 w 359"/>
                <a:gd name="T23" fmla="*/ 36 h 111"/>
                <a:gd name="T24" fmla="*/ 297 w 359"/>
                <a:gd name="T25" fmla="*/ 46 h 111"/>
                <a:gd name="T26" fmla="*/ 325 w 359"/>
                <a:gd name="T27" fmla="*/ 57 h 111"/>
                <a:gd name="T28" fmla="*/ 352 w 359"/>
                <a:gd name="T29" fmla="*/ 62 h 111"/>
                <a:gd name="T30" fmla="*/ 358 w 359"/>
                <a:gd name="T31" fmla="*/ 62 h 111"/>
                <a:gd name="T32" fmla="*/ 335 w 359"/>
                <a:gd name="T33" fmla="*/ 77 h 111"/>
                <a:gd name="T34" fmla="*/ 314 w 359"/>
                <a:gd name="T35" fmla="*/ 82 h 111"/>
                <a:gd name="T36" fmla="*/ 292 w 359"/>
                <a:gd name="T37" fmla="*/ 90 h 111"/>
                <a:gd name="T38" fmla="*/ 271 w 359"/>
                <a:gd name="T39" fmla="*/ 96 h 111"/>
                <a:gd name="T40" fmla="*/ 248 w 359"/>
                <a:gd name="T41" fmla="*/ 103 h 111"/>
                <a:gd name="T42" fmla="*/ 226 w 359"/>
                <a:gd name="T43" fmla="*/ 110 h 111"/>
                <a:gd name="T44" fmla="*/ 205 w 359"/>
                <a:gd name="T45" fmla="*/ 106 h 111"/>
                <a:gd name="T46" fmla="*/ 182 w 359"/>
                <a:gd name="T47" fmla="*/ 104 h 111"/>
                <a:gd name="T48" fmla="*/ 157 w 359"/>
                <a:gd name="T49" fmla="*/ 100 h 111"/>
                <a:gd name="T50" fmla="*/ 135 w 359"/>
                <a:gd name="T51" fmla="*/ 95 h 111"/>
                <a:gd name="T52" fmla="*/ 114 w 359"/>
                <a:gd name="T53" fmla="*/ 91 h 111"/>
                <a:gd name="T54" fmla="*/ 84 w 359"/>
                <a:gd name="T55" fmla="*/ 79 h 111"/>
                <a:gd name="T56" fmla="*/ 55 w 359"/>
                <a:gd name="T57" fmla="*/ 74 h 111"/>
                <a:gd name="T58" fmla="*/ 34 w 359"/>
                <a:gd name="T59" fmla="*/ 67 h 111"/>
                <a:gd name="T60" fmla="*/ 11 w 359"/>
                <a:gd name="T61" fmla="*/ 63 h 111"/>
                <a:gd name="T62" fmla="*/ 9 w 359"/>
                <a:gd name="T63" fmla="*/ 5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9" h="111">
                  <a:moveTo>
                    <a:pt x="5" y="57"/>
                  </a:moveTo>
                  <a:lnTo>
                    <a:pt x="16" y="50"/>
                  </a:lnTo>
                  <a:lnTo>
                    <a:pt x="26" y="49"/>
                  </a:lnTo>
                  <a:lnTo>
                    <a:pt x="37" y="44"/>
                  </a:lnTo>
                  <a:lnTo>
                    <a:pt x="49" y="44"/>
                  </a:lnTo>
                  <a:lnTo>
                    <a:pt x="59" y="36"/>
                  </a:lnTo>
                  <a:lnTo>
                    <a:pt x="71" y="29"/>
                  </a:lnTo>
                  <a:lnTo>
                    <a:pt x="88" y="24"/>
                  </a:lnTo>
                  <a:lnTo>
                    <a:pt x="99" y="16"/>
                  </a:lnTo>
                  <a:lnTo>
                    <a:pt x="111" y="15"/>
                  </a:lnTo>
                  <a:lnTo>
                    <a:pt x="120" y="4"/>
                  </a:lnTo>
                  <a:lnTo>
                    <a:pt x="132" y="4"/>
                  </a:lnTo>
                  <a:lnTo>
                    <a:pt x="143" y="3"/>
                  </a:lnTo>
                  <a:lnTo>
                    <a:pt x="153" y="1"/>
                  </a:lnTo>
                  <a:lnTo>
                    <a:pt x="165" y="1"/>
                  </a:lnTo>
                  <a:lnTo>
                    <a:pt x="178" y="0"/>
                  </a:lnTo>
                  <a:lnTo>
                    <a:pt x="187" y="7"/>
                  </a:lnTo>
                  <a:lnTo>
                    <a:pt x="206" y="11"/>
                  </a:lnTo>
                  <a:lnTo>
                    <a:pt x="218" y="11"/>
                  </a:lnTo>
                  <a:lnTo>
                    <a:pt x="228" y="9"/>
                  </a:lnTo>
                  <a:lnTo>
                    <a:pt x="239" y="17"/>
                  </a:lnTo>
                  <a:lnTo>
                    <a:pt x="251" y="22"/>
                  </a:lnTo>
                  <a:lnTo>
                    <a:pt x="261" y="28"/>
                  </a:lnTo>
                  <a:lnTo>
                    <a:pt x="273" y="36"/>
                  </a:lnTo>
                  <a:lnTo>
                    <a:pt x="286" y="41"/>
                  </a:lnTo>
                  <a:lnTo>
                    <a:pt x="297" y="46"/>
                  </a:lnTo>
                  <a:lnTo>
                    <a:pt x="313" y="52"/>
                  </a:lnTo>
                  <a:lnTo>
                    <a:pt x="325" y="57"/>
                  </a:lnTo>
                  <a:lnTo>
                    <a:pt x="335" y="57"/>
                  </a:lnTo>
                  <a:lnTo>
                    <a:pt x="352" y="62"/>
                  </a:lnTo>
                  <a:lnTo>
                    <a:pt x="347" y="79"/>
                  </a:lnTo>
                  <a:lnTo>
                    <a:pt x="358" y="62"/>
                  </a:lnTo>
                  <a:lnTo>
                    <a:pt x="348" y="69"/>
                  </a:lnTo>
                  <a:lnTo>
                    <a:pt x="335" y="77"/>
                  </a:lnTo>
                  <a:lnTo>
                    <a:pt x="325" y="74"/>
                  </a:lnTo>
                  <a:lnTo>
                    <a:pt x="314" y="82"/>
                  </a:lnTo>
                  <a:lnTo>
                    <a:pt x="302" y="83"/>
                  </a:lnTo>
                  <a:lnTo>
                    <a:pt x="292" y="90"/>
                  </a:lnTo>
                  <a:lnTo>
                    <a:pt x="280" y="90"/>
                  </a:lnTo>
                  <a:lnTo>
                    <a:pt x="271" y="96"/>
                  </a:lnTo>
                  <a:lnTo>
                    <a:pt x="259" y="102"/>
                  </a:lnTo>
                  <a:lnTo>
                    <a:pt x="248" y="103"/>
                  </a:lnTo>
                  <a:lnTo>
                    <a:pt x="236" y="103"/>
                  </a:lnTo>
                  <a:lnTo>
                    <a:pt x="226" y="110"/>
                  </a:lnTo>
                  <a:lnTo>
                    <a:pt x="214" y="106"/>
                  </a:lnTo>
                  <a:lnTo>
                    <a:pt x="205" y="106"/>
                  </a:lnTo>
                  <a:lnTo>
                    <a:pt x="191" y="106"/>
                  </a:lnTo>
                  <a:lnTo>
                    <a:pt x="182" y="104"/>
                  </a:lnTo>
                  <a:lnTo>
                    <a:pt x="169" y="106"/>
                  </a:lnTo>
                  <a:lnTo>
                    <a:pt x="157" y="100"/>
                  </a:lnTo>
                  <a:lnTo>
                    <a:pt x="145" y="95"/>
                  </a:lnTo>
                  <a:lnTo>
                    <a:pt x="135" y="95"/>
                  </a:lnTo>
                  <a:lnTo>
                    <a:pt x="123" y="90"/>
                  </a:lnTo>
                  <a:lnTo>
                    <a:pt x="114" y="91"/>
                  </a:lnTo>
                  <a:lnTo>
                    <a:pt x="95" y="85"/>
                  </a:lnTo>
                  <a:lnTo>
                    <a:pt x="84" y="79"/>
                  </a:lnTo>
                  <a:lnTo>
                    <a:pt x="66" y="74"/>
                  </a:lnTo>
                  <a:lnTo>
                    <a:pt x="55" y="74"/>
                  </a:lnTo>
                  <a:lnTo>
                    <a:pt x="45" y="67"/>
                  </a:lnTo>
                  <a:lnTo>
                    <a:pt x="34" y="67"/>
                  </a:lnTo>
                  <a:lnTo>
                    <a:pt x="22" y="69"/>
                  </a:lnTo>
                  <a:lnTo>
                    <a:pt x="11" y="63"/>
                  </a:lnTo>
                  <a:lnTo>
                    <a:pt x="0" y="63"/>
                  </a:lnTo>
                  <a:lnTo>
                    <a:pt x="9" y="57"/>
                  </a:lnTo>
                  <a:lnTo>
                    <a:pt x="5" y="5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89" name="Oval 325"/>
            <p:cNvSpPr>
              <a:spLocks noChangeArrowheads="1"/>
            </p:cNvSpPr>
            <p:nvPr/>
          </p:nvSpPr>
          <p:spPr bwMode="auto">
            <a:xfrm rot="21480000">
              <a:off x="146" y="39"/>
              <a:ext cx="52" cy="2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590" name="Group 326"/>
          <p:cNvGrpSpPr/>
          <p:nvPr/>
        </p:nvGrpSpPr>
        <p:grpSpPr bwMode="auto">
          <a:xfrm rot="-18444089">
            <a:off x="8288338" y="3876676"/>
            <a:ext cx="569913" cy="157162"/>
            <a:chOff x="0" y="0"/>
            <a:chExt cx="359" cy="111"/>
          </a:xfrm>
        </p:grpSpPr>
        <p:sp>
          <p:nvSpPr>
            <p:cNvPr id="11591" name="未知"/>
            <p:cNvSpPr/>
            <p:nvPr/>
          </p:nvSpPr>
          <p:spPr bwMode="auto">
            <a:xfrm>
              <a:off x="0" y="0"/>
              <a:ext cx="359" cy="111"/>
            </a:xfrm>
            <a:custGeom>
              <a:avLst/>
              <a:gdLst>
                <a:gd name="T0" fmla="*/ 16 w 359"/>
                <a:gd name="T1" fmla="*/ 50 h 111"/>
                <a:gd name="T2" fmla="*/ 37 w 359"/>
                <a:gd name="T3" fmla="*/ 44 h 111"/>
                <a:gd name="T4" fmla="*/ 59 w 359"/>
                <a:gd name="T5" fmla="*/ 36 h 111"/>
                <a:gd name="T6" fmla="*/ 88 w 359"/>
                <a:gd name="T7" fmla="*/ 24 h 111"/>
                <a:gd name="T8" fmla="*/ 111 w 359"/>
                <a:gd name="T9" fmla="*/ 15 h 111"/>
                <a:gd name="T10" fmla="*/ 132 w 359"/>
                <a:gd name="T11" fmla="*/ 4 h 111"/>
                <a:gd name="T12" fmla="*/ 153 w 359"/>
                <a:gd name="T13" fmla="*/ 1 h 111"/>
                <a:gd name="T14" fmla="*/ 178 w 359"/>
                <a:gd name="T15" fmla="*/ 0 h 111"/>
                <a:gd name="T16" fmla="*/ 206 w 359"/>
                <a:gd name="T17" fmla="*/ 11 h 111"/>
                <a:gd name="T18" fmla="*/ 228 w 359"/>
                <a:gd name="T19" fmla="*/ 9 h 111"/>
                <a:gd name="T20" fmla="*/ 251 w 359"/>
                <a:gd name="T21" fmla="*/ 22 h 111"/>
                <a:gd name="T22" fmla="*/ 273 w 359"/>
                <a:gd name="T23" fmla="*/ 36 h 111"/>
                <a:gd name="T24" fmla="*/ 297 w 359"/>
                <a:gd name="T25" fmla="*/ 46 h 111"/>
                <a:gd name="T26" fmla="*/ 325 w 359"/>
                <a:gd name="T27" fmla="*/ 57 h 111"/>
                <a:gd name="T28" fmla="*/ 352 w 359"/>
                <a:gd name="T29" fmla="*/ 62 h 111"/>
                <a:gd name="T30" fmla="*/ 358 w 359"/>
                <a:gd name="T31" fmla="*/ 62 h 111"/>
                <a:gd name="T32" fmla="*/ 335 w 359"/>
                <a:gd name="T33" fmla="*/ 77 h 111"/>
                <a:gd name="T34" fmla="*/ 314 w 359"/>
                <a:gd name="T35" fmla="*/ 82 h 111"/>
                <a:gd name="T36" fmla="*/ 292 w 359"/>
                <a:gd name="T37" fmla="*/ 90 h 111"/>
                <a:gd name="T38" fmla="*/ 271 w 359"/>
                <a:gd name="T39" fmla="*/ 96 h 111"/>
                <a:gd name="T40" fmla="*/ 248 w 359"/>
                <a:gd name="T41" fmla="*/ 103 h 111"/>
                <a:gd name="T42" fmla="*/ 226 w 359"/>
                <a:gd name="T43" fmla="*/ 110 h 111"/>
                <a:gd name="T44" fmla="*/ 205 w 359"/>
                <a:gd name="T45" fmla="*/ 106 h 111"/>
                <a:gd name="T46" fmla="*/ 182 w 359"/>
                <a:gd name="T47" fmla="*/ 104 h 111"/>
                <a:gd name="T48" fmla="*/ 157 w 359"/>
                <a:gd name="T49" fmla="*/ 100 h 111"/>
                <a:gd name="T50" fmla="*/ 135 w 359"/>
                <a:gd name="T51" fmla="*/ 95 h 111"/>
                <a:gd name="T52" fmla="*/ 114 w 359"/>
                <a:gd name="T53" fmla="*/ 91 h 111"/>
                <a:gd name="T54" fmla="*/ 84 w 359"/>
                <a:gd name="T55" fmla="*/ 79 h 111"/>
                <a:gd name="T56" fmla="*/ 55 w 359"/>
                <a:gd name="T57" fmla="*/ 74 h 111"/>
                <a:gd name="T58" fmla="*/ 34 w 359"/>
                <a:gd name="T59" fmla="*/ 67 h 111"/>
                <a:gd name="T60" fmla="*/ 11 w 359"/>
                <a:gd name="T61" fmla="*/ 63 h 111"/>
                <a:gd name="T62" fmla="*/ 9 w 359"/>
                <a:gd name="T63" fmla="*/ 5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9" h="111">
                  <a:moveTo>
                    <a:pt x="5" y="57"/>
                  </a:moveTo>
                  <a:lnTo>
                    <a:pt x="16" y="50"/>
                  </a:lnTo>
                  <a:lnTo>
                    <a:pt x="26" y="49"/>
                  </a:lnTo>
                  <a:lnTo>
                    <a:pt x="37" y="44"/>
                  </a:lnTo>
                  <a:lnTo>
                    <a:pt x="49" y="44"/>
                  </a:lnTo>
                  <a:lnTo>
                    <a:pt x="59" y="36"/>
                  </a:lnTo>
                  <a:lnTo>
                    <a:pt x="71" y="29"/>
                  </a:lnTo>
                  <a:lnTo>
                    <a:pt x="88" y="24"/>
                  </a:lnTo>
                  <a:lnTo>
                    <a:pt x="99" y="16"/>
                  </a:lnTo>
                  <a:lnTo>
                    <a:pt x="111" y="15"/>
                  </a:lnTo>
                  <a:lnTo>
                    <a:pt x="120" y="4"/>
                  </a:lnTo>
                  <a:lnTo>
                    <a:pt x="132" y="4"/>
                  </a:lnTo>
                  <a:lnTo>
                    <a:pt x="143" y="3"/>
                  </a:lnTo>
                  <a:lnTo>
                    <a:pt x="153" y="1"/>
                  </a:lnTo>
                  <a:lnTo>
                    <a:pt x="165" y="1"/>
                  </a:lnTo>
                  <a:lnTo>
                    <a:pt x="178" y="0"/>
                  </a:lnTo>
                  <a:lnTo>
                    <a:pt x="187" y="7"/>
                  </a:lnTo>
                  <a:lnTo>
                    <a:pt x="206" y="11"/>
                  </a:lnTo>
                  <a:lnTo>
                    <a:pt x="218" y="11"/>
                  </a:lnTo>
                  <a:lnTo>
                    <a:pt x="228" y="9"/>
                  </a:lnTo>
                  <a:lnTo>
                    <a:pt x="239" y="17"/>
                  </a:lnTo>
                  <a:lnTo>
                    <a:pt x="251" y="22"/>
                  </a:lnTo>
                  <a:lnTo>
                    <a:pt x="261" y="28"/>
                  </a:lnTo>
                  <a:lnTo>
                    <a:pt x="273" y="36"/>
                  </a:lnTo>
                  <a:lnTo>
                    <a:pt x="286" y="41"/>
                  </a:lnTo>
                  <a:lnTo>
                    <a:pt x="297" y="46"/>
                  </a:lnTo>
                  <a:lnTo>
                    <a:pt x="313" y="52"/>
                  </a:lnTo>
                  <a:lnTo>
                    <a:pt x="325" y="57"/>
                  </a:lnTo>
                  <a:lnTo>
                    <a:pt x="335" y="57"/>
                  </a:lnTo>
                  <a:lnTo>
                    <a:pt x="352" y="62"/>
                  </a:lnTo>
                  <a:lnTo>
                    <a:pt x="347" y="79"/>
                  </a:lnTo>
                  <a:lnTo>
                    <a:pt x="358" y="62"/>
                  </a:lnTo>
                  <a:lnTo>
                    <a:pt x="348" y="69"/>
                  </a:lnTo>
                  <a:lnTo>
                    <a:pt x="335" y="77"/>
                  </a:lnTo>
                  <a:lnTo>
                    <a:pt x="325" y="74"/>
                  </a:lnTo>
                  <a:lnTo>
                    <a:pt x="314" y="82"/>
                  </a:lnTo>
                  <a:lnTo>
                    <a:pt x="302" y="83"/>
                  </a:lnTo>
                  <a:lnTo>
                    <a:pt x="292" y="90"/>
                  </a:lnTo>
                  <a:lnTo>
                    <a:pt x="280" y="90"/>
                  </a:lnTo>
                  <a:lnTo>
                    <a:pt x="271" y="96"/>
                  </a:lnTo>
                  <a:lnTo>
                    <a:pt x="259" y="102"/>
                  </a:lnTo>
                  <a:lnTo>
                    <a:pt x="248" y="103"/>
                  </a:lnTo>
                  <a:lnTo>
                    <a:pt x="236" y="103"/>
                  </a:lnTo>
                  <a:lnTo>
                    <a:pt x="226" y="110"/>
                  </a:lnTo>
                  <a:lnTo>
                    <a:pt x="214" y="106"/>
                  </a:lnTo>
                  <a:lnTo>
                    <a:pt x="205" y="106"/>
                  </a:lnTo>
                  <a:lnTo>
                    <a:pt x="191" y="106"/>
                  </a:lnTo>
                  <a:lnTo>
                    <a:pt x="182" y="104"/>
                  </a:lnTo>
                  <a:lnTo>
                    <a:pt x="169" y="106"/>
                  </a:lnTo>
                  <a:lnTo>
                    <a:pt x="157" y="100"/>
                  </a:lnTo>
                  <a:lnTo>
                    <a:pt x="145" y="95"/>
                  </a:lnTo>
                  <a:lnTo>
                    <a:pt x="135" y="95"/>
                  </a:lnTo>
                  <a:lnTo>
                    <a:pt x="123" y="90"/>
                  </a:lnTo>
                  <a:lnTo>
                    <a:pt x="114" y="91"/>
                  </a:lnTo>
                  <a:lnTo>
                    <a:pt x="95" y="85"/>
                  </a:lnTo>
                  <a:lnTo>
                    <a:pt x="84" y="79"/>
                  </a:lnTo>
                  <a:lnTo>
                    <a:pt x="66" y="74"/>
                  </a:lnTo>
                  <a:lnTo>
                    <a:pt x="55" y="74"/>
                  </a:lnTo>
                  <a:lnTo>
                    <a:pt x="45" y="67"/>
                  </a:lnTo>
                  <a:lnTo>
                    <a:pt x="34" y="67"/>
                  </a:lnTo>
                  <a:lnTo>
                    <a:pt x="22" y="69"/>
                  </a:lnTo>
                  <a:lnTo>
                    <a:pt x="11" y="63"/>
                  </a:lnTo>
                  <a:lnTo>
                    <a:pt x="0" y="63"/>
                  </a:lnTo>
                  <a:lnTo>
                    <a:pt x="9" y="57"/>
                  </a:lnTo>
                  <a:lnTo>
                    <a:pt x="5" y="5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92" name="Oval 328"/>
            <p:cNvSpPr>
              <a:spLocks noChangeArrowheads="1"/>
            </p:cNvSpPr>
            <p:nvPr/>
          </p:nvSpPr>
          <p:spPr bwMode="auto">
            <a:xfrm rot="21480000">
              <a:off x="146" y="39"/>
              <a:ext cx="52" cy="2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593" name="Group 329"/>
          <p:cNvGrpSpPr/>
          <p:nvPr/>
        </p:nvGrpSpPr>
        <p:grpSpPr bwMode="auto">
          <a:xfrm rot="1601651">
            <a:off x="7688263" y="3208338"/>
            <a:ext cx="508000" cy="176212"/>
            <a:chOff x="0" y="0"/>
            <a:chExt cx="359" cy="111"/>
          </a:xfrm>
        </p:grpSpPr>
        <p:sp>
          <p:nvSpPr>
            <p:cNvPr id="11594" name="未知"/>
            <p:cNvSpPr/>
            <p:nvPr/>
          </p:nvSpPr>
          <p:spPr bwMode="auto">
            <a:xfrm>
              <a:off x="0" y="0"/>
              <a:ext cx="359" cy="111"/>
            </a:xfrm>
            <a:custGeom>
              <a:avLst/>
              <a:gdLst>
                <a:gd name="T0" fmla="*/ 16 w 359"/>
                <a:gd name="T1" fmla="*/ 50 h 111"/>
                <a:gd name="T2" fmla="*/ 37 w 359"/>
                <a:gd name="T3" fmla="*/ 44 h 111"/>
                <a:gd name="T4" fmla="*/ 59 w 359"/>
                <a:gd name="T5" fmla="*/ 36 h 111"/>
                <a:gd name="T6" fmla="*/ 88 w 359"/>
                <a:gd name="T7" fmla="*/ 24 h 111"/>
                <a:gd name="T8" fmla="*/ 111 w 359"/>
                <a:gd name="T9" fmla="*/ 15 h 111"/>
                <a:gd name="T10" fmla="*/ 132 w 359"/>
                <a:gd name="T11" fmla="*/ 4 h 111"/>
                <a:gd name="T12" fmla="*/ 153 w 359"/>
                <a:gd name="T13" fmla="*/ 1 h 111"/>
                <a:gd name="T14" fmla="*/ 178 w 359"/>
                <a:gd name="T15" fmla="*/ 0 h 111"/>
                <a:gd name="T16" fmla="*/ 206 w 359"/>
                <a:gd name="T17" fmla="*/ 11 h 111"/>
                <a:gd name="T18" fmla="*/ 228 w 359"/>
                <a:gd name="T19" fmla="*/ 9 h 111"/>
                <a:gd name="T20" fmla="*/ 251 w 359"/>
                <a:gd name="T21" fmla="*/ 22 h 111"/>
                <a:gd name="T22" fmla="*/ 273 w 359"/>
                <a:gd name="T23" fmla="*/ 36 h 111"/>
                <a:gd name="T24" fmla="*/ 297 w 359"/>
                <a:gd name="T25" fmla="*/ 46 h 111"/>
                <a:gd name="T26" fmla="*/ 325 w 359"/>
                <a:gd name="T27" fmla="*/ 57 h 111"/>
                <a:gd name="T28" fmla="*/ 352 w 359"/>
                <a:gd name="T29" fmla="*/ 62 h 111"/>
                <a:gd name="T30" fmla="*/ 358 w 359"/>
                <a:gd name="T31" fmla="*/ 62 h 111"/>
                <a:gd name="T32" fmla="*/ 335 w 359"/>
                <a:gd name="T33" fmla="*/ 77 h 111"/>
                <a:gd name="T34" fmla="*/ 314 w 359"/>
                <a:gd name="T35" fmla="*/ 82 h 111"/>
                <a:gd name="T36" fmla="*/ 292 w 359"/>
                <a:gd name="T37" fmla="*/ 90 h 111"/>
                <a:gd name="T38" fmla="*/ 271 w 359"/>
                <a:gd name="T39" fmla="*/ 96 h 111"/>
                <a:gd name="T40" fmla="*/ 248 w 359"/>
                <a:gd name="T41" fmla="*/ 103 h 111"/>
                <a:gd name="T42" fmla="*/ 226 w 359"/>
                <a:gd name="T43" fmla="*/ 110 h 111"/>
                <a:gd name="T44" fmla="*/ 205 w 359"/>
                <a:gd name="T45" fmla="*/ 106 h 111"/>
                <a:gd name="T46" fmla="*/ 182 w 359"/>
                <a:gd name="T47" fmla="*/ 104 h 111"/>
                <a:gd name="T48" fmla="*/ 157 w 359"/>
                <a:gd name="T49" fmla="*/ 100 h 111"/>
                <a:gd name="T50" fmla="*/ 135 w 359"/>
                <a:gd name="T51" fmla="*/ 95 h 111"/>
                <a:gd name="T52" fmla="*/ 114 w 359"/>
                <a:gd name="T53" fmla="*/ 91 h 111"/>
                <a:gd name="T54" fmla="*/ 84 w 359"/>
                <a:gd name="T55" fmla="*/ 79 h 111"/>
                <a:gd name="T56" fmla="*/ 55 w 359"/>
                <a:gd name="T57" fmla="*/ 74 h 111"/>
                <a:gd name="T58" fmla="*/ 34 w 359"/>
                <a:gd name="T59" fmla="*/ 67 h 111"/>
                <a:gd name="T60" fmla="*/ 11 w 359"/>
                <a:gd name="T61" fmla="*/ 63 h 111"/>
                <a:gd name="T62" fmla="*/ 9 w 359"/>
                <a:gd name="T63" fmla="*/ 5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9" h="111">
                  <a:moveTo>
                    <a:pt x="5" y="57"/>
                  </a:moveTo>
                  <a:lnTo>
                    <a:pt x="16" y="50"/>
                  </a:lnTo>
                  <a:lnTo>
                    <a:pt x="26" y="49"/>
                  </a:lnTo>
                  <a:lnTo>
                    <a:pt x="37" y="44"/>
                  </a:lnTo>
                  <a:lnTo>
                    <a:pt x="49" y="44"/>
                  </a:lnTo>
                  <a:lnTo>
                    <a:pt x="59" y="36"/>
                  </a:lnTo>
                  <a:lnTo>
                    <a:pt x="71" y="29"/>
                  </a:lnTo>
                  <a:lnTo>
                    <a:pt x="88" y="24"/>
                  </a:lnTo>
                  <a:lnTo>
                    <a:pt x="99" y="16"/>
                  </a:lnTo>
                  <a:lnTo>
                    <a:pt x="111" y="15"/>
                  </a:lnTo>
                  <a:lnTo>
                    <a:pt x="120" y="4"/>
                  </a:lnTo>
                  <a:lnTo>
                    <a:pt x="132" y="4"/>
                  </a:lnTo>
                  <a:lnTo>
                    <a:pt x="143" y="3"/>
                  </a:lnTo>
                  <a:lnTo>
                    <a:pt x="153" y="1"/>
                  </a:lnTo>
                  <a:lnTo>
                    <a:pt x="165" y="1"/>
                  </a:lnTo>
                  <a:lnTo>
                    <a:pt x="178" y="0"/>
                  </a:lnTo>
                  <a:lnTo>
                    <a:pt x="187" y="7"/>
                  </a:lnTo>
                  <a:lnTo>
                    <a:pt x="206" y="11"/>
                  </a:lnTo>
                  <a:lnTo>
                    <a:pt x="218" y="11"/>
                  </a:lnTo>
                  <a:lnTo>
                    <a:pt x="228" y="9"/>
                  </a:lnTo>
                  <a:lnTo>
                    <a:pt x="239" y="17"/>
                  </a:lnTo>
                  <a:lnTo>
                    <a:pt x="251" y="22"/>
                  </a:lnTo>
                  <a:lnTo>
                    <a:pt x="261" y="28"/>
                  </a:lnTo>
                  <a:lnTo>
                    <a:pt x="273" y="36"/>
                  </a:lnTo>
                  <a:lnTo>
                    <a:pt x="286" y="41"/>
                  </a:lnTo>
                  <a:lnTo>
                    <a:pt x="297" y="46"/>
                  </a:lnTo>
                  <a:lnTo>
                    <a:pt x="313" y="52"/>
                  </a:lnTo>
                  <a:lnTo>
                    <a:pt x="325" y="57"/>
                  </a:lnTo>
                  <a:lnTo>
                    <a:pt x="335" y="57"/>
                  </a:lnTo>
                  <a:lnTo>
                    <a:pt x="352" y="62"/>
                  </a:lnTo>
                  <a:lnTo>
                    <a:pt x="347" y="79"/>
                  </a:lnTo>
                  <a:lnTo>
                    <a:pt x="358" y="62"/>
                  </a:lnTo>
                  <a:lnTo>
                    <a:pt x="348" y="69"/>
                  </a:lnTo>
                  <a:lnTo>
                    <a:pt x="335" y="77"/>
                  </a:lnTo>
                  <a:lnTo>
                    <a:pt x="325" y="74"/>
                  </a:lnTo>
                  <a:lnTo>
                    <a:pt x="314" y="82"/>
                  </a:lnTo>
                  <a:lnTo>
                    <a:pt x="302" y="83"/>
                  </a:lnTo>
                  <a:lnTo>
                    <a:pt x="292" y="90"/>
                  </a:lnTo>
                  <a:lnTo>
                    <a:pt x="280" y="90"/>
                  </a:lnTo>
                  <a:lnTo>
                    <a:pt x="271" y="96"/>
                  </a:lnTo>
                  <a:lnTo>
                    <a:pt x="259" y="102"/>
                  </a:lnTo>
                  <a:lnTo>
                    <a:pt x="248" y="103"/>
                  </a:lnTo>
                  <a:lnTo>
                    <a:pt x="236" y="103"/>
                  </a:lnTo>
                  <a:lnTo>
                    <a:pt x="226" y="110"/>
                  </a:lnTo>
                  <a:lnTo>
                    <a:pt x="214" y="106"/>
                  </a:lnTo>
                  <a:lnTo>
                    <a:pt x="205" y="106"/>
                  </a:lnTo>
                  <a:lnTo>
                    <a:pt x="191" y="106"/>
                  </a:lnTo>
                  <a:lnTo>
                    <a:pt x="182" y="104"/>
                  </a:lnTo>
                  <a:lnTo>
                    <a:pt x="169" y="106"/>
                  </a:lnTo>
                  <a:lnTo>
                    <a:pt x="157" y="100"/>
                  </a:lnTo>
                  <a:lnTo>
                    <a:pt x="145" y="95"/>
                  </a:lnTo>
                  <a:lnTo>
                    <a:pt x="135" y="95"/>
                  </a:lnTo>
                  <a:lnTo>
                    <a:pt x="123" y="90"/>
                  </a:lnTo>
                  <a:lnTo>
                    <a:pt x="114" y="91"/>
                  </a:lnTo>
                  <a:lnTo>
                    <a:pt x="95" y="85"/>
                  </a:lnTo>
                  <a:lnTo>
                    <a:pt x="84" y="79"/>
                  </a:lnTo>
                  <a:lnTo>
                    <a:pt x="66" y="74"/>
                  </a:lnTo>
                  <a:lnTo>
                    <a:pt x="55" y="74"/>
                  </a:lnTo>
                  <a:lnTo>
                    <a:pt x="45" y="67"/>
                  </a:lnTo>
                  <a:lnTo>
                    <a:pt x="34" y="67"/>
                  </a:lnTo>
                  <a:lnTo>
                    <a:pt x="22" y="69"/>
                  </a:lnTo>
                  <a:lnTo>
                    <a:pt x="11" y="63"/>
                  </a:lnTo>
                  <a:lnTo>
                    <a:pt x="0" y="63"/>
                  </a:lnTo>
                  <a:lnTo>
                    <a:pt x="9" y="57"/>
                  </a:lnTo>
                  <a:lnTo>
                    <a:pt x="5" y="5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95" name="Oval 331"/>
            <p:cNvSpPr>
              <a:spLocks noChangeArrowheads="1"/>
            </p:cNvSpPr>
            <p:nvPr/>
          </p:nvSpPr>
          <p:spPr bwMode="auto">
            <a:xfrm rot="21480000">
              <a:off x="146" y="39"/>
              <a:ext cx="52" cy="2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596" name="Group 332"/>
          <p:cNvGrpSpPr/>
          <p:nvPr/>
        </p:nvGrpSpPr>
        <p:grpSpPr bwMode="auto">
          <a:xfrm rot="-794626">
            <a:off x="6569076" y="2889251"/>
            <a:ext cx="506413" cy="176213"/>
            <a:chOff x="0" y="0"/>
            <a:chExt cx="359" cy="111"/>
          </a:xfrm>
        </p:grpSpPr>
        <p:sp>
          <p:nvSpPr>
            <p:cNvPr id="11597" name="未知"/>
            <p:cNvSpPr/>
            <p:nvPr/>
          </p:nvSpPr>
          <p:spPr bwMode="auto">
            <a:xfrm>
              <a:off x="0" y="0"/>
              <a:ext cx="359" cy="111"/>
            </a:xfrm>
            <a:custGeom>
              <a:avLst/>
              <a:gdLst>
                <a:gd name="T0" fmla="*/ 16 w 359"/>
                <a:gd name="T1" fmla="*/ 50 h 111"/>
                <a:gd name="T2" fmla="*/ 37 w 359"/>
                <a:gd name="T3" fmla="*/ 44 h 111"/>
                <a:gd name="T4" fmla="*/ 59 w 359"/>
                <a:gd name="T5" fmla="*/ 36 h 111"/>
                <a:gd name="T6" fmla="*/ 88 w 359"/>
                <a:gd name="T7" fmla="*/ 24 h 111"/>
                <a:gd name="T8" fmla="*/ 111 w 359"/>
                <a:gd name="T9" fmla="*/ 15 h 111"/>
                <a:gd name="T10" fmla="*/ 132 w 359"/>
                <a:gd name="T11" fmla="*/ 4 h 111"/>
                <a:gd name="T12" fmla="*/ 153 w 359"/>
                <a:gd name="T13" fmla="*/ 1 h 111"/>
                <a:gd name="T14" fmla="*/ 178 w 359"/>
                <a:gd name="T15" fmla="*/ 0 h 111"/>
                <a:gd name="T16" fmla="*/ 206 w 359"/>
                <a:gd name="T17" fmla="*/ 11 h 111"/>
                <a:gd name="T18" fmla="*/ 228 w 359"/>
                <a:gd name="T19" fmla="*/ 9 h 111"/>
                <a:gd name="T20" fmla="*/ 251 w 359"/>
                <a:gd name="T21" fmla="*/ 22 h 111"/>
                <a:gd name="T22" fmla="*/ 273 w 359"/>
                <a:gd name="T23" fmla="*/ 36 h 111"/>
                <a:gd name="T24" fmla="*/ 297 w 359"/>
                <a:gd name="T25" fmla="*/ 46 h 111"/>
                <a:gd name="T26" fmla="*/ 325 w 359"/>
                <a:gd name="T27" fmla="*/ 57 h 111"/>
                <a:gd name="T28" fmla="*/ 352 w 359"/>
                <a:gd name="T29" fmla="*/ 62 h 111"/>
                <a:gd name="T30" fmla="*/ 358 w 359"/>
                <a:gd name="T31" fmla="*/ 62 h 111"/>
                <a:gd name="T32" fmla="*/ 335 w 359"/>
                <a:gd name="T33" fmla="*/ 77 h 111"/>
                <a:gd name="T34" fmla="*/ 314 w 359"/>
                <a:gd name="T35" fmla="*/ 82 h 111"/>
                <a:gd name="T36" fmla="*/ 292 w 359"/>
                <a:gd name="T37" fmla="*/ 90 h 111"/>
                <a:gd name="T38" fmla="*/ 271 w 359"/>
                <a:gd name="T39" fmla="*/ 96 h 111"/>
                <a:gd name="T40" fmla="*/ 248 w 359"/>
                <a:gd name="T41" fmla="*/ 103 h 111"/>
                <a:gd name="T42" fmla="*/ 226 w 359"/>
                <a:gd name="T43" fmla="*/ 110 h 111"/>
                <a:gd name="T44" fmla="*/ 205 w 359"/>
                <a:gd name="T45" fmla="*/ 106 h 111"/>
                <a:gd name="T46" fmla="*/ 182 w 359"/>
                <a:gd name="T47" fmla="*/ 104 h 111"/>
                <a:gd name="T48" fmla="*/ 157 w 359"/>
                <a:gd name="T49" fmla="*/ 100 h 111"/>
                <a:gd name="T50" fmla="*/ 135 w 359"/>
                <a:gd name="T51" fmla="*/ 95 h 111"/>
                <a:gd name="T52" fmla="*/ 114 w 359"/>
                <a:gd name="T53" fmla="*/ 91 h 111"/>
                <a:gd name="T54" fmla="*/ 84 w 359"/>
                <a:gd name="T55" fmla="*/ 79 h 111"/>
                <a:gd name="T56" fmla="*/ 55 w 359"/>
                <a:gd name="T57" fmla="*/ 74 h 111"/>
                <a:gd name="T58" fmla="*/ 34 w 359"/>
                <a:gd name="T59" fmla="*/ 67 h 111"/>
                <a:gd name="T60" fmla="*/ 11 w 359"/>
                <a:gd name="T61" fmla="*/ 63 h 111"/>
                <a:gd name="T62" fmla="*/ 9 w 359"/>
                <a:gd name="T63" fmla="*/ 5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9" h="111">
                  <a:moveTo>
                    <a:pt x="5" y="57"/>
                  </a:moveTo>
                  <a:lnTo>
                    <a:pt x="16" y="50"/>
                  </a:lnTo>
                  <a:lnTo>
                    <a:pt x="26" y="49"/>
                  </a:lnTo>
                  <a:lnTo>
                    <a:pt x="37" y="44"/>
                  </a:lnTo>
                  <a:lnTo>
                    <a:pt x="49" y="44"/>
                  </a:lnTo>
                  <a:lnTo>
                    <a:pt x="59" y="36"/>
                  </a:lnTo>
                  <a:lnTo>
                    <a:pt x="71" y="29"/>
                  </a:lnTo>
                  <a:lnTo>
                    <a:pt x="88" y="24"/>
                  </a:lnTo>
                  <a:lnTo>
                    <a:pt x="99" y="16"/>
                  </a:lnTo>
                  <a:lnTo>
                    <a:pt x="111" y="15"/>
                  </a:lnTo>
                  <a:lnTo>
                    <a:pt x="120" y="4"/>
                  </a:lnTo>
                  <a:lnTo>
                    <a:pt x="132" y="4"/>
                  </a:lnTo>
                  <a:lnTo>
                    <a:pt x="143" y="3"/>
                  </a:lnTo>
                  <a:lnTo>
                    <a:pt x="153" y="1"/>
                  </a:lnTo>
                  <a:lnTo>
                    <a:pt x="165" y="1"/>
                  </a:lnTo>
                  <a:lnTo>
                    <a:pt x="178" y="0"/>
                  </a:lnTo>
                  <a:lnTo>
                    <a:pt x="187" y="7"/>
                  </a:lnTo>
                  <a:lnTo>
                    <a:pt x="206" y="11"/>
                  </a:lnTo>
                  <a:lnTo>
                    <a:pt x="218" y="11"/>
                  </a:lnTo>
                  <a:lnTo>
                    <a:pt x="228" y="9"/>
                  </a:lnTo>
                  <a:lnTo>
                    <a:pt x="239" y="17"/>
                  </a:lnTo>
                  <a:lnTo>
                    <a:pt x="251" y="22"/>
                  </a:lnTo>
                  <a:lnTo>
                    <a:pt x="261" y="28"/>
                  </a:lnTo>
                  <a:lnTo>
                    <a:pt x="273" y="36"/>
                  </a:lnTo>
                  <a:lnTo>
                    <a:pt x="286" y="41"/>
                  </a:lnTo>
                  <a:lnTo>
                    <a:pt x="297" y="46"/>
                  </a:lnTo>
                  <a:lnTo>
                    <a:pt x="313" y="52"/>
                  </a:lnTo>
                  <a:lnTo>
                    <a:pt x="325" y="57"/>
                  </a:lnTo>
                  <a:lnTo>
                    <a:pt x="335" y="57"/>
                  </a:lnTo>
                  <a:lnTo>
                    <a:pt x="352" y="62"/>
                  </a:lnTo>
                  <a:lnTo>
                    <a:pt x="347" y="79"/>
                  </a:lnTo>
                  <a:lnTo>
                    <a:pt x="358" y="62"/>
                  </a:lnTo>
                  <a:lnTo>
                    <a:pt x="348" y="69"/>
                  </a:lnTo>
                  <a:lnTo>
                    <a:pt x="335" y="77"/>
                  </a:lnTo>
                  <a:lnTo>
                    <a:pt x="325" y="74"/>
                  </a:lnTo>
                  <a:lnTo>
                    <a:pt x="314" y="82"/>
                  </a:lnTo>
                  <a:lnTo>
                    <a:pt x="302" y="83"/>
                  </a:lnTo>
                  <a:lnTo>
                    <a:pt x="292" y="90"/>
                  </a:lnTo>
                  <a:lnTo>
                    <a:pt x="280" y="90"/>
                  </a:lnTo>
                  <a:lnTo>
                    <a:pt x="271" y="96"/>
                  </a:lnTo>
                  <a:lnTo>
                    <a:pt x="259" y="102"/>
                  </a:lnTo>
                  <a:lnTo>
                    <a:pt x="248" y="103"/>
                  </a:lnTo>
                  <a:lnTo>
                    <a:pt x="236" y="103"/>
                  </a:lnTo>
                  <a:lnTo>
                    <a:pt x="226" y="110"/>
                  </a:lnTo>
                  <a:lnTo>
                    <a:pt x="214" y="106"/>
                  </a:lnTo>
                  <a:lnTo>
                    <a:pt x="205" y="106"/>
                  </a:lnTo>
                  <a:lnTo>
                    <a:pt x="191" y="106"/>
                  </a:lnTo>
                  <a:lnTo>
                    <a:pt x="182" y="104"/>
                  </a:lnTo>
                  <a:lnTo>
                    <a:pt x="169" y="106"/>
                  </a:lnTo>
                  <a:lnTo>
                    <a:pt x="157" y="100"/>
                  </a:lnTo>
                  <a:lnTo>
                    <a:pt x="145" y="95"/>
                  </a:lnTo>
                  <a:lnTo>
                    <a:pt x="135" y="95"/>
                  </a:lnTo>
                  <a:lnTo>
                    <a:pt x="123" y="90"/>
                  </a:lnTo>
                  <a:lnTo>
                    <a:pt x="114" y="91"/>
                  </a:lnTo>
                  <a:lnTo>
                    <a:pt x="95" y="85"/>
                  </a:lnTo>
                  <a:lnTo>
                    <a:pt x="84" y="79"/>
                  </a:lnTo>
                  <a:lnTo>
                    <a:pt x="66" y="74"/>
                  </a:lnTo>
                  <a:lnTo>
                    <a:pt x="55" y="74"/>
                  </a:lnTo>
                  <a:lnTo>
                    <a:pt x="45" y="67"/>
                  </a:lnTo>
                  <a:lnTo>
                    <a:pt x="34" y="67"/>
                  </a:lnTo>
                  <a:lnTo>
                    <a:pt x="22" y="69"/>
                  </a:lnTo>
                  <a:lnTo>
                    <a:pt x="11" y="63"/>
                  </a:lnTo>
                  <a:lnTo>
                    <a:pt x="0" y="63"/>
                  </a:lnTo>
                  <a:lnTo>
                    <a:pt x="9" y="57"/>
                  </a:lnTo>
                  <a:lnTo>
                    <a:pt x="5" y="5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98" name="Oval 334"/>
            <p:cNvSpPr>
              <a:spLocks noChangeArrowheads="1"/>
            </p:cNvSpPr>
            <p:nvPr/>
          </p:nvSpPr>
          <p:spPr bwMode="auto">
            <a:xfrm rot="21480000">
              <a:off x="146" y="39"/>
              <a:ext cx="52" cy="2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599" name="Group 335"/>
          <p:cNvGrpSpPr/>
          <p:nvPr/>
        </p:nvGrpSpPr>
        <p:grpSpPr bwMode="auto">
          <a:xfrm rot="-18444089">
            <a:off x="8497888" y="4429126"/>
            <a:ext cx="569913" cy="157162"/>
            <a:chOff x="0" y="0"/>
            <a:chExt cx="359" cy="111"/>
          </a:xfrm>
        </p:grpSpPr>
        <p:sp>
          <p:nvSpPr>
            <p:cNvPr id="11600" name="未知"/>
            <p:cNvSpPr/>
            <p:nvPr/>
          </p:nvSpPr>
          <p:spPr bwMode="auto">
            <a:xfrm>
              <a:off x="0" y="0"/>
              <a:ext cx="359" cy="111"/>
            </a:xfrm>
            <a:custGeom>
              <a:avLst/>
              <a:gdLst>
                <a:gd name="T0" fmla="*/ 16 w 359"/>
                <a:gd name="T1" fmla="*/ 50 h 111"/>
                <a:gd name="T2" fmla="*/ 37 w 359"/>
                <a:gd name="T3" fmla="*/ 44 h 111"/>
                <a:gd name="T4" fmla="*/ 59 w 359"/>
                <a:gd name="T5" fmla="*/ 36 h 111"/>
                <a:gd name="T6" fmla="*/ 88 w 359"/>
                <a:gd name="T7" fmla="*/ 24 h 111"/>
                <a:gd name="T8" fmla="*/ 111 w 359"/>
                <a:gd name="T9" fmla="*/ 15 h 111"/>
                <a:gd name="T10" fmla="*/ 132 w 359"/>
                <a:gd name="T11" fmla="*/ 4 h 111"/>
                <a:gd name="T12" fmla="*/ 153 w 359"/>
                <a:gd name="T13" fmla="*/ 1 h 111"/>
                <a:gd name="T14" fmla="*/ 178 w 359"/>
                <a:gd name="T15" fmla="*/ 0 h 111"/>
                <a:gd name="T16" fmla="*/ 206 w 359"/>
                <a:gd name="T17" fmla="*/ 11 h 111"/>
                <a:gd name="T18" fmla="*/ 228 w 359"/>
                <a:gd name="T19" fmla="*/ 9 h 111"/>
                <a:gd name="T20" fmla="*/ 251 w 359"/>
                <a:gd name="T21" fmla="*/ 22 h 111"/>
                <a:gd name="T22" fmla="*/ 273 w 359"/>
                <a:gd name="T23" fmla="*/ 36 h 111"/>
                <a:gd name="T24" fmla="*/ 297 w 359"/>
                <a:gd name="T25" fmla="*/ 46 h 111"/>
                <a:gd name="T26" fmla="*/ 325 w 359"/>
                <a:gd name="T27" fmla="*/ 57 h 111"/>
                <a:gd name="T28" fmla="*/ 352 w 359"/>
                <a:gd name="T29" fmla="*/ 62 h 111"/>
                <a:gd name="T30" fmla="*/ 358 w 359"/>
                <a:gd name="T31" fmla="*/ 62 h 111"/>
                <a:gd name="T32" fmla="*/ 335 w 359"/>
                <a:gd name="T33" fmla="*/ 77 h 111"/>
                <a:gd name="T34" fmla="*/ 314 w 359"/>
                <a:gd name="T35" fmla="*/ 82 h 111"/>
                <a:gd name="T36" fmla="*/ 292 w 359"/>
                <a:gd name="T37" fmla="*/ 90 h 111"/>
                <a:gd name="T38" fmla="*/ 271 w 359"/>
                <a:gd name="T39" fmla="*/ 96 h 111"/>
                <a:gd name="T40" fmla="*/ 248 w 359"/>
                <a:gd name="T41" fmla="*/ 103 h 111"/>
                <a:gd name="T42" fmla="*/ 226 w 359"/>
                <a:gd name="T43" fmla="*/ 110 h 111"/>
                <a:gd name="T44" fmla="*/ 205 w 359"/>
                <a:gd name="T45" fmla="*/ 106 h 111"/>
                <a:gd name="T46" fmla="*/ 182 w 359"/>
                <a:gd name="T47" fmla="*/ 104 h 111"/>
                <a:gd name="T48" fmla="*/ 157 w 359"/>
                <a:gd name="T49" fmla="*/ 100 h 111"/>
                <a:gd name="T50" fmla="*/ 135 w 359"/>
                <a:gd name="T51" fmla="*/ 95 h 111"/>
                <a:gd name="T52" fmla="*/ 114 w 359"/>
                <a:gd name="T53" fmla="*/ 91 h 111"/>
                <a:gd name="T54" fmla="*/ 84 w 359"/>
                <a:gd name="T55" fmla="*/ 79 h 111"/>
                <a:gd name="T56" fmla="*/ 55 w 359"/>
                <a:gd name="T57" fmla="*/ 74 h 111"/>
                <a:gd name="T58" fmla="*/ 34 w 359"/>
                <a:gd name="T59" fmla="*/ 67 h 111"/>
                <a:gd name="T60" fmla="*/ 11 w 359"/>
                <a:gd name="T61" fmla="*/ 63 h 111"/>
                <a:gd name="T62" fmla="*/ 9 w 359"/>
                <a:gd name="T63" fmla="*/ 5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9" h="111">
                  <a:moveTo>
                    <a:pt x="5" y="57"/>
                  </a:moveTo>
                  <a:lnTo>
                    <a:pt x="16" y="50"/>
                  </a:lnTo>
                  <a:lnTo>
                    <a:pt x="26" y="49"/>
                  </a:lnTo>
                  <a:lnTo>
                    <a:pt x="37" y="44"/>
                  </a:lnTo>
                  <a:lnTo>
                    <a:pt x="49" y="44"/>
                  </a:lnTo>
                  <a:lnTo>
                    <a:pt x="59" y="36"/>
                  </a:lnTo>
                  <a:lnTo>
                    <a:pt x="71" y="29"/>
                  </a:lnTo>
                  <a:lnTo>
                    <a:pt x="88" y="24"/>
                  </a:lnTo>
                  <a:lnTo>
                    <a:pt x="99" y="16"/>
                  </a:lnTo>
                  <a:lnTo>
                    <a:pt x="111" y="15"/>
                  </a:lnTo>
                  <a:lnTo>
                    <a:pt x="120" y="4"/>
                  </a:lnTo>
                  <a:lnTo>
                    <a:pt x="132" y="4"/>
                  </a:lnTo>
                  <a:lnTo>
                    <a:pt x="143" y="3"/>
                  </a:lnTo>
                  <a:lnTo>
                    <a:pt x="153" y="1"/>
                  </a:lnTo>
                  <a:lnTo>
                    <a:pt x="165" y="1"/>
                  </a:lnTo>
                  <a:lnTo>
                    <a:pt x="178" y="0"/>
                  </a:lnTo>
                  <a:lnTo>
                    <a:pt x="187" y="7"/>
                  </a:lnTo>
                  <a:lnTo>
                    <a:pt x="206" y="11"/>
                  </a:lnTo>
                  <a:lnTo>
                    <a:pt x="218" y="11"/>
                  </a:lnTo>
                  <a:lnTo>
                    <a:pt x="228" y="9"/>
                  </a:lnTo>
                  <a:lnTo>
                    <a:pt x="239" y="17"/>
                  </a:lnTo>
                  <a:lnTo>
                    <a:pt x="251" y="22"/>
                  </a:lnTo>
                  <a:lnTo>
                    <a:pt x="261" y="28"/>
                  </a:lnTo>
                  <a:lnTo>
                    <a:pt x="273" y="36"/>
                  </a:lnTo>
                  <a:lnTo>
                    <a:pt x="286" y="41"/>
                  </a:lnTo>
                  <a:lnTo>
                    <a:pt x="297" y="46"/>
                  </a:lnTo>
                  <a:lnTo>
                    <a:pt x="313" y="52"/>
                  </a:lnTo>
                  <a:lnTo>
                    <a:pt x="325" y="57"/>
                  </a:lnTo>
                  <a:lnTo>
                    <a:pt x="335" y="57"/>
                  </a:lnTo>
                  <a:lnTo>
                    <a:pt x="352" y="62"/>
                  </a:lnTo>
                  <a:lnTo>
                    <a:pt x="347" y="79"/>
                  </a:lnTo>
                  <a:lnTo>
                    <a:pt x="358" y="62"/>
                  </a:lnTo>
                  <a:lnTo>
                    <a:pt x="348" y="69"/>
                  </a:lnTo>
                  <a:lnTo>
                    <a:pt x="335" y="77"/>
                  </a:lnTo>
                  <a:lnTo>
                    <a:pt x="325" y="74"/>
                  </a:lnTo>
                  <a:lnTo>
                    <a:pt x="314" y="82"/>
                  </a:lnTo>
                  <a:lnTo>
                    <a:pt x="302" y="83"/>
                  </a:lnTo>
                  <a:lnTo>
                    <a:pt x="292" y="90"/>
                  </a:lnTo>
                  <a:lnTo>
                    <a:pt x="280" y="90"/>
                  </a:lnTo>
                  <a:lnTo>
                    <a:pt x="271" y="96"/>
                  </a:lnTo>
                  <a:lnTo>
                    <a:pt x="259" y="102"/>
                  </a:lnTo>
                  <a:lnTo>
                    <a:pt x="248" y="103"/>
                  </a:lnTo>
                  <a:lnTo>
                    <a:pt x="236" y="103"/>
                  </a:lnTo>
                  <a:lnTo>
                    <a:pt x="226" y="110"/>
                  </a:lnTo>
                  <a:lnTo>
                    <a:pt x="214" y="106"/>
                  </a:lnTo>
                  <a:lnTo>
                    <a:pt x="205" y="106"/>
                  </a:lnTo>
                  <a:lnTo>
                    <a:pt x="191" y="106"/>
                  </a:lnTo>
                  <a:lnTo>
                    <a:pt x="182" y="104"/>
                  </a:lnTo>
                  <a:lnTo>
                    <a:pt x="169" y="106"/>
                  </a:lnTo>
                  <a:lnTo>
                    <a:pt x="157" y="100"/>
                  </a:lnTo>
                  <a:lnTo>
                    <a:pt x="145" y="95"/>
                  </a:lnTo>
                  <a:lnTo>
                    <a:pt x="135" y="95"/>
                  </a:lnTo>
                  <a:lnTo>
                    <a:pt x="123" y="90"/>
                  </a:lnTo>
                  <a:lnTo>
                    <a:pt x="114" y="91"/>
                  </a:lnTo>
                  <a:lnTo>
                    <a:pt x="95" y="85"/>
                  </a:lnTo>
                  <a:lnTo>
                    <a:pt x="84" y="79"/>
                  </a:lnTo>
                  <a:lnTo>
                    <a:pt x="66" y="74"/>
                  </a:lnTo>
                  <a:lnTo>
                    <a:pt x="55" y="74"/>
                  </a:lnTo>
                  <a:lnTo>
                    <a:pt x="45" y="67"/>
                  </a:lnTo>
                  <a:lnTo>
                    <a:pt x="34" y="67"/>
                  </a:lnTo>
                  <a:lnTo>
                    <a:pt x="22" y="69"/>
                  </a:lnTo>
                  <a:lnTo>
                    <a:pt x="11" y="63"/>
                  </a:lnTo>
                  <a:lnTo>
                    <a:pt x="0" y="63"/>
                  </a:lnTo>
                  <a:lnTo>
                    <a:pt x="9" y="57"/>
                  </a:lnTo>
                  <a:lnTo>
                    <a:pt x="5" y="5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01" name="Oval 337"/>
            <p:cNvSpPr>
              <a:spLocks noChangeArrowheads="1"/>
            </p:cNvSpPr>
            <p:nvPr/>
          </p:nvSpPr>
          <p:spPr bwMode="auto">
            <a:xfrm rot="21480000">
              <a:off x="146" y="39"/>
              <a:ext cx="52" cy="2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602" name="Group 338"/>
          <p:cNvGrpSpPr/>
          <p:nvPr/>
        </p:nvGrpSpPr>
        <p:grpSpPr bwMode="auto">
          <a:xfrm rot="-18444089">
            <a:off x="8197851" y="4500563"/>
            <a:ext cx="569912" cy="157163"/>
            <a:chOff x="0" y="0"/>
            <a:chExt cx="359" cy="111"/>
          </a:xfrm>
        </p:grpSpPr>
        <p:sp>
          <p:nvSpPr>
            <p:cNvPr id="11603" name="未知"/>
            <p:cNvSpPr/>
            <p:nvPr/>
          </p:nvSpPr>
          <p:spPr bwMode="auto">
            <a:xfrm>
              <a:off x="0" y="0"/>
              <a:ext cx="359" cy="111"/>
            </a:xfrm>
            <a:custGeom>
              <a:avLst/>
              <a:gdLst>
                <a:gd name="T0" fmla="*/ 16 w 359"/>
                <a:gd name="T1" fmla="*/ 50 h 111"/>
                <a:gd name="T2" fmla="*/ 37 w 359"/>
                <a:gd name="T3" fmla="*/ 44 h 111"/>
                <a:gd name="T4" fmla="*/ 59 w 359"/>
                <a:gd name="T5" fmla="*/ 36 h 111"/>
                <a:gd name="T6" fmla="*/ 88 w 359"/>
                <a:gd name="T7" fmla="*/ 24 h 111"/>
                <a:gd name="T8" fmla="*/ 111 w 359"/>
                <a:gd name="T9" fmla="*/ 15 h 111"/>
                <a:gd name="T10" fmla="*/ 132 w 359"/>
                <a:gd name="T11" fmla="*/ 4 h 111"/>
                <a:gd name="T12" fmla="*/ 153 w 359"/>
                <a:gd name="T13" fmla="*/ 1 h 111"/>
                <a:gd name="T14" fmla="*/ 178 w 359"/>
                <a:gd name="T15" fmla="*/ 0 h 111"/>
                <a:gd name="T16" fmla="*/ 206 w 359"/>
                <a:gd name="T17" fmla="*/ 11 h 111"/>
                <a:gd name="T18" fmla="*/ 228 w 359"/>
                <a:gd name="T19" fmla="*/ 9 h 111"/>
                <a:gd name="T20" fmla="*/ 251 w 359"/>
                <a:gd name="T21" fmla="*/ 22 h 111"/>
                <a:gd name="T22" fmla="*/ 273 w 359"/>
                <a:gd name="T23" fmla="*/ 36 h 111"/>
                <a:gd name="T24" fmla="*/ 297 w 359"/>
                <a:gd name="T25" fmla="*/ 46 h 111"/>
                <a:gd name="T26" fmla="*/ 325 w 359"/>
                <a:gd name="T27" fmla="*/ 57 h 111"/>
                <a:gd name="T28" fmla="*/ 352 w 359"/>
                <a:gd name="T29" fmla="*/ 62 h 111"/>
                <a:gd name="T30" fmla="*/ 358 w 359"/>
                <a:gd name="T31" fmla="*/ 62 h 111"/>
                <a:gd name="T32" fmla="*/ 335 w 359"/>
                <a:gd name="T33" fmla="*/ 77 h 111"/>
                <a:gd name="T34" fmla="*/ 314 w 359"/>
                <a:gd name="T35" fmla="*/ 82 h 111"/>
                <a:gd name="T36" fmla="*/ 292 w 359"/>
                <a:gd name="T37" fmla="*/ 90 h 111"/>
                <a:gd name="T38" fmla="*/ 271 w 359"/>
                <a:gd name="T39" fmla="*/ 96 h 111"/>
                <a:gd name="T40" fmla="*/ 248 w 359"/>
                <a:gd name="T41" fmla="*/ 103 h 111"/>
                <a:gd name="T42" fmla="*/ 226 w 359"/>
                <a:gd name="T43" fmla="*/ 110 h 111"/>
                <a:gd name="T44" fmla="*/ 205 w 359"/>
                <a:gd name="T45" fmla="*/ 106 h 111"/>
                <a:gd name="T46" fmla="*/ 182 w 359"/>
                <a:gd name="T47" fmla="*/ 104 h 111"/>
                <a:gd name="T48" fmla="*/ 157 w 359"/>
                <a:gd name="T49" fmla="*/ 100 h 111"/>
                <a:gd name="T50" fmla="*/ 135 w 359"/>
                <a:gd name="T51" fmla="*/ 95 h 111"/>
                <a:gd name="T52" fmla="*/ 114 w 359"/>
                <a:gd name="T53" fmla="*/ 91 h 111"/>
                <a:gd name="T54" fmla="*/ 84 w 359"/>
                <a:gd name="T55" fmla="*/ 79 h 111"/>
                <a:gd name="T56" fmla="*/ 55 w 359"/>
                <a:gd name="T57" fmla="*/ 74 h 111"/>
                <a:gd name="T58" fmla="*/ 34 w 359"/>
                <a:gd name="T59" fmla="*/ 67 h 111"/>
                <a:gd name="T60" fmla="*/ 11 w 359"/>
                <a:gd name="T61" fmla="*/ 63 h 111"/>
                <a:gd name="T62" fmla="*/ 9 w 359"/>
                <a:gd name="T63" fmla="*/ 5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9" h="111">
                  <a:moveTo>
                    <a:pt x="5" y="57"/>
                  </a:moveTo>
                  <a:lnTo>
                    <a:pt x="16" y="50"/>
                  </a:lnTo>
                  <a:lnTo>
                    <a:pt x="26" y="49"/>
                  </a:lnTo>
                  <a:lnTo>
                    <a:pt x="37" y="44"/>
                  </a:lnTo>
                  <a:lnTo>
                    <a:pt x="49" y="44"/>
                  </a:lnTo>
                  <a:lnTo>
                    <a:pt x="59" y="36"/>
                  </a:lnTo>
                  <a:lnTo>
                    <a:pt x="71" y="29"/>
                  </a:lnTo>
                  <a:lnTo>
                    <a:pt x="88" y="24"/>
                  </a:lnTo>
                  <a:lnTo>
                    <a:pt x="99" y="16"/>
                  </a:lnTo>
                  <a:lnTo>
                    <a:pt x="111" y="15"/>
                  </a:lnTo>
                  <a:lnTo>
                    <a:pt x="120" y="4"/>
                  </a:lnTo>
                  <a:lnTo>
                    <a:pt x="132" y="4"/>
                  </a:lnTo>
                  <a:lnTo>
                    <a:pt x="143" y="3"/>
                  </a:lnTo>
                  <a:lnTo>
                    <a:pt x="153" y="1"/>
                  </a:lnTo>
                  <a:lnTo>
                    <a:pt x="165" y="1"/>
                  </a:lnTo>
                  <a:lnTo>
                    <a:pt x="178" y="0"/>
                  </a:lnTo>
                  <a:lnTo>
                    <a:pt x="187" y="7"/>
                  </a:lnTo>
                  <a:lnTo>
                    <a:pt x="206" y="11"/>
                  </a:lnTo>
                  <a:lnTo>
                    <a:pt x="218" y="11"/>
                  </a:lnTo>
                  <a:lnTo>
                    <a:pt x="228" y="9"/>
                  </a:lnTo>
                  <a:lnTo>
                    <a:pt x="239" y="17"/>
                  </a:lnTo>
                  <a:lnTo>
                    <a:pt x="251" y="22"/>
                  </a:lnTo>
                  <a:lnTo>
                    <a:pt x="261" y="28"/>
                  </a:lnTo>
                  <a:lnTo>
                    <a:pt x="273" y="36"/>
                  </a:lnTo>
                  <a:lnTo>
                    <a:pt x="286" y="41"/>
                  </a:lnTo>
                  <a:lnTo>
                    <a:pt x="297" y="46"/>
                  </a:lnTo>
                  <a:lnTo>
                    <a:pt x="313" y="52"/>
                  </a:lnTo>
                  <a:lnTo>
                    <a:pt x="325" y="57"/>
                  </a:lnTo>
                  <a:lnTo>
                    <a:pt x="335" y="57"/>
                  </a:lnTo>
                  <a:lnTo>
                    <a:pt x="352" y="62"/>
                  </a:lnTo>
                  <a:lnTo>
                    <a:pt x="347" y="79"/>
                  </a:lnTo>
                  <a:lnTo>
                    <a:pt x="358" y="62"/>
                  </a:lnTo>
                  <a:lnTo>
                    <a:pt x="348" y="69"/>
                  </a:lnTo>
                  <a:lnTo>
                    <a:pt x="335" y="77"/>
                  </a:lnTo>
                  <a:lnTo>
                    <a:pt x="325" y="74"/>
                  </a:lnTo>
                  <a:lnTo>
                    <a:pt x="314" y="82"/>
                  </a:lnTo>
                  <a:lnTo>
                    <a:pt x="302" y="83"/>
                  </a:lnTo>
                  <a:lnTo>
                    <a:pt x="292" y="90"/>
                  </a:lnTo>
                  <a:lnTo>
                    <a:pt x="280" y="90"/>
                  </a:lnTo>
                  <a:lnTo>
                    <a:pt x="271" y="96"/>
                  </a:lnTo>
                  <a:lnTo>
                    <a:pt x="259" y="102"/>
                  </a:lnTo>
                  <a:lnTo>
                    <a:pt x="248" y="103"/>
                  </a:lnTo>
                  <a:lnTo>
                    <a:pt x="236" y="103"/>
                  </a:lnTo>
                  <a:lnTo>
                    <a:pt x="226" y="110"/>
                  </a:lnTo>
                  <a:lnTo>
                    <a:pt x="214" y="106"/>
                  </a:lnTo>
                  <a:lnTo>
                    <a:pt x="205" y="106"/>
                  </a:lnTo>
                  <a:lnTo>
                    <a:pt x="191" y="106"/>
                  </a:lnTo>
                  <a:lnTo>
                    <a:pt x="182" y="104"/>
                  </a:lnTo>
                  <a:lnTo>
                    <a:pt x="169" y="106"/>
                  </a:lnTo>
                  <a:lnTo>
                    <a:pt x="157" y="100"/>
                  </a:lnTo>
                  <a:lnTo>
                    <a:pt x="145" y="95"/>
                  </a:lnTo>
                  <a:lnTo>
                    <a:pt x="135" y="95"/>
                  </a:lnTo>
                  <a:lnTo>
                    <a:pt x="123" y="90"/>
                  </a:lnTo>
                  <a:lnTo>
                    <a:pt x="114" y="91"/>
                  </a:lnTo>
                  <a:lnTo>
                    <a:pt x="95" y="85"/>
                  </a:lnTo>
                  <a:lnTo>
                    <a:pt x="84" y="79"/>
                  </a:lnTo>
                  <a:lnTo>
                    <a:pt x="66" y="74"/>
                  </a:lnTo>
                  <a:lnTo>
                    <a:pt x="55" y="74"/>
                  </a:lnTo>
                  <a:lnTo>
                    <a:pt x="45" y="67"/>
                  </a:lnTo>
                  <a:lnTo>
                    <a:pt x="34" y="67"/>
                  </a:lnTo>
                  <a:lnTo>
                    <a:pt x="22" y="69"/>
                  </a:lnTo>
                  <a:lnTo>
                    <a:pt x="11" y="63"/>
                  </a:lnTo>
                  <a:lnTo>
                    <a:pt x="0" y="63"/>
                  </a:lnTo>
                  <a:lnTo>
                    <a:pt x="9" y="57"/>
                  </a:lnTo>
                  <a:lnTo>
                    <a:pt x="5" y="57"/>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04" name="Oval 340"/>
            <p:cNvSpPr>
              <a:spLocks noChangeArrowheads="1"/>
            </p:cNvSpPr>
            <p:nvPr/>
          </p:nvSpPr>
          <p:spPr bwMode="auto">
            <a:xfrm rot="21480000">
              <a:off x="146" y="39"/>
              <a:ext cx="52" cy="2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605" name="AutoShape 341"/>
          <p:cNvSpPr>
            <a:spLocks noChangeArrowheads="1"/>
          </p:cNvSpPr>
          <p:nvPr/>
        </p:nvSpPr>
        <p:spPr bwMode="auto">
          <a:xfrm>
            <a:off x="2286001" y="2771775"/>
            <a:ext cx="3579813" cy="613470"/>
          </a:xfrm>
          <a:prstGeom prst="bevel">
            <a:avLst>
              <a:gd name="adj" fmla="val 12500"/>
            </a:avLst>
          </a:prstGeom>
          <a:solidFill>
            <a:srgbClr val="0000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a:spAutoFit/>
          </a:bodyPr>
          <a:lstStyle/>
          <a:p>
            <a:pPr algn="ctr" eaLnBrk="1" hangingPunct="1"/>
            <a:r>
              <a:rPr lang="zh-CN" altLang="en-US" sz="2400" b="1" dirty="0">
                <a:solidFill>
                  <a:srgbClr val="FF0000"/>
                </a:solidFill>
                <a:ea typeface="黑体" panose="02010609060101010101" pitchFamily="49" charset="-122"/>
              </a:rPr>
              <a:t>早期斑块破裂的位置</a:t>
            </a:r>
          </a:p>
        </p:txBody>
      </p:sp>
      <p:sp>
        <p:nvSpPr>
          <p:cNvPr id="11606" name="AutoShape 342"/>
          <p:cNvSpPr>
            <a:spLocks noChangeArrowheads="1"/>
          </p:cNvSpPr>
          <p:nvPr/>
        </p:nvSpPr>
        <p:spPr bwMode="auto">
          <a:xfrm>
            <a:off x="6867526" y="304801"/>
            <a:ext cx="1743075" cy="1104245"/>
          </a:xfrm>
          <a:prstGeom prst="bevel">
            <a:avLst>
              <a:gd name="adj" fmla="val 12500"/>
            </a:avLst>
          </a:prstGeom>
          <a:solidFill>
            <a:srgbClr val="0000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a:spAutoFit/>
          </a:bodyPr>
          <a:lstStyle/>
          <a:p>
            <a:pPr algn="ctr" eaLnBrk="1" hangingPunct="1"/>
            <a:r>
              <a:rPr lang="zh-CN" altLang="en-US" sz="2400" b="1" dirty="0">
                <a:solidFill>
                  <a:srgbClr val="FF0000"/>
                </a:solidFill>
                <a:ea typeface="黑体" panose="02010609060101010101" pitchFamily="49" charset="-122"/>
              </a:rPr>
              <a:t>溶解中</a:t>
            </a:r>
          </a:p>
          <a:p>
            <a:pPr algn="ctr" eaLnBrk="1" hangingPunct="1"/>
            <a:r>
              <a:rPr lang="zh-CN" altLang="en-US" sz="2400" b="1" dirty="0">
                <a:solidFill>
                  <a:srgbClr val="FF0000"/>
                </a:solidFill>
                <a:ea typeface="黑体" panose="02010609060101010101" pitchFamily="49" charset="-122"/>
              </a:rPr>
              <a:t>的血栓</a:t>
            </a:r>
          </a:p>
        </p:txBody>
      </p:sp>
      <p:sp>
        <p:nvSpPr>
          <p:cNvPr id="11607" name="未知"/>
          <p:cNvSpPr/>
          <p:nvPr/>
        </p:nvSpPr>
        <p:spPr bwMode="auto">
          <a:xfrm>
            <a:off x="6259513" y="3209926"/>
            <a:ext cx="2290762" cy="1152525"/>
          </a:xfrm>
          <a:custGeom>
            <a:avLst/>
            <a:gdLst>
              <a:gd name="T0" fmla="*/ 0 w 1623"/>
              <a:gd name="T1" fmla="*/ 137 h 726"/>
              <a:gd name="T2" fmla="*/ 160 w 1623"/>
              <a:gd name="T3" fmla="*/ 121 h 726"/>
              <a:gd name="T4" fmla="*/ 450 w 1623"/>
              <a:gd name="T5" fmla="*/ 0 h 726"/>
              <a:gd name="T6" fmla="*/ 815 w 1623"/>
              <a:gd name="T7" fmla="*/ 7 h 726"/>
              <a:gd name="T8" fmla="*/ 876 w 1623"/>
              <a:gd name="T9" fmla="*/ 30 h 726"/>
              <a:gd name="T10" fmla="*/ 1135 w 1623"/>
              <a:gd name="T11" fmla="*/ 114 h 726"/>
              <a:gd name="T12" fmla="*/ 1242 w 1623"/>
              <a:gd name="T13" fmla="*/ 182 h 726"/>
              <a:gd name="T14" fmla="*/ 1311 w 1623"/>
              <a:gd name="T15" fmla="*/ 274 h 726"/>
              <a:gd name="T16" fmla="*/ 1402 w 1623"/>
              <a:gd name="T17" fmla="*/ 342 h 726"/>
              <a:gd name="T18" fmla="*/ 1463 w 1623"/>
              <a:gd name="T19" fmla="*/ 396 h 726"/>
              <a:gd name="T20" fmla="*/ 1539 w 1623"/>
              <a:gd name="T21" fmla="*/ 502 h 726"/>
              <a:gd name="T22" fmla="*/ 1570 w 1623"/>
              <a:gd name="T23" fmla="*/ 601 h 726"/>
              <a:gd name="T24" fmla="*/ 1608 w 1623"/>
              <a:gd name="T25" fmla="*/ 655 h 726"/>
              <a:gd name="T26" fmla="*/ 1608 w 1623"/>
              <a:gd name="T27" fmla="*/ 723 h 726"/>
              <a:gd name="T28" fmla="*/ 1554 w 1623"/>
              <a:gd name="T29" fmla="*/ 708 h 726"/>
              <a:gd name="T30" fmla="*/ 1478 w 1623"/>
              <a:gd name="T31" fmla="*/ 640 h 726"/>
              <a:gd name="T32" fmla="*/ 1387 w 1623"/>
              <a:gd name="T33" fmla="*/ 563 h 726"/>
              <a:gd name="T34" fmla="*/ 1265 w 1623"/>
              <a:gd name="T35" fmla="*/ 464 h 726"/>
              <a:gd name="T36" fmla="*/ 1219 w 1623"/>
              <a:gd name="T37" fmla="*/ 434 h 726"/>
              <a:gd name="T38" fmla="*/ 1128 w 1623"/>
              <a:gd name="T39" fmla="*/ 403 h 726"/>
              <a:gd name="T40" fmla="*/ 1067 w 1623"/>
              <a:gd name="T41" fmla="*/ 441 h 726"/>
              <a:gd name="T42" fmla="*/ 1128 w 1623"/>
              <a:gd name="T43" fmla="*/ 548 h 726"/>
              <a:gd name="T44" fmla="*/ 1143 w 1623"/>
              <a:gd name="T45" fmla="*/ 571 h 726"/>
              <a:gd name="T46" fmla="*/ 1212 w 1623"/>
              <a:gd name="T47" fmla="*/ 647 h 726"/>
              <a:gd name="T48" fmla="*/ 1204 w 1623"/>
              <a:gd name="T49" fmla="*/ 678 h 726"/>
              <a:gd name="T50" fmla="*/ 1029 w 1623"/>
              <a:gd name="T51" fmla="*/ 586 h 726"/>
              <a:gd name="T52" fmla="*/ 930 w 1623"/>
              <a:gd name="T53" fmla="*/ 571 h 726"/>
              <a:gd name="T54" fmla="*/ 709 w 1623"/>
              <a:gd name="T55" fmla="*/ 518 h 726"/>
              <a:gd name="T56" fmla="*/ 434 w 1623"/>
              <a:gd name="T57" fmla="*/ 533 h 726"/>
              <a:gd name="T58" fmla="*/ 160 w 1623"/>
              <a:gd name="T59" fmla="*/ 480 h 726"/>
              <a:gd name="T60" fmla="*/ 114 w 1623"/>
              <a:gd name="T61" fmla="*/ 403 h 726"/>
              <a:gd name="T62" fmla="*/ 221 w 1623"/>
              <a:gd name="T63" fmla="*/ 335 h 726"/>
              <a:gd name="T64" fmla="*/ 297 w 1623"/>
              <a:gd name="T65" fmla="*/ 320 h 726"/>
              <a:gd name="T66" fmla="*/ 488 w 1623"/>
              <a:gd name="T67" fmla="*/ 274 h 726"/>
              <a:gd name="T68" fmla="*/ 617 w 1623"/>
              <a:gd name="T69" fmla="*/ 236 h 726"/>
              <a:gd name="T70" fmla="*/ 610 w 1623"/>
              <a:gd name="T71" fmla="*/ 213 h 726"/>
              <a:gd name="T72" fmla="*/ 457 w 1623"/>
              <a:gd name="T73" fmla="*/ 175 h 726"/>
              <a:gd name="T74" fmla="*/ 290 w 1623"/>
              <a:gd name="T75" fmla="*/ 182 h 726"/>
              <a:gd name="T76" fmla="*/ 206 w 1623"/>
              <a:gd name="T77" fmla="*/ 160 h 726"/>
              <a:gd name="T78" fmla="*/ 0 w 1623"/>
              <a:gd name="T79" fmla="*/ 137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3" h="726">
                <a:moveTo>
                  <a:pt x="0" y="137"/>
                </a:moveTo>
                <a:cubicBezTo>
                  <a:pt x="63" y="145"/>
                  <a:pt x="96" y="135"/>
                  <a:pt x="160" y="121"/>
                </a:cubicBezTo>
                <a:cubicBezTo>
                  <a:pt x="236" y="47"/>
                  <a:pt x="344" y="13"/>
                  <a:pt x="450" y="0"/>
                </a:cubicBezTo>
                <a:cubicBezTo>
                  <a:pt x="571" y="2"/>
                  <a:pt x="693" y="2"/>
                  <a:pt x="815" y="7"/>
                </a:cubicBezTo>
                <a:cubicBezTo>
                  <a:pt x="836" y="7"/>
                  <a:pt x="855" y="23"/>
                  <a:pt x="876" y="30"/>
                </a:cubicBezTo>
                <a:cubicBezTo>
                  <a:pt x="950" y="52"/>
                  <a:pt x="1074" y="76"/>
                  <a:pt x="1135" y="114"/>
                </a:cubicBezTo>
                <a:cubicBezTo>
                  <a:pt x="1161" y="130"/>
                  <a:pt x="1210" y="172"/>
                  <a:pt x="1242" y="182"/>
                </a:cubicBezTo>
                <a:cubicBezTo>
                  <a:pt x="1290" y="217"/>
                  <a:pt x="1273" y="235"/>
                  <a:pt x="1311" y="274"/>
                </a:cubicBezTo>
                <a:cubicBezTo>
                  <a:pt x="1342" y="305"/>
                  <a:pt x="1365" y="318"/>
                  <a:pt x="1402" y="342"/>
                </a:cubicBezTo>
                <a:cubicBezTo>
                  <a:pt x="1422" y="355"/>
                  <a:pt x="1443" y="381"/>
                  <a:pt x="1463" y="396"/>
                </a:cubicBezTo>
                <a:cubicBezTo>
                  <a:pt x="1485" y="432"/>
                  <a:pt x="1519" y="464"/>
                  <a:pt x="1539" y="502"/>
                </a:cubicBezTo>
                <a:cubicBezTo>
                  <a:pt x="1554" y="532"/>
                  <a:pt x="1554" y="570"/>
                  <a:pt x="1570" y="601"/>
                </a:cubicBezTo>
                <a:cubicBezTo>
                  <a:pt x="1579" y="620"/>
                  <a:pt x="1595" y="636"/>
                  <a:pt x="1608" y="655"/>
                </a:cubicBezTo>
                <a:cubicBezTo>
                  <a:pt x="1609" y="661"/>
                  <a:pt x="1623" y="713"/>
                  <a:pt x="1608" y="723"/>
                </a:cubicBezTo>
                <a:cubicBezTo>
                  <a:pt x="1603" y="726"/>
                  <a:pt x="1561" y="710"/>
                  <a:pt x="1554" y="708"/>
                </a:cubicBezTo>
                <a:cubicBezTo>
                  <a:pt x="1529" y="675"/>
                  <a:pt x="1514" y="657"/>
                  <a:pt x="1478" y="640"/>
                </a:cubicBezTo>
                <a:cubicBezTo>
                  <a:pt x="1451" y="604"/>
                  <a:pt x="1417" y="592"/>
                  <a:pt x="1387" y="563"/>
                </a:cubicBezTo>
                <a:cubicBezTo>
                  <a:pt x="1343" y="520"/>
                  <a:pt x="1311" y="498"/>
                  <a:pt x="1265" y="464"/>
                </a:cubicBezTo>
                <a:cubicBezTo>
                  <a:pt x="1218" y="429"/>
                  <a:pt x="1265" y="448"/>
                  <a:pt x="1219" y="434"/>
                </a:cubicBezTo>
                <a:cubicBezTo>
                  <a:pt x="1187" y="413"/>
                  <a:pt x="1166" y="409"/>
                  <a:pt x="1128" y="403"/>
                </a:cubicBezTo>
                <a:cubicBezTo>
                  <a:pt x="1095" y="411"/>
                  <a:pt x="1077" y="407"/>
                  <a:pt x="1067" y="441"/>
                </a:cubicBezTo>
                <a:cubicBezTo>
                  <a:pt x="1084" y="503"/>
                  <a:pt x="1088" y="502"/>
                  <a:pt x="1128" y="548"/>
                </a:cubicBezTo>
                <a:cubicBezTo>
                  <a:pt x="1133" y="554"/>
                  <a:pt x="1136" y="565"/>
                  <a:pt x="1143" y="571"/>
                </a:cubicBezTo>
                <a:cubicBezTo>
                  <a:pt x="1184" y="606"/>
                  <a:pt x="1190" y="584"/>
                  <a:pt x="1212" y="647"/>
                </a:cubicBezTo>
                <a:cubicBezTo>
                  <a:pt x="1209" y="657"/>
                  <a:pt x="1214" y="676"/>
                  <a:pt x="1204" y="678"/>
                </a:cubicBezTo>
                <a:cubicBezTo>
                  <a:pt x="1156" y="683"/>
                  <a:pt x="1070" y="606"/>
                  <a:pt x="1029" y="586"/>
                </a:cubicBezTo>
                <a:cubicBezTo>
                  <a:pt x="999" y="571"/>
                  <a:pt x="963" y="574"/>
                  <a:pt x="930" y="571"/>
                </a:cubicBezTo>
                <a:cubicBezTo>
                  <a:pt x="856" y="589"/>
                  <a:pt x="782" y="531"/>
                  <a:pt x="709" y="518"/>
                </a:cubicBezTo>
                <a:cubicBezTo>
                  <a:pt x="569" y="528"/>
                  <a:pt x="596" y="541"/>
                  <a:pt x="434" y="533"/>
                </a:cubicBezTo>
                <a:cubicBezTo>
                  <a:pt x="331" y="505"/>
                  <a:pt x="270" y="487"/>
                  <a:pt x="160" y="480"/>
                </a:cubicBezTo>
                <a:cubicBezTo>
                  <a:pt x="129" y="458"/>
                  <a:pt x="123" y="438"/>
                  <a:pt x="114" y="403"/>
                </a:cubicBezTo>
                <a:cubicBezTo>
                  <a:pt x="147" y="381"/>
                  <a:pt x="183" y="347"/>
                  <a:pt x="221" y="335"/>
                </a:cubicBezTo>
                <a:cubicBezTo>
                  <a:pt x="274" y="316"/>
                  <a:pt x="206" y="338"/>
                  <a:pt x="297" y="320"/>
                </a:cubicBezTo>
                <a:cubicBezTo>
                  <a:pt x="362" y="306"/>
                  <a:pt x="421" y="282"/>
                  <a:pt x="488" y="274"/>
                </a:cubicBezTo>
                <a:cubicBezTo>
                  <a:pt x="531" y="256"/>
                  <a:pt x="571" y="244"/>
                  <a:pt x="617" y="236"/>
                </a:cubicBezTo>
                <a:cubicBezTo>
                  <a:pt x="614" y="228"/>
                  <a:pt x="617" y="216"/>
                  <a:pt x="610" y="213"/>
                </a:cubicBezTo>
                <a:cubicBezTo>
                  <a:pt x="579" y="197"/>
                  <a:pt x="498" y="187"/>
                  <a:pt x="457" y="175"/>
                </a:cubicBezTo>
                <a:cubicBezTo>
                  <a:pt x="401" y="177"/>
                  <a:pt x="345" y="182"/>
                  <a:pt x="290" y="182"/>
                </a:cubicBezTo>
                <a:cubicBezTo>
                  <a:pt x="227" y="182"/>
                  <a:pt x="260" y="172"/>
                  <a:pt x="206" y="160"/>
                </a:cubicBezTo>
                <a:cubicBezTo>
                  <a:pt x="140" y="144"/>
                  <a:pt x="65" y="141"/>
                  <a:pt x="0" y="137"/>
                </a:cubicBezTo>
                <a:close/>
              </a:path>
            </a:pathLst>
          </a:custGeom>
          <a:solidFill>
            <a:srgbClr val="FE3A5B"/>
          </a:solidFill>
          <a:ln w="12700" cap="flat"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08" name="AutoShape 344"/>
          <p:cNvSpPr>
            <a:spLocks noChangeArrowheads="1"/>
          </p:cNvSpPr>
          <p:nvPr/>
        </p:nvSpPr>
        <p:spPr bwMode="auto">
          <a:xfrm rot="17149898">
            <a:off x="6407945" y="2690020"/>
            <a:ext cx="166687" cy="1330325"/>
          </a:xfrm>
          <a:prstGeom prst="downArrow">
            <a:avLst>
              <a:gd name="adj1" fmla="val 50000"/>
              <a:gd name="adj2" fmla="val 199524"/>
            </a:avLst>
          </a:prstGeom>
          <a:solidFill>
            <a:schemeClr val="tx1"/>
          </a:solidFill>
          <a:ln w="12700" cmpd="sng">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09" name="AutoShape 345"/>
          <p:cNvSpPr>
            <a:spLocks noChangeArrowheads="1"/>
          </p:cNvSpPr>
          <p:nvPr/>
        </p:nvSpPr>
        <p:spPr bwMode="auto">
          <a:xfrm>
            <a:off x="8218488" y="2514601"/>
            <a:ext cx="2449512" cy="1104245"/>
          </a:xfrm>
          <a:prstGeom prst="bevel">
            <a:avLst>
              <a:gd name="adj" fmla="val 12500"/>
            </a:avLst>
          </a:prstGeom>
          <a:solidFill>
            <a:srgbClr val="0000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a:spAutoFit/>
          </a:bodyPr>
          <a:lstStyle/>
          <a:p>
            <a:pPr algn="ctr" eaLnBrk="1" hangingPunct="1"/>
            <a:r>
              <a:rPr lang="zh-CN" altLang="en-US" sz="2400" dirty="0">
                <a:solidFill>
                  <a:srgbClr val="FF0000"/>
                </a:solidFill>
                <a:ea typeface="黑体" panose="02010609060101010101" pitchFamily="49" charset="-122"/>
              </a:rPr>
              <a:t>新平滑肌细胞的募集</a:t>
            </a:r>
          </a:p>
        </p:txBody>
      </p:sp>
      <p:sp>
        <p:nvSpPr>
          <p:cNvPr id="11610" name="AutoShape 346"/>
          <p:cNvSpPr>
            <a:spLocks noChangeArrowheads="1"/>
          </p:cNvSpPr>
          <p:nvPr/>
        </p:nvSpPr>
        <p:spPr bwMode="auto">
          <a:xfrm rot="17141373" flipV="1">
            <a:off x="8465345" y="3980657"/>
            <a:ext cx="1211262" cy="136525"/>
          </a:xfrm>
          <a:prstGeom prst="leftArrow">
            <a:avLst>
              <a:gd name="adj1" fmla="val 50000"/>
              <a:gd name="adj2" fmla="val 221802"/>
            </a:avLst>
          </a:prstGeom>
          <a:solidFill>
            <a:schemeClr val="tx1"/>
          </a:solidFill>
          <a:ln w="12700" cmpd="sng">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ctr" eaLnBrk="1" hangingPunct="1"/>
            <a:endParaRPr lang="en-US" altLang="zh-CN" sz="2800">
              <a:solidFill>
                <a:schemeClr val="accent1"/>
              </a:solidFill>
              <a:ea typeface="黑体" panose="02010609060101010101" pitchFamily="49" charset="-122"/>
            </a:endParaRPr>
          </a:p>
        </p:txBody>
      </p:sp>
      <p:sp>
        <p:nvSpPr>
          <p:cNvPr id="11611" name="Text Box 347"/>
          <p:cNvSpPr txBox="1">
            <a:spLocks noChangeArrowheads="1"/>
          </p:cNvSpPr>
          <p:nvPr/>
        </p:nvSpPr>
        <p:spPr bwMode="auto">
          <a:xfrm>
            <a:off x="2391306" y="900772"/>
            <a:ext cx="339989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zh-CN" altLang="en-US" sz="2800" b="1" dirty="0" smtClean="0"/>
              <a:t>      斑块</a:t>
            </a:r>
            <a:r>
              <a:rPr lang="zh-CN" altLang="en-US" sz="2800" b="1" dirty="0"/>
              <a:t>趋向稳定</a:t>
            </a:r>
          </a:p>
        </p:txBody>
      </p:sp>
      <p:sp>
        <p:nvSpPr>
          <p:cNvPr id="11612" name="Rectangle 348"/>
          <p:cNvSpPr>
            <a:spLocks noChangeArrowheads="1"/>
          </p:cNvSpPr>
          <p:nvPr/>
        </p:nvSpPr>
        <p:spPr bwMode="auto">
          <a:xfrm>
            <a:off x="2220914" y="1781175"/>
            <a:ext cx="7469187" cy="742950"/>
          </a:xfrm>
          <a:prstGeom prst="rect">
            <a:avLst/>
          </a:prstGeom>
          <a:solidFill>
            <a:srgbClr val="F6BF69"/>
          </a:solidFill>
          <a:ln w="12700" cmpd="sng">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13" name="Line 349"/>
          <p:cNvSpPr>
            <a:spLocks noChangeShapeType="1"/>
          </p:cNvSpPr>
          <p:nvPr/>
        </p:nvSpPr>
        <p:spPr bwMode="auto">
          <a:xfrm>
            <a:off x="2290763" y="2524125"/>
            <a:ext cx="7327900" cy="0"/>
          </a:xfrm>
          <a:prstGeom prst="line">
            <a:avLst/>
          </a:prstGeom>
          <a:noFill/>
          <a:ln w="50800" cmpd="sng">
            <a:solidFill>
              <a:srgbClr val="000000"/>
            </a:solidFill>
            <a:prstDash val="lg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14" name="未知"/>
          <p:cNvSpPr/>
          <p:nvPr/>
        </p:nvSpPr>
        <p:spPr bwMode="auto">
          <a:xfrm>
            <a:off x="2279650" y="1824039"/>
            <a:ext cx="679450" cy="236537"/>
          </a:xfrm>
          <a:custGeom>
            <a:avLst/>
            <a:gdLst>
              <a:gd name="T0" fmla="*/ 22 w 482"/>
              <a:gd name="T1" fmla="*/ 58 h 149"/>
              <a:gd name="T2" fmla="*/ 52 w 482"/>
              <a:gd name="T3" fmla="*/ 50 h 149"/>
              <a:gd name="T4" fmla="*/ 82 w 482"/>
              <a:gd name="T5" fmla="*/ 41 h 149"/>
              <a:gd name="T6" fmla="*/ 120 w 482"/>
              <a:gd name="T7" fmla="*/ 25 h 149"/>
              <a:gd name="T8" fmla="*/ 151 w 482"/>
              <a:gd name="T9" fmla="*/ 17 h 149"/>
              <a:gd name="T10" fmla="*/ 180 w 482"/>
              <a:gd name="T11" fmla="*/ 0 h 149"/>
              <a:gd name="T12" fmla="*/ 210 w 482"/>
              <a:gd name="T13" fmla="*/ 0 h 149"/>
              <a:gd name="T14" fmla="*/ 240 w 482"/>
              <a:gd name="T15" fmla="*/ 0 h 149"/>
              <a:gd name="T16" fmla="*/ 277 w 482"/>
              <a:gd name="T17" fmla="*/ 17 h 149"/>
              <a:gd name="T18" fmla="*/ 308 w 482"/>
              <a:gd name="T19" fmla="*/ 17 h 149"/>
              <a:gd name="T20" fmla="*/ 338 w 482"/>
              <a:gd name="T21" fmla="*/ 33 h 149"/>
              <a:gd name="T22" fmla="*/ 368 w 482"/>
              <a:gd name="T23" fmla="*/ 50 h 149"/>
              <a:gd name="T24" fmla="*/ 397 w 482"/>
              <a:gd name="T25" fmla="*/ 66 h 149"/>
              <a:gd name="T26" fmla="*/ 436 w 482"/>
              <a:gd name="T27" fmla="*/ 82 h 149"/>
              <a:gd name="T28" fmla="*/ 473 w 482"/>
              <a:gd name="T29" fmla="*/ 90 h 149"/>
              <a:gd name="T30" fmla="*/ 481 w 482"/>
              <a:gd name="T31" fmla="*/ 90 h 149"/>
              <a:gd name="T32" fmla="*/ 450 w 482"/>
              <a:gd name="T33" fmla="*/ 107 h 149"/>
              <a:gd name="T34" fmla="*/ 421 w 482"/>
              <a:gd name="T35" fmla="*/ 115 h 149"/>
              <a:gd name="T36" fmla="*/ 391 w 482"/>
              <a:gd name="T37" fmla="*/ 123 h 149"/>
              <a:gd name="T38" fmla="*/ 361 w 482"/>
              <a:gd name="T39" fmla="*/ 132 h 149"/>
              <a:gd name="T40" fmla="*/ 330 w 482"/>
              <a:gd name="T41" fmla="*/ 140 h 149"/>
              <a:gd name="T42" fmla="*/ 300 w 482"/>
              <a:gd name="T43" fmla="*/ 148 h 149"/>
              <a:gd name="T44" fmla="*/ 271 w 482"/>
              <a:gd name="T45" fmla="*/ 140 h 149"/>
              <a:gd name="T46" fmla="*/ 240 w 482"/>
              <a:gd name="T47" fmla="*/ 140 h 149"/>
              <a:gd name="T48" fmla="*/ 210 w 482"/>
              <a:gd name="T49" fmla="*/ 132 h 149"/>
              <a:gd name="T50" fmla="*/ 180 w 482"/>
              <a:gd name="T51" fmla="*/ 123 h 149"/>
              <a:gd name="T52" fmla="*/ 151 w 482"/>
              <a:gd name="T53" fmla="*/ 115 h 149"/>
              <a:gd name="T54" fmla="*/ 112 w 482"/>
              <a:gd name="T55" fmla="*/ 99 h 149"/>
              <a:gd name="T56" fmla="*/ 75 w 482"/>
              <a:gd name="T57" fmla="*/ 90 h 149"/>
              <a:gd name="T58" fmla="*/ 45 w 482"/>
              <a:gd name="T59" fmla="*/ 82 h 149"/>
              <a:gd name="T60" fmla="*/ 15 w 482"/>
              <a:gd name="T61" fmla="*/ 74 h 149"/>
              <a:gd name="T62" fmla="*/ 15 w 482"/>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1"/>
                </a:lnTo>
                <a:lnTo>
                  <a:pt x="481" y="90"/>
                </a:lnTo>
                <a:lnTo>
                  <a:pt x="466" y="99"/>
                </a:lnTo>
                <a:lnTo>
                  <a:pt x="450" y="107"/>
                </a:lnTo>
                <a:lnTo>
                  <a:pt x="436" y="107"/>
                </a:lnTo>
                <a:lnTo>
                  <a:pt x="421" y="115"/>
                </a:lnTo>
                <a:lnTo>
                  <a:pt x="405" y="115"/>
                </a:lnTo>
                <a:lnTo>
                  <a:pt x="391" y="123"/>
                </a:lnTo>
                <a:lnTo>
                  <a:pt x="375" y="123"/>
                </a:lnTo>
                <a:lnTo>
                  <a:pt x="361" y="132"/>
                </a:lnTo>
                <a:lnTo>
                  <a:pt x="346" y="140"/>
                </a:lnTo>
                <a:lnTo>
                  <a:pt x="330" y="140"/>
                </a:lnTo>
                <a:lnTo>
                  <a:pt x="316" y="140"/>
                </a:lnTo>
                <a:lnTo>
                  <a:pt x="300" y="148"/>
                </a:lnTo>
                <a:lnTo>
                  <a:pt x="285" y="140"/>
                </a:lnTo>
                <a:lnTo>
                  <a:pt x="271" y="140"/>
                </a:lnTo>
                <a:lnTo>
                  <a:pt x="255" y="140"/>
                </a:lnTo>
                <a:lnTo>
                  <a:pt x="240" y="140"/>
                </a:lnTo>
                <a:lnTo>
                  <a:pt x="224" y="140"/>
                </a:lnTo>
                <a:lnTo>
                  <a:pt x="210" y="132"/>
                </a:lnTo>
                <a:lnTo>
                  <a:pt x="195"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15" name="Oval 351"/>
          <p:cNvSpPr>
            <a:spLocks noChangeArrowheads="1"/>
          </p:cNvSpPr>
          <p:nvPr/>
        </p:nvSpPr>
        <p:spPr bwMode="auto">
          <a:xfrm>
            <a:off x="2557464" y="1897064"/>
            <a:ext cx="103187" cy="5238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16" name="未知"/>
          <p:cNvSpPr/>
          <p:nvPr/>
        </p:nvSpPr>
        <p:spPr bwMode="auto">
          <a:xfrm>
            <a:off x="4886325" y="1901826"/>
            <a:ext cx="681038" cy="238125"/>
          </a:xfrm>
          <a:custGeom>
            <a:avLst/>
            <a:gdLst>
              <a:gd name="T0" fmla="*/ 22 w 482"/>
              <a:gd name="T1" fmla="*/ 58 h 150"/>
              <a:gd name="T2" fmla="*/ 52 w 482"/>
              <a:gd name="T3" fmla="*/ 50 h 150"/>
              <a:gd name="T4" fmla="*/ 82 w 482"/>
              <a:gd name="T5" fmla="*/ 42 h 150"/>
              <a:gd name="T6" fmla="*/ 120 w 482"/>
              <a:gd name="T7" fmla="*/ 25 h 150"/>
              <a:gd name="T8" fmla="*/ 151 w 482"/>
              <a:gd name="T9" fmla="*/ 17 h 150"/>
              <a:gd name="T10" fmla="*/ 180 w 482"/>
              <a:gd name="T11" fmla="*/ 0 h 150"/>
              <a:gd name="T12" fmla="*/ 210 w 482"/>
              <a:gd name="T13" fmla="*/ 0 h 150"/>
              <a:gd name="T14" fmla="*/ 240 w 482"/>
              <a:gd name="T15" fmla="*/ 0 h 150"/>
              <a:gd name="T16" fmla="*/ 277 w 482"/>
              <a:gd name="T17" fmla="*/ 17 h 150"/>
              <a:gd name="T18" fmla="*/ 308 w 482"/>
              <a:gd name="T19" fmla="*/ 17 h 150"/>
              <a:gd name="T20" fmla="*/ 338 w 482"/>
              <a:gd name="T21" fmla="*/ 33 h 150"/>
              <a:gd name="T22" fmla="*/ 368 w 482"/>
              <a:gd name="T23" fmla="*/ 50 h 150"/>
              <a:gd name="T24" fmla="*/ 397 w 482"/>
              <a:gd name="T25" fmla="*/ 66 h 150"/>
              <a:gd name="T26" fmla="*/ 436 w 482"/>
              <a:gd name="T27" fmla="*/ 83 h 150"/>
              <a:gd name="T28" fmla="*/ 473 w 482"/>
              <a:gd name="T29" fmla="*/ 91 h 150"/>
              <a:gd name="T30" fmla="*/ 481 w 482"/>
              <a:gd name="T31" fmla="*/ 91 h 150"/>
              <a:gd name="T32" fmla="*/ 450 w 482"/>
              <a:gd name="T33" fmla="*/ 107 h 150"/>
              <a:gd name="T34" fmla="*/ 421 w 482"/>
              <a:gd name="T35" fmla="*/ 116 h 150"/>
              <a:gd name="T36" fmla="*/ 391 w 482"/>
              <a:gd name="T37" fmla="*/ 124 h 150"/>
              <a:gd name="T38" fmla="*/ 361 w 482"/>
              <a:gd name="T39" fmla="*/ 133 h 150"/>
              <a:gd name="T40" fmla="*/ 330 w 482"/>
              <a:gd name="T41" fmla="*/ 141 h 150"/>
              <a:gd name="T42" fmla="*/ 300 w 482"/>
              <a:gd name="T43" fmla="*/ 149 h 150"/>
              <a:gd name="T44" fmla="*/ 271 w 482"/>
              <a:gd name="T45" fmla="*/ 141 h 150"/>
              <a:gd name="T46" fmla="*/ 240 w 482"/>
              <a:gd name="T47" fmla="*/ 141 h 150"/>
              <a:gd name="T48" fmla="*/ 210 w 482"/>
              <a:gd name="T49" fmla="*/ 133 h 150"/>
              <a:gd name="T50" fmla="*/ 180 w 482"/>
              <a:gd name="T51" fmla="*/ 124 h 150"/>
              <a:gd name="T52" fmla="*/ 151 w 482"/>
              <a:gd name="T53" fmla="*/ 116 h 150"/>
              <a:gd name="T54" fmla="*/ 112 w 482"/>
              <a:gd name="T55" fmla="*/ 100 h 150"/>
              <a:gd name="T56" fmla="*/ 75 w 482"/>
              <a:gd name="T57" fmla="*/ 91 h 150"/>
              <a:gd name="T58" fmla="*/ 45 w 482"/>
              <a:gd name="T59" fmla="*/ 83 h 150"/>
              <a:gd name="T60" fmla="*/ 15 w 482"/>
              <a:gd name="T61" fmla="*/ 75 h 150"/>
              <a:gd name="T62" fmla="*/ 15 w 482"/>
              <a:gd name="T63"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50">
                <a:moveTo>
                  <a:pt x="8" y="66"/>
                </a:moveTo>
                <a:lnTo>
                  <a:pt x="22" y="58"/>
                </a:lnTo>
                <a:lnTo>
                  <a:pt x="37" y="58"/>
                </a:lnTo>
                <a:lnTo>
                  <a:pt x="52" y="50"/>
                </a:lnTo>
                <a:lnTo>
                  <a:pt x="67" y="50"/>
                </a:lnTo>
                <a:lnTo>
                  <a:pt x="82" y="42"/>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2"/>
                </a:lnTo>
                <a:lnTo>
                  <a:pt x="368" y="50"/>
                </a:lnTo>
                <a:lnTo>
                  <a:pt x="383" y="58"/>
                </a:lnTo>
                <a:lnTo>
                  <a:pt x="397" y="66"/>
                </a:lnTo>
                <a:lnTo>
                  <a:pt x="421" y="75"/>
                </a:lnTo>
                <a:lnTo>
                  <a:pt x="436" y="83"/>
                </a:lnTo>
                <a:lnTo>
                  <a:pt x="450" y="83"/>
                </a:lnTo>
                <a:lnTo>
                  <a:pt x="473" y="91"/>
                </a:lnTo>
                <a:lnTo>
                  <a:pt x="465" y="112"/>
                </a:lnTo>
                <a:lnTo>
                  <a:pt x="481" y="91"/>
                </a:lnTo>
                <a:lnTo>
                  <a:pt x="466" y="100"/>
                </a:lnTo>
                <a:lnTo>
                  <a:pt x="450" y="107"/>
                </a:lnTo>
                <a:lnTo>
                  <a:pt x="436" y="107"/>
                </a:lnTo>
                <a:lnTo>
                  <a:pt x="421" y="116"/>
                </a:lnTo>
                <a:lnTo>
                  <a:pt x="405" y="116"/>
                </a:lnTo>
                <a:lnTo>
                  <a:pt x="391" y="124"/>
                </a:lnTo>
                <a:lnTo>
                  <a:pt x="375" y="124"/>
                </a:lnTo>
                <a:lnTo>
                  <a:pt x="361" y="133"/>
                </a:lnTo>
                <a:lnTo>
                  <a:pt x="346" y="141"/>
                </a:lnTo>
                <a:lnTo>
                  <a:pt x="330" y="141"/>
                </a:lnTo>
                <a:lnTo>
                  <a:pt x="316" y="141"/>
                </a:lnTo>
                <a:lnTo>
                  <a:pt x="300" y="149"/>
                </a:lnTo>
                <a:lnTo>
                  <a:pt x="285" y="141"/>
                </a:lnTo>
                <a:lnTo>
                  <a:pt x="271" y="141"/>
                </a:lnTo>
                <a:lnTo>
                  <a:pt x="255" y="141"/>
                </a:lnTo>
                <a:lnTo>
                  <a:pt x="240" y="141"/>
                </a:lnTo>
                <a:lnTo>
                  <a:pt x="224" y="141"/>
                </a:lnTo>
                <a:lnTo>
                  <a:pt x="210" y="133"/>
                </a:lnTo>
                <a:lnTo>
                  <a:pt x="195" y="124"/>
                </a:lnTo>
                <a:lnTo>
                  <a:pt x="180" y="124"/>
                </a:lnTo>
                <a:lnTo>
                  <a:pt x="165" y="116"/>
                </a:lnTo>
                <a:lnTo>
                  <a:pt x="151" y="116"/>
                </a:lnTo>
                <a:lnTo>
                  <a:pt x="127" y="107"/>
                </a:lnTo>
                <a:lnTo>
                  <a:pt x="112" y="100"/>
                </a:lnTo>
                <a:lnTo>
                  <a:pt x="90" y="91"/>
                </a:lnTo>
                <a:lnTo>
                  <a:pt x="75" y="91"/>
                </a:lnTo>
                <a:lnTo>
                  <a:pt x="59" y="83"/>
                </a:lnTo>
                <a:lnTo>
                  <a:pt x="45" y="83"/>
                </a:lnTo>
                <a:lnTo>
                  <a:pt x="29" y="83"/>
                </a:lnTo>
                <a:lnTo>
                  <a:pt x="15" y="75"/>
                </a:lnTo>
                <a:lnTo>
                  <a:pt x="0" y="75"/>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17" name="Oval 353"/>
          <p:cNvSpPr>
            <a:spLocks noChangeArrowheads="1"/>
          </p:cNvSpPr>
          <p:nvPr/>
        </p:nvSpPr>
        <p:spPr bwMode="auto">
          <a:xfrm>
            <a:off x="5160964" y="1976439"/>
            <a:ext cx="104775"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18" name="未知"/>
          <p:cNvSpPr/>
          <p:nvPr/>
        </p:nvSpPr>
        <p:spPr bwMode="auto">
          <a:xfrm>
            <a:off x="5694363" y="1889125"/>
            <a:ext cx="679450" cy="236538"/>
          </a:xfrm>
          <a:custGeom>
            <a:avLst/>
            <a:gdLst>
              <a:gd name="T0" fmla="*/ 22 w 482"/>
              <a:gd name="T1" fmla="*/ 58 h 149"/>
              <a:gd name="T2" fmla="*/ 52 w 482"/>
              <a:gd name="T3" fmla="*/ 50 h 149"/>
              <a:gd name="T4" fmla="*/ 82 w 482"/>
              <a:gd name="T5" fmla="*/ 41 h 149"/>
              <a:gd name="T6" fmla="*/ 120 w 482"/>
              <a:gd name="T7" fmla="*/ 25 h 149"/>
              <a:gd name="T8" fmla="*/ 151 w 482"/>
              <a:gd name="T9" fmla="*/ 17 h 149"/>
              <a:gd name="T10" fmla="*/ 180 w 482"/>
              <a:gd name="T11" fmla="*/ 0 h 149"/>
              <a:gd name="T12" fmla="*/ 210 w 482"/>
              <a:gd name="T13" fmla="*/ 0 h 149"/>
              <a:gd name="T14" fmla="*/ 240 w 482"/>
              <a:gd name="T15" fmla="*/ 0 h 149"/>
              <a:gd name="T16" fmla="*/ 277 w 482"/>
              <a:gd name="T17" fmla="*/ 17 h 149"/>
              <a:gd name="T18" fmla="*/ 308 w 482"/>
              <a:gd name="T19" fmla="*/ 17 h 149"/>
              <a:gd name="T20" fmla="*/ 338 w 482"/>
              <a:gd name="T21" fmla="*/ 33 h 149"/>
              <a:gd name="T22" fmla="*/ 368 w 482"/>
              <a:gd name="T23" fmla="*/ 50 h 149"/>
              <a:gd name="T24" fmla="*/ 397 w 482"/>
              <a:gd name="T25" fmla="*/ 66 h 149"/>
              <a:gd name="T26" fmla="*/ 436 w 482"/>
              <a:gd name="T27" fmla="*/ 82 h 149"/>
              <a:gd name="T28" fmla="*/ 473 w 482"/>
              <a:gd name="T29" fmla="*/ 90 h 149"/>
              <a:gd name="T30" fmla="*/ 481 w 482"/>
              <a:gd name="T31" fmla="*/ 90 h 149"/>
              <a:gd name="T32" fmla="*/ 450 w 482"/>
              <a:gd name="T33" fmla="*/ 107 h 149"/>
              <a:gd name="T34" fmla="*/ 421 w 482"/>
              <a:gd name="T35" fmla="*/ 115 h 149"/>
              <a:gd name="T36" fmla="*/ 391 w 482"/>
              <a:gd name="T37" fmla="*/ 123 h 149"/>
              <a:gd name="T38" fmla="*/ 361 w 482"/>
              <a:gd name="T39" fmla="*/ 132 h 149"/>
              <a:gd name="T40" fmla="*/ 330 w 482"/>
              <a:gd name="T41" fmla="*/ 140 h 149"/>
              <a:gd name="T42" fmla="*/ 300 w 482"/>
              <a:gd name="T43" fmla="*/ 148 h 149"/>
              <a:gd name="T44" fmla="*/ 271 w 482"/>
              <a:gd name="T45" fmla="*/ 140 h 149"/>
              <a:gd name="T46" fmla="*/ 240 w 482"/>
              <a:gd name="T47" fmla="*/ 140 h 149"/>
              <a:gd name="T48" fmla="*/ 210 w 482"/>
              <a:gd name="T49" fmla="*/ 132 h 149"/>
              <a:gd name="T50" fmla="*/ 180 w 482"/>
              <a:gd name="T51" fmla="*/ 123 h 149"/>
              <a:gd name="T52" fmla="*/ 151 w 482"/>
              <a:gd name="T53" fmla="*/ 115 h 149"/>
              <a:gd name="T54" fmla="*/ 112 w 482"/>
              <a:gd name="T55" fmla="*/ 99 h 149"/>
              <a:gd name="T56" fmla="*/ 75 w 482"/>
              <a:gd name="T57" fmla="*/ 90 h 149"/>
              <a:gd name="T58" fmla="*/ 45 w 482"/>
              <a:gd name="T59" fmla="*/ 82 h 149"/>
              <a:gd name="T60" fmla="*/ 15 w 482"/>
              <a:gd name="T61" fmla="*/ 74 h 149"/>
              <a:gd name="T62" fmla="*/ 15 w 482"/>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1"/>
                </a:lnTo>
                <a:lnTo>
                  <a:pt x="481" y="90"/>
                </a:lnTo>
                <a:lnTo>
                  <a:pt x="466" y="99"/>
                </a:lnTo>
                <a:lnTo>
                  <a:pt x="450" y="107"/>
                </a:lnTo>
                <a:lnTo>
                  <a:pt x="436" y="107"/>
                </a:lnTo>
                <a:lnTo>
                  <a:pt x="421" y="115"/>
                </a:lnTo>
                <a:lnTo>
                  <a:pt x="405" y="115"/>
                </a:lnTo>
                <a:lnTo>
                  <a:pt x="391" y="123"/>
                </a:lnTo>
                <a:lnTo>
                  <a:pt x="375" y="123"/>
                </a:lnTo>
                <a:lnTo>
                  <a:pt x="361" y="132"/>
                </a:lnTo>
                <a:lnTo>
                  <a:pt x="346" y="140"/>
                </a:lnTo>
                <a:lnTo>
                  <a:pt x="330" y="140"/>
                </a:lnTo>
                <a:lnTo>
                  <a:pt x="316" y="140"/>
                </a:lnTo>
                <a:lnTo>
                  <a:pt x="300" y="148"/>
                </a:lnTo>
                <a:lnTo>
                  <a:pt x="285" y="140"/>
                </a:lnTo>
                <a:lnTo>
                  <a:pt x="271" y="140"/>
                </a:lnTo>
                <a:lnTo>
                  <a:pt x="255" y="140"/>
                </a:lnTo>
                <a:lnTo>
                  <a:pt x="240" y="140"/>
                </a:lnTo>
                <a:lnTo>
                  <a:pt x="224" y="140"/>
                </a:lnTo>
                <a:lnTo>
                  <a:pt x="210" y="132"/>
                </a:lnTo>
                <a:lnTo>
                  <a:pt x="195"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19" name="Oval 355"/>
          <p:cNvSpPr>
            <a:spLocks noChangeArrowheads="1"/>
          </p:cNvSpPr>
          <p:nvPr/>
        </p:nvSpPr>
        <p:spPr bwMode="auto">
          <a:xfrm>
            <a:off x="5969000" y="1962150"/>
            <a:ext cx="103188" cy="5715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20" name="未知"/>
          <p:cNvSpPr/>
          <p:nvPr/>
        </p:nvSpPr>
        <p:spPr bwMode="auto">
          <a:xfrm>
            <a:off x="6591300" y="1906589"/>
            <a:ext cx="679450" cy="236537"/>
          </a:xfrm>
          <a:custGeom>
            <a:avLst/>
            <a:gdLst>
              <a:gd name="T0" fmla="*/ 22 w 481"/>
              <a:gd name="T1" fmla="*/ 58 h 149"/>
              <a:gd name="T2" fmla="*/ 52 w 481"/>
              <a:gd name="T3" fmla="*/ 50 h 149"/>
              <a:gd name="T4" fmla="*/ 82 w 481"/>
              <a:gd name="T5" fmla="*/ 41 h 149"/>
              <a:gd name="T6" fmla="*/ 120 w 481"/>
              <a:gd name="T7" fmla="*/ 25 h 149"/>
              <a:gd name="T8" fmla="*/ 151 w 481"/>
              <a:gd name="T9" fmla="*/ 17 h 149"/>
              <a:gd name="T10" fmla="*/ 180 w 481"/>
              <a:gd name="T11" fmla="*/ 0 h 149"/>
              <a:gd name="T12" fmla="*/ 210 w 481"/>
              <a:gd name="T13" fmla="*/ 0 h 149"/>
              <a:gd name="T14" fmla="*/ 240 w 481"/>
              <a:gd name="T15" fmla="*/ 0 h 149"/>
              <a:gd name="T16" fmla="*/ 277 w 481"/>
              <a:gd name="T17" fmla="*/ 17 h 149"/>
              <a:gd name="T18" fmla="*/ 307 w 481"/>
              <a:gd name="T19" fmla="*/ 17 h 149"/>
              <a:gd name="T20" fmla="*/ 337 w 481"/>
              <a:gd name="T21" fmla="*/ 33 h 149"/>
              <a:gd name="T22" fmla="*/ 367 w 481"/>
              <a:gd name="T23" fmla="*/ 50 h 149"/>
              <a:gd name="T24" fmla="*/ 396 w 481"/>
              <a:gd name="T25" fmla="*/ 66 h 149"/>
              <a:gd name="T26" fmla="*/ 435 w 481"/>
              <a:gd name="T27" fmla="*/ 82 h 149"/>
              <a:gd name="T28" fmla="*/ 472 w 481"/>
              <a:gd name="T29" fmla="*/ 90 h 149"/>
              <a:gd name="T30" fmla="*/ 480 w 481"/>
              <a:gd name="T31" fmla="*/ 90 h 149"/>
              <a:gd name="T32" fmla="*/ 449 w 481"/>
              <a:gd name="T33" fmla="*/ 107 h 149"/>
              <a:gd name="T34" fmla="*/ 420 w 481"/>
              <a:gd name="T35" fmla="*/ 115 h 149"/>
              <a:gd name="T36" fmla="*/ 390 w 481"/>
              <a:gd name="T37" fmla="*/ 123 h 149"/>
              <a:gd name="T38" fmla="*/ 359 w 481"/>
              <a:gd name="T39" fmla="*/ 132 h 149"/>
              <a:gd name="T40" fmla="*/ 329 w 481"/>
              <a:gd name="T41" fmla="*/ 140 h 149"/>
              <a:gd name="T42" fmla="*/ 300 w 481"/>
              <a:gd name="T43" fmla="*/ 148 h 149"/>
              <a:gd name="T44" fmla="*/ 270 w 481"/>
              <a:gd name="T45" fmla="*/ 140 h 149"/>
              <a:gd name="T46" fmla="*/ 240 w 481"/>
              <a:gd name="T47" fmla="*/ 140 h 149"/>
              <a:gd name="T48" fmla="*/ 210 w 481"/>
              <a:gd name="T49" fmla="*/ 132 h 149"/>
              <a:gd name="T50" fmla="*/ 180 w 481"/>
              <a:gd name="T51" fmla="*/ 123 h 149"/>
              <a:gd name="T52" fmla="*/ 151 w 481"/>
              <a:gd name="T53" fmla="*/ 115 h 149"/>
              <a:gd name="T54" fmla="*/ 112 w 481"/>
              <a:gd name="T55" fmla="*/ 99 h 149"/>
              <a:gd name="T56" fmla="*/ 75 w 481"/>
              <a:gd name="T57" fmla="*/ 90 h 149"/>
              <a:gd name="T58" fmla="*/ 45 w 481"/>
              <a:gd name="T59" fmla="*/ 82 h 149"/>
              <a:gd name="T60" fmla="*/ 15 w 481"/>
              <a:gd name="T61" fmla="*/ 74 h 149"/>
              <a:gd name="T62" fmla="*/ 15 w 481"/>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50"/>
                </a:lnTo>
                <a:lnTo>
                  <a:pt x="382" y="58"/>
                </a:lnTo>
                <a:lnTo>
                  <a:pt x="396" y="66"/>
                </a:lnTo>
                <a:lnTo>
                  <a:pt x="420" y="74"/>
                </a:lnTo>
                <a:lnTo>
                  <a:pt x="435" y="82"/>
                </a:lnTo>
                <a:lnTo>
                  <a:pt x="449" y="82"/>
                </a:lnTo>
                <a:lnTo>
                  <a:pt x="472" y="90"/>
                </a:lnTo>
                <a:lnTo>
                  <a:pt x="464" y="111"/>
                </a:lnTo>
                <a:lnTo>
                  <a:pt x="480" y="90"/>
                </a:lnTo>
                <a:lnTo>
                  <a:pt x="465" y="99"/>
                </a:lnTo>
                <a:lnTo>
                  <a:pt x="449" y="107"/>
                </a:lnTo>
                <a:lnTo>
                  <a:pt x="435" y="107"/>
                </a:lnTo>
                <a:lnTo>
                  <a:pt x="420" y="115"/>
                </a:lnTo>
                <a:lnTo>
                  <a:pt x="404" y="115"/>
                </a:lnTo>
                <a:lnTo>
                  <a:pt x="390" y="123"/>
                </a:lnTo>
                <a:lnTo>
                  <a:pt x="374" y="123"/>
                </a:lnTo>
                <a:lnTo>
                  <a:pt x="359" y="132"/>
                </a:lnTo>
                <a:lnTo>
                  <a:pt x="345" y="140"/>
                </a:lnTo>
                <a:lnTo>
                  <a:pt x="329" y="140"/>
                </a:lnTo>
                <a:lnTo>
                  <a:pt x="314" y="140"/>
                </a:lnTo>
                <a:lnTo>
                  <a:pt x="300" y="148"/>
                </a:lnTo>
                <a:lnTo>
                  <a:pt x="284" y="140"/>
                </a:lnTo>
                <a:lnTo>
                  <a:pt x="270" y="140"/>
                </a:lnTo>
                <a:lnTo>
                  <a:pt x="255" y="140"/>
                </a:lnTo>
                <a:lnTo>
                  <a:pt x="240" y="140"/>
                </a:lnTo>
                <a:lnTo>
                  <a:pt x="225" y="140"/>
                </a:lnTo>
                <a:lnTo>
                  <a:pt x="210" y="132"/>
                </a:lnTo>
                <a:lnTo>
                  <a:pt x="196"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21" name="Oval 357"/>
          <p:cNvSpPr>
            <a:spLocks noChangeArrowheads="1"/>
          </p:cNvSpPr>
          <p:nvPr/>
        </p:nvSpPr>
        <p:spPr bwMode="auto">
          <a:xfrm>
            <a:off x="6869113" y="1979614"/>
            <a:ext cx="101600"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22" name="未知"/>
          <p:cNvSpPr/>
          <p:nvPr/>
        </p:nvSpPr>
        <p:spPr bwMode="auto">
          <a:xfrm>
            <a:off x="7389813" y="1906589"/>
            <a:ext cx="679450" cy="236537"/>
          </a:xfrm>
          <a:custGeom>
            <a:avLst/>
            <a:gdLst>
              <a:gd name="T0" fmla="*/ 22 w 481"/>
              <a:gd name="T1" fmla="*/ 58 h 149"/>
              <a:gd name="T2" fmla="*/ 52 w 481"/>
              <a:gd name="T3" fmla="*/ 50 h 149"/>
              <a:gd name="T4" fmla="*/ 82 w 481"/>
              <a:gd name="T5" fmla="*/ 41 h 149"/>
              <a:gd name="T6" fmla="*/ 120 w 481"/>
              <a:gd name="T7" fmla="*/ 25 h 149"/>
              <a:gd name="T8" fmla="*/ 151 w 481"/>
              <a:gd name="T9" fmla="*/ 17 h 149"/>
              <a:gd name="T10" fmla="*/ 180 w 481"/>
              <a:gd name="T11" fmla="*/ 0 h 149"/>
              <a:gd name="T12" fmla="*/ 210 w 481"/>
              <a:gd name="T13" fmla="*/ 0 h 149"/>
              <a:gd name="T14" fmla="*/ 240 w 481"/>
              <a:gd name="T15" fmla="*/ 0 h 149"/>
              <a:gd name="T16" fmla="*/ 277 w 481"/>
              <a:gd name="T17" fmla="*/ 17 h 149"/>
              <a:gd name="T18" fmla="*/ 307 w 481"/>
              <a:gd name="T19" fmla="*/ 17 h 149"/>
              <a:gd name="T20" fmla="*/ 337 w 481"/>
              <a:gd name="T21" fmla="*/ 33 h 149"/>
              <a:gd name="T22" fmla="*/ 367 w 481"/>
              <a:gd name="T23" fmla="*/ 50 h 149"/>
              <a:gd name="T24" fmla="*/ 396 w 481"/>
              <a:gd name="T25" fmla="*/ 66 h 149"/>
              <a:gd name="T26" fmla="*/ 435 w 481"/>
              <a:gd name="T27" fmla="*/ 82 h 149"/>
              <a:gd name="T28" fmla="*/ 472 w 481"/>
              <a:gd name="T29" fmla="*/ 90 h 149"/>
              <a:gd name="T30" fmla="*/ 480 w 481"/>
              <a:gd name="T31" fmla="*/ 90 h 149"/>
              <a:gd name="T32" fmla="*/ 449 w 481"/>
              <a:gd name="T33" fmla="*/ 107 h 149"/>
              <a:gd name="T34" fmla="*/ 420 w 481"/>
              <a:gd name="T35" fmla="*/ 115 h 149"/>
              <a:gd name="T36" fmla="*/ 390 w 481"/>
              <a:gd name="T37" fmla="*/ 123 h 149"/>
              <a:gd name="T38" fmla="*/ 359 w 481"/>
              <a:gd name="T39" fmla="*/ 132 h 149"/>
              <a:gd name="T40" fmla="*/ 329 w 481"/>
              <a:gd name="T41" fmla="*/ 140 h 149"/>
              <a:gd name="T42" fmla="*/ 300 w 481"/>
              <a:gd name="T43" fmla="*/ 148 h 149"/>
              <a:gd name="T44" fmla="*/ 270 w 481"/>
              <a:gd name="T45" fmla="*/ 140 h 149"/>
              <a:gd name="T46" fmla="*/ 240 w 481"/>
              <a:gd name="T47" fmla="*/ 140 h 149"/>
              <a:gd name="T48" fmla="*/ 210 w 481"/>
              <a:gd name="T49" fmla="*/ 132 h 149"/>
              <a:gd name="T50" fmla="*/ 180 w 481"/>
              <a:gd name="T51" fmla="*/ 123 h 149"/>
              <a:gd name="T52" fmla="*/ 151 w 481"/>
              <a:gd name="T53" fmla="*/ 115 h 149"/>
              <a:gd name="T54" fmla="*/ 112 w 481"/>
              <a:gd name="T55" fmla="*/ 99 h 149"/>
              <a:gd name="T56" fmla="*/ 75 w 481"/>
              <a:gd name="T57" fmla="*/ 90 h 149"/>
              <a:gd name="T58" fmla="*/ 45 w 481"/>
              <a:gd name="T59" fmla="*/ 82 h 149"/>
              <a:gd name="T60" fmla="*/ 15 w 481"/>
              <a:gd name="T61" fmla="*/ 74 h 149"/>
              <a:gd name="T62" fmla="*/ 15 w 481"/>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50"/>
                </a:lnTo>
                <a:lnTo>
                  <a:pt x="382" y="58"/>
                </a:lnTo>
                <a:lnTo>
                  <a:pt x="396" y="66"/>
                </a:lnTo>
                <a:lnTo>
                  <a:pt x="420" y="74"/>
                </a:lnTo>
                <a:lnTo>
                  <a:pt x="435" y="82"/>
                </a:lnTo>
                <a:lnTo>
                  <a:pt x="449" y="82"/>
                </a:lnTo>
                <a:lnTo>
                  <a:pt x="472" y="90"/>
                </a:lnTo>
                <a:lnTo>
                  <a:pt x="464" y="111"/>
                </a:lnTo>
                <a:lnTo>
                  <a:pt x="480" y="90"/>
                </a:lnTo>
                <a:lnTo>
                  <a:pt x="465" y="99"/>
                </a:lnTo>
                <a:lnTo>
                  <a:pt x="449" y="107"/>
                </a:lnTo>
                <a:lnTo>
                  <a:pt x="435" y="107"/>
                </a:lnTo>
                <a:lnTo>
                  <a:pt x="420" y="115"/>
                </a:lnTo>
                <a:lnTo>
                  <a:pt x="404" y="115"/>
                </a:lnTo>
                <a:lnTo>
                  <a:pt x="390" y="123"/>
                </a:lnTo>
                <a:lnTo>
                  <a:pt x="374" y="123"/>
                </a:lnTo>
                <a:lnTo>
                  <a:pt x="359" y="132"/>
                </a:lnTo>
                <a:lnTo>
                  <a:pt x="345" y="140"/>
                </a:lnTo>
                <a:lnTo>
                  <a:pt x="329" y="140"/>
                </a:lnTo>
                <a:lnTo>
                  <a:pt x="314" y="140"/>
                </a:lnTo>
                <a:lnTo>
                  <a:pt x="300" y="148"/>
                </a:lnTo>
                <a:lnTo>
                  <a:pt x="284" y="140"/>
                </a:lnTo>
                <a:lnTo>
                  <a:pt x="270" y="140"/>
                </a:lnTo>
                <a:lnTo>
                  <a:pt x="255" y="140"/>
                </a:lnTo>
                <a:lnTo>
                  <a:pt x="240" y="140"/>
                </a:lnTo>
                <a:lnTo>
                  <a:pt x="225" y="140"/>
                </a:lnTo>
                <a:lnTo>
                  <a:pt x="210" y="132"/>
                </a:lnTo>
                <a:lnTo>
                  <a:pt x="196"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23" name="Oval 359"/>
          <p:cNvSpPr>
            <a:spLocks noChangeArrowheads="1"/>
          </p:cNvSpPr>
          <p:nvPr/>
        </p:nvSpPr>
        <p:spPr bwMode="auto">
          <a:xfrm>
            <a:off x="7666038" y="1979614"/>
            <a:ext cx="100012"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24" name="未知"/>
          <p:cNvSpPr/>
          <p:nvPr/>
        </p:nvSpPr>
        <p:spPr bwMode="auto">
          <a:xfrm>
            <a:off x="3232151" y="1874839"/>
            <a:ext cx="677863" cy="236537"/>
          </a:xfrm>
          <a:custGeom>
            <a:avLst/>
            <a:gdLst>
              <a:gd name="T0" fmla="*/ 22 w 480"/>
              <a:gd name="T1" fmla="*/ 58 h 149"/>
              <a:gd name="T2" fmla="*/ 51 w 480"/>
              <a:gd name="T3" fmla="*/ 50 h 149"/>
              <a:gd name="T4" fmla="*/ 82 w 480"/>
              <a:gd name="T5" fmla="*/ 41 h 149"/>
              <a:gd name="T6" fmla="*/ 120 w 480"/>
              <a:gd name="T7" fmla="*/ 25 h 149"/>
              <a:gd name="T8" fmla="*/ 150 w 480"/>
              <a:gd name="T9" fmla="*/ 17 h 149"/>
              <a:gd name="T10" fmla="*/ 179 w 480"/>
              <a:gd name="T11" fmla="*/ 0 h 149"/>
              <a:gd name="T12" fmla="*/ 210 w 480"/>
              <a:gd name="T13" fmla="*/ 0 h 149"/>
              <a:gd name="T14" fmla="*/ 240 w 480"/>
              <a:gd name="T15" fmla="*/ 0 h 149"/>
              <a:gd name="T16" fmla="*/ 277 w 480"/>
              <a:gd name="T17" fmla="*/ 17 h 149"/>
              <a:gd name="T18" fmla="*/ 306 w 480"/>
              <a:gd name="T19" fmla="*/ 17 h 149"/>
              <a:gd name="T20" fmla="*/ 336 w 480"/>
              <a:gd name="T21" fmla="*/ 33 h 149"/>
              <a:gd name="T22" fmla="*/ 367 w 480"/>
              <a:gd name="T23" fmla="*/ 50 h 149"/>
              <a:gd name="T24" fmla="*/ 396 w 480"/>
              <a:gd name="T25" fmla="*/ 66 h 149"/>
              <a:gd name="T26" fmla="*/ 434 w 480"/>
              <a:gd name="T27" fmla="*/ 82 h 149"/>
              <a:gd name="T28" fmla="*/ 471 w 480"/>
              <a:gd name="T29" fmla="*/ 90 h 149"/>
              <a:gd name="T30" fmla="*/ 479 w 480"/>
              <a:gd name="T31" fmla="*/ 90 h 149"/>
              <a:gd name="T32" fmla="*/ 448 w 480"/>
              <a:gd name="T33" fmla="*/ 107 h 149"/>
              <a:gd name="T34" fmla="*/ 419 w 480"/>
              <a:gd name="T35" fmla="*/ 115 h 149"/>
              <a:gd name="T36" fmla="*/ 389 w 480"/>
              <a:gd name="T37" fmla="*/ 123 h 149"/>
              <a:gd name="T38" fmla="*/ 359 w 480"/>
              <a:gd name="T39" fmla="*/ 132 h 149"/>
              <a:gd name="T40" fmla="*/ 328 w 480"/>
              <a:gd name="T41" fmla="*/ 140 h 149"/>
              <a:gd name="T42" fmla="*/ 299 w 480"/>
              <a:gd name="T43" fmla="*/ 148 h 149"/>
              <a:gd name="T44" fmla="*/ 269 w 480"/>
              <a:gd name="T45" fmla="*/ 140 h 149"/>
              <a:gd name="T46" fmla="*/ 240 w 480"/>
              <a:gd name="T47" fmla="*/ 140 h 149"/>
              <a:gd name="T48" fmla="*/ 210 w 480"/>
              <a:gd name="T49" fmla="*/ 132 h 149"/>
              <a:gd name="T50" fmla="*/ 179 w 480"/>
              <a:gd name="T51" fmla="*/ 123 h 149"/>
              <a:gd name="T52" fmla="*/ 150 w 480"/>
              <a:gd name="T53" fmla="*/ 115 h 149"/>
              <a:gd name="T54" fmla="*/ 112 w 480"/>
              <a:gd name="T55" fmla="*/ 99 h 149"/>
              <a:gd name="T56" fmla="*/ 75 w 480"/>
              <a:gd name="T57" fmla="*/ 90 h 149"/>
              <a:gd name="T58" fmla="*/ 45 w 480"/>
              <a:gd name="T59" fmla="*/ 82 h 149"/>
              <a:gd name="T60" fmla="*/ 15 w 480"/>
              <a:gd name="T61" fmla="*/ 74 h 149"/>
              <a:gd name="T62" fmla="*/ 15 w 480"/>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0" h="149">
                <a:moveTo>
                  <a:pt x="8" y="66"/>
                </a:moveTo>
                <a:lnTo>
                  <a:pt x="22" y="58"/>
                </a:lnTo>
                <a:lnTo>
                  <a:pt x="37" y="58"/>
                </a:lnTo>
                <a:lnTo>
                  <a:pt x="51" y="50"/>
                </a:lnTo>
                <a:lnTo>
                  <a:pt x="67" y="50"/>
                </a:lnTo>
                <a:lnTo>
                  <a:pt x="82" y="41"/>
                </a:lnTo>
                <a:lnTo>
                  <a:pt x="98" y="33"/>
                </a:lnTo>
                <a:lnTo>
                  <a:pt x="120" y="25"/>
                </a:lnTo>
                <a:lnTo>
                  <a:pt x="135" y="17"/>
                </a:lnTo>
                <a:lnTo>
                  <a:pt x="150" y="17"/>
                </a:lnTo>
                <a:lnTo>
                  <a:pt x="165" y="0"/>
                </a:lnTo>
                <a:lnTo>
                  <a:pt x="179" y="0"/>
                </a:lnTo>
                <a:lnTo>
                  <a:pt x="195" y="0"/>
                </a:lnTo>
                <a:lnTo>
                  <a:pt x="210" y="0"/>
                </a:lnTo>
                <a:lnTo>
                  <a:pt x="224" y="0"/>
                </a:lnTo>
                <a:lnTo>
                  <a:pt x="240" y="0"/>
                </a:lnTo>
                <a:lnTo>
                  <a:pt x="255" y="8"/>
                </a:lnTo>
                <a:lnTo>
                  <a:pt x="277" y="17"/>
                </a:lnTo>
                <a:lnTo>
                  <a:pt x="291" y="17"/>
                </a:lnTo>
                <a:lnTo>
                  <a:pt x="306" y="17"/>
                </a:lnTo>
                <a:lnTo>
                  <a:pt x="322" y="25"/>
                </a:lnTo>
                <a:lnTo>
                  <a:pt x="336" y="33"/>
                </a:lnTo>
                <a:lnTo>
                  <a:pt x="351" y="41"/>
                </a:lnTo>
                <a:lnTo>
                  <a:pt x="367" y="50"/>
                </a:lnTo>
                <a:lnTo>
                  <a:pt x="381" y="58"/>
                </a:lnTo>
                <a:lnTo>
                  <a:pt x="396" y="66"/>
                </a:lnTo>
                <a:lnTo>
                  <a:pt x="419" y="74"/>
                </a:lnTo>
                <a:lnTo>
                  <a:pt x="434" y="82"/>
                </a:lnTo>
                <a:lnTo>
                  <a:pt x="448" y="82"/>
                </a:lnTo>
                <a:lnTo>
                  <a:pt x="471" y="90"/>
                </a:lnTo>
                <a:lnTo>
                  <a:pt x="463" y="111"/>
                </a:lnTo>
                <a:lnTo>
                  <a:pt x="479" y="90"/>
                </a:lnTo>
                <a:lnTo>
                  <a:pt x="464" y="99"/>
                </a:lnTo>
                <a:lnTo>
                  <a:pt x="448" y="107"/>
                </a:lnTo>
                <a:lnTo>
                  <a:pt x="434" y="107"/>
                </a:lnTo>
                <a:lnTo>
                  <a:pt x="419" y="115"/>
                </a:lnTo>
                <a:lnTo>
                  <a:pt x="404" y="115"/>
                </a:lnTo>
                <a:lnTo>
                  <a:pt x="389" y="123"/>
                </a:lnTo>
                <a:lnTo>
                  <a:pt x="373" y="123"/>
                </a:lnTo>
                <a:lnTo>
                  <a:pt x="359" y="132"/>
                </a:lnTo>
                <a:lnTo>
                  <a:pt x="344" y="140"/>
                </a:lnTo>
                <a:lnTo>
                  <a:pt x="328" y="140"/>
                </a:lnTo>
                <a:lnTo>
                  <a:pt x="314" y="140"/>
                </a:lnTo>
                <a:lnTo>
                  <a:pt x="299" y="148"/>
                </a:lnTo>
                <a:lnTo>
                  <a:pt x="284" y="140"/>
                </a:lnTo>
                <a:lnTo>
                  <a:pt x="269" y="140"/>
                </a:lnTo>
                <a:lnTo>
                  <a:pt x="255" y="140"/>
                </a:lnTo>
                <a:lnTo>
                  <a:pt x="240" y="140"/>
                </a:lnTo>
                <a:lnTo>
                  <a:pt x="224" y="140"/>
                </a:lnTo>
                <a:lnTo>
                  <a:pt x="210" y="132"/>
                </a:lnTo>
                <a:lnTo>
                  <a:pt x="195" y="123"/>
                </a:lnTo>
                <a:lnTo>
                  <a:pt x="179" y="123"/>
                </a:lnTo>
                <a:lnTo>
                  <a:pt x="165" y="115"/>
                </a:lnTo>
                <a:lnTo>
                  <a:pt x="150"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25" name="Oval 361"/>
          <p:cNvSpPr>
            <a:spLocks noChangeArrowheads="1"/>
          </p:cNvSpPr>
          <p:nvPr/>
        </p:nvSpPr>
        <p:spPr bwMode="auto">
          <a:xfrm>
            <a:off x="3506789" y="1947864"/>
            <a:ext cx="104775"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26" name="未知"/>
          <p:cNvSpPr/>
          <p:nvPr/>
        </p:nvSpPr>
        <p:spPr bwMode="auto">
          <a:xfrm>
            <a:off x="4094164" y="1870075"/>
            <a:ext cx="676275" cy="236538"/>
          </a:xfrm>
          <a:custGeom>
            <a:avLst/>
            <a:gdLst>
              <a:gd name="T0" fmla="*/ 22 w 480"/>
              <a:gd name="T1" fmla="*/ 58 h 149"/>
              <a:gd name="T2" fmla="*/ 51 w 480"/>
              <a:gd name="T3" fmla="*/ 50 h 149"/>
              <a:gd name="T4" fmla="*/ 82 w 480"/>
              <a:gd name="T5" fmla="*/ 41 h 149"/>
              <a:gd name="T6" fmla="*/ 120 w 480"/>
              <a:gd name="T7" fmla="*/ 25 h 149"/>
              <a:gd name="T8" fmla="*/ 150 w 480"/>
              <a:gd name="T9" fmla="*/ 17 h 149"/>
              <a:gd name="T10" fmla="*/ 179 w 480"/>
              <a:gd name="T11" fmla="*/ 0 h 149"/>
              <a:gd name="T12" fmla="*/ 210 w 480"/>
              <a:gd name="T13" fmla="*/ 0 h 149"/>
              <a:gd name="T14" fmla="*/ 240 w 480"/>
              <a:gd name="T15" fmla="*/ 0 h 149"/>
              <a:gd name="T16" fmla="*/ 277 w 480"/>
              <a:gd name="T17" fmla="*/ 17 h 149"/>
              <a:gd name="T18" fmla="*/ 306 w 480"/>
              <a:gd name="T19" fmla="*/ 17 h 149"/>
              <a:gd name="T20" fmla="*/ 336 w 480"/>
              <a:gd name="T21" fmla="*/ 33 h 149"/>
              <a:gd name="T22" fmla="*/ 367 w 480"/>
              <a:gd name="T23" fmla="*/ 50 h 149"/>
              <a:gd name="T24" fmla="*/ 396 w 480"/>
              <a:gd name="T25" fmla="*/ 66 h 149"/>
              <a:gd name="T26" fmla="*/ 434 w 480"/>
              <a:gd name="T27" fmla="*/ 82 h 149"/>
              <a:gd name="T28" fmla="*/ 471 w 480"/>
              <a:gd name="T29" fmla="*/ 90 h 149"/>
              <a:gd name="T30" fmla="*/ 479 w 480"/>
              <a:gd name="T31" fmla="*/ 90 h 149"/>
              <a:gd name="T32" fmla="*/ 448 w 480"/>
              <a:gd name="T33" fmla="*/ 107 h 149"/>
              <a:gd name="T34" fmla="*/ 419 w 480"/>
              <a:gd name="T35" fmla="*/ 115 h 149"/>
              <a:gd name="T36" fmla="*/ 389 w 480"/>
              <a:gd name="T37" fmla="*/ 123 h 149"/>
              <a:gd name="T38" fmla="*/ 359 w 480"/>
              <a:gd name="T39" fmla="*/ 132 h 149"/>
              <a:gd name="T40" fmla="*/ 328 w 480"/>
              <a:gd name="T41" fmla="*/ 140 h 149"/>
              <a:gd name="T42" fmla="*/ 299 w 480"/>
              <a:gd name="T43" fmla="*/ 148 h 149"/>
              <a:gd name="T44" fmla="*/ 269 w 480"/>
              <a:gd name="T45" fmla="*/ 140 h 149"/>
              <a:gd name="T46" fmla="*/ 240 w 480"/>
              <a:gd name="T47" fmla="*/ 140 h 149"/>
              <a:gd name="T48" fmla="*/ 210 w 480"/>
              <a:gd name="T49" fmla="*/ 132 h 149"/>
              <a:gd name="T50" fmla="*/ 179 w 480"/>
              <a:gd name="T51" fmla="*/ 123 h 149"/>
              <a:gd name="T52" fmla="*/ 150 w 480"/>
              <a:gd name="T53" fmla="*/ 115 h 149"/>
              <a:gd name="T54" fmla="*/ 112 w 480"/>
              <a:gd name="T55" fmla="*/ 99 h 149"/>
              <a:gd name="T56" fmla="*/ 75 w 480"/>
              <a:gd name="T57" fmla="*/ 90 h 149"/>
              <a:gd name="T58" fmla="*/ 45 w 480"/>
              <a:gd name="T59" fmla="*/ 82 h 149"/>
              <a:gd name="T60" fmla="*/ 15 w 480"/>
              <a:gd name="T61" fmla="*/ 74 h 149"/>
              <a:gd name="T62" fmla="*/ 15 w 480"/>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0" h="149">
                <a:moveTo>
                  <a:pt x="8" y="66"/>
                </a:moveTo>
                <a:lnTo>
                  <a:pt x="22" y="58"/>
                </a:lnTo>
                <a:lnTo>
                  <a:pt x="37" y="58"/>
                </a:lnTo>
                <a:lnTo>
                  <a:pt x="51" y="50"/>
                </a:lnTo>
                <a:lnTo>
                  <a:pt x="67" y="50"/>
                </a:lnTo>
                <a:lnTo>
                  <a:pt x="82" y="41"/>
                </a:lnTo>
                <a:lnTo>
                  <a:pt x="98" y="33"/>
                </a:lnTo>
                <a:lnTo>
                  <a:pt x="120" y="25"/>
                </a:lnTo>
                <a:lnTo>
                  <a:pt x="135" y="17"/>
                </a:lnTo>
                <a:lnTo>
                  <a:pt x="150" y="17"/>
                </a:lnTo>
                <a:lnTo>
                  <a:pt x="165" y="0"/>
                </a:lnTo>
                <a:lnTo>
                  <a:pt x="179" y="0"/>
                </a:lnTo>
                <a:lnTo>
                  <a:pt x="195" y="0"/>
                </a:lnTo>
                <a:lnTo>
                  <a:pt x="210" y="0"/>
                </a:lnTo>
                <a:lnTo>
                  <a:pt x="224" y="0"/>
                </a:lnTo>
                <a:lnTo>
                  <a:pt x="240" y="0"/>
                </a:lnTo>
                <a:lnTo>
                  <a:pt x="255" y="8"/>
                </a:lnTo>
                <a:lnTo>
                  <a:pt x="277" y="17"/>
                </a:lnTo>
                <a:lnTo>
                  <a:pt x="291" y="17"/>
                </a:lnTo>
                <a:lnTo>
                  <a:pt x="306" y="17"/>
                </a:lnTo>
                <a:lnTo>
                  <a:pt x="322" y="25"/>
                </a:lnTo>
                <a:lnTo>
                  <a:pt x="336" y="33"/>
                </a:lnTo>
                <a:lnTo>
                  <a:pt x="351" y="41"/>
                </a:lnTo>
                <a:lnTo>
                  <a:pt x="367" y="50"/>
                </a:lnTo>
                <a:lnTo>
                  <a:pt x="381" y="58"/>
                </a:lnTo>
                <a:lnTo>
                  <a:pt x="396" y="66"/>
                </a:lnTo>
                <a:lnTo>
                  <a:pt x="419" y="74"/>
                </a:lnTo>
                <a:lnTo>
                  <a:pt x="434" y="82"/>
                </a:lnTo>
                <a:lnTo>
                  <a:pt x="448" y="82"/>
                </a:lnTo>
                <a:lnTo>
                  <a:pt x="471" y="90"/>
                </a:lnTo>
                <a:lnTo>
                  <a:pt x="463" y="111"/>
                </a:lnTo>
                <a:lnTo>
                  <a:pt x="479" y="90"/>
                </a:lnTo>
                <a:lnTo>
                  <a:pt x="464" y="99"/>
                </a:lnTo>
                <a:lnTo>
                  <a:pt x="448" y="107"/>
                </a:lnTo>
                <a:lnTo>
                  <a:pt x="434" y="107"/>
                </a:lnTo>
                <a:lnTo>
                  <a:pt x="419" y="115"/>
                </a:lnTo>
                <a:lnTo>
                  <a:pt x="404" y="115"/>
                </a:lnTo>
                <a:lnTo>
                  <a:pt x="389" y="123"/>
                </a:lnTo>
                <a:lnTo>
                  <a:pt x="373" y="123"/>
                </a:lnTo>
                <a:lnTo>
                  <a:pt x="359" y="132"/>
                </a:lnTo>
                <a:lnTo>
                  <a:pt x="344" y="140"/>
                </a:lnTo>
                <a:lnTo>
                  <a:pt x="328" y="140"/>
                </a:lnTo>
                <a:lnTo>
                  <a:pt x="314" y="140"/>
                </a:lnTo>
                <a:lnTo>
                  <a:pt x="299" y="148"/>
                </a:lnTo>
                <a:lnTo>
                  <a:pt x="284" y="140"/>
                </a:lnTo>
                <a:lnTo>
                  <a:pt x="269" y="140"/>
                </a:lnTo>
                <a:lnTo>
                  <a:pt x="255" y="140"/>
                </a:lnTo>
                <a:lnTo>
                  <a:pt x="240" y="140"/>
                </a:lnTo>
                <a:lnTo>
                  <a:pt x="224" y="140"/>
                </a:lnTo>
                <a:lnTo>
                  <a:pt x="210" y="132"/>
                </a:lnTo>
                <a:lnTo>
                  <a:pt x="195" y="123"/>
                </a:lnTo>
                <a:lnTo>
                  <a:pt x="179" y="123"/>
                </a:lnTo>
                <a:lnTo>
                  <a:pt x="165" y="115"/>
                </a:lnTo>
                <a:lnTo>
                  <a:pt x="150"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27" name="Oval 363"/>
          <p:cNvSpPr>
            <a:spLocks noChangeArrowheads="1"/>
          </p:cNvSpPr>
          <p:nvPr/>
        </p:nvSpPr>
        <p:spPr bwMode="auto">
          <a:xfrm>
            <a:off x="4368800" y="1943101"/>
            <a:ext cx="101600" cy="55563"/>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28" name="未知"/>
          <p:cNvSpPr/>
          <p:nvPr/>
        </p:nvSpPr>
        <p:spPr bwMode="auto">
          <a:xfrm>
            <a:off x="8934451" y="1954214"/>
            <a:ext cx="677863" cy="236537"/>
          </a:xfrm>
          <a:custGeom>
            <a:avLst/>
            <a:gdLst>
              <a:gd name="T0" fmla="*/ 22 w 480"/>
              <a:gd name="T1" fmla="*/ 58 h 149"/>
              <a:gd name="T2" fmla="*/ 51 w 480"/>
              <a:gd name="T3" fmla="*/ 50 h 149"/>
              <a:gd name="T4" fmla="*/ 82 w 480"/>
              <a:gd name="T5" fmla="*/ 41 h 149"/>
              <a:gd name="T6" fmla="*/ 120 w 480"/>
              <a:gd name="T7" fmla="*/ 25 h 149"/>
              <a:gd name="T8" fmla="*/ 150 w 480"/>
              <a:gd name="T9" fmla="*/ 17 h 149"/>
              <a:gd name="T10" fmla="*/ 179 w 480"/>
              <a:gd name="T11" fmla="*/ 0 h 149"/>
              <a:gd name="T12" fmla="*/ 210 w 480"/>
              <a:gd name="T13" fmla="*/ 0 h 149"/>
              <a:gd name="T14" fmla="*/ 240 w 480"/>
              <a:gd name="T15" fmla="*/ 0 h 149"/>
              <a:gd name="T16" fmla="*/ 277 w 480"/>
              <a:gd name="T17" fmla="*/ 17 h 149"/>
              <a:gd name="T18" fmla="*/ 306 w 480"/>
              <a:gd name="T19" fmla="*/ 17 h 149"/>
              <a:gd name="T20" fmla="*/ 336 w 480"/>
              <a:gd name="T21" fmla="*/ 33 h 149"/>
              <a:gd name="T22" fmla="*/ 367 w 480"/>
              <a:gd name="T23" fmla="*/ 50 h 149"/>
              <a:gd name="T24" fmla="*/ 396 w 480"/>
              <a:gd name="T25" fmla="*/ 66 h 149"/>
              <a:gd name="T26" fmla="*/ 434 w 480"/>
              <a:gd name="T27" fmla="*/ 82 h 149"/>
              <a:gd name="T28" fmla="*/ 471 w 480"/>
              <a:gd name="T29" fmla="*/ 90 h 149"/>
              <a:gd name="T30" fmla="*/ 479 w 480"/>
              <a:gd name="T31" fmla="*/ 90 h 149"/>
              <a:gd name="T32" fmla="*/ 448 w 480"/>
              <a:gd name="T33" fmla="*/ 107 h 149"/>
              <a:gd name="T34" fmla="*/ 419 w 480"/>
              <a:gd name="T35" fmla="*/ 115 h 149"/>
              <a:gd name="T36" fmla="*/ 389 w 480"/>
              <a:gd name="T37" fmla="*/ 123 h 149"/>
              <a:gd name="T38" fmla="*/ 359 w 480"/>
              <a:gd name="T39" fmla="*/ 132 h 149"/>
              <a:gd name="T40" fmla="*/ 328 w 480"/>
              <a:gd name="T41" fmla="*/ 140 h 149"/>
              <a:gd name="T42" fmla="*/ 299 w 480"/>
              <a:gd name="T43" fmla="*/ 148 h 149"/>
              <a:gd name="T44" fmla="*/ 269 w 480"/>
              <a:gd name="T45" fmla="*/ 140 h 149"/>
              <a:gd name="T46" fmla="*/ 240 w 480"/>
              <a:gd name="T47" fmla="*/ 140 h 149"/>
              <a:gd name="T48" fmla="*/ 210 w 480"/>
              <a:gd name="T49" fmla="*/ 132 h 149"/>
              <a:gd name="T50" fmla="*/ 179 w 480"/>
              <a:gd name="T51" fmla="*/ 123 h 149"/>
              <a:gd name="T52" fmla="*/ 150 w 480"/>
              <a:gd name="T53" fmla="*/ 115 h 149"/>
              <a:gd name="T54" fmla="*/ 112 w 480"/>
              <a:gd name="T55" fmla="*/ 99 h 149"/>
              <a:gd name="T56" fmla="*/ 75 w 480"/>
              <a:gd name="T57" fmla="*/ 90 h 149"/>
              <a:gd name="T58" fmla="*/ 45 w 480"/>
              <a:gd name="T59" fmla="*/ 82 h 149"/>
              <a:gd name="T60" fmla="*/ 15 w 480"/>
              <a:gd name="T61" fmla="*/ 74 h 149"/>
              <a:gd name="T62" fmla="*/ 15 w 480"/>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0" h="149">
                <a:moveTo>
                  <a:pt x="8" y="66"/>
                </a:moveTo>
                <a:lnTo>
                  <a:pt x="22" y="58"/>
                </a:lnTo>
                <a:lnTo>
                  <a:pt x="37" y="58"/>
                </a:lnTo>
                <a:lnTo>
                  <a:pt x="51" y="50"/>
                </a:lnTo>
                <a:lnTo>
                  <a:pt x="67" y="50"/>
                </a:lnTo>
                <a:lnTo>
                  <a:pt x="82" y="41"/>
                </a:lnTo>
                <a:lnTo>
                  <a:pt x="98" y="33"/>
                </a:lnTo>
                <a:lnTo>
                  <a:pt x="120" y="25"/>
                </a:lnTo>
                <a:lnTo>
                  <a:pt x="135" y="17"/>
                </a:lnTo>
                <a:lnTo>
                  <a:pt x="150" y="17"/>
                </a:lnTo>
                <a:lnTo>
                  <a:pt x="165" y="0"/>
                </a:lnTo>
                <a:lnTo>
                  <a:pt x="179" y="0"/>
                </a:lnTo>
                <a:lnTo>
                  <a:pt x="195" y="0"/>
                </a:lnTo>
                <a:lnTo>
                  <a:pt x="210" y="0"/>
                </a:lnTo>
                <a:lnTo>
                  <a:pt x="224" y="0"/>
                </a:lnTo>
                <a:lnTo>
                  <a:pt x="240" y="0"/>
                </a:lnTo>
                <a:lnTo>
                  <a:pt x="255" y="8"/>
                </a:lnTo>
                <a:lnTo>
                  <a:pt x="277" y="17"/>
                </a:lnTo>
                <a:lnTo>
                  <a:pt x="291" y="17"/>
                </a:lnTo>
                <a:lnTo>
                  <a:pt x="306" y="17"/>
                </a:lnTo>
                <a:lnTo>
                  <a:pt x="322" y="25"/>
                </a:lnTo>
                <a:lnTo>
                  <a:pt x="336" y="33"/>
                </a:lnTo>
                <a:lnTo>
                  <a:pt x="351" y="41"/>
                </a:lnTo>
                <a:lnTo>
                  <a:pt x="367" y="50"/>
                </a:lnTo>
                <a:lnTo>
                  <a:pt x="381" y="58"/>
                </a:lnTo>
                <a:lnTo>
                  <a:pt x="396" y="66"/>
                </a:lnTo>
                <a:lnTo>
                  <a:pt x="419" y="74"/>
                </a:lnTo>
                <a:lnTo>
                  <a:pt x="434" y="82"/>
                </a:lnTo>
                <a:lnTo>
                  <a:pt x="448" y="82"/>
                </a:lnTo>
                <a:lnTo>
                  <a:pt x="471" y="90"/>
                </a:lnTo>
                <a:lnTo>
                  <a:pt x="463" y="111"/>
                </a:lnTo>
                <a:lnTo>
                  <a:pt x="479" y="90"/>
                </a:lnTo>
                <a:lnTo>
                  <a:pt x="464" y="99"/>
                </a:lnTo>
                <a:lnTo>
                  <a:pt x="448" y="107"/>
                </a:lnTo>
                <a:lnTo>
                  <a:pt x="434" y="107"/>
                </a:lnTo>
                <a:lnTo>
                  <a:pt x="419" y="115"/>
                </a:lnTo>
                <a:lnTo>
                  <a:pt x="404" y="115"/>
                </a:lnTo>
                <a:lnTo>
                  <a:pt x="389" y="123"/>
                </a:lnTo>
                <a:lnTo>
                  <a:pt x="373" y="123"/>
                </a:lnTo>
                <a:lnTo>
                  <a:pt x="359" y="132"/>
                </a:lnTo>
                <a:lnTo>
                  <a:pt x="344" y="140"/>
                </a:lnTo>
                <a:lnTo>
                  <a:pt x="328" y="140"/>
                </a:lnTo>
                <a:lnTo>
                  <a:pt x="314" y="140"/>
                </a:lnTo>
                <a:lnTo>
                  <a:pt x="299" y="148"/>
                </a:lnTo>
                <a:lnTo>
                  <a:pt x="284" y="140"/>
                </a:lnTo>
                <a:lnTo>
                  <a:pt x="269" y="140"/>
                </a:lnTo>
                <a:lnTo>
                  <a:pt x="255" y="140"/>
                </a:lnTo>
                <a:lnTo>
                  <a:pt x="240" y="140"/>
                </a:lnTo>
                <a:lnTo>
                  <a:pt x="224" y="140"/>
                </a:lnTo>
                <a:lnTo>
                  <a:pt x="210" y="132"/>
                </a:lnTo>
                <a:lnTo>
                  <a:pt x="195" y="123"/>
                </a:lnTo>
                <a:lnTo>
                  <a:pt x="179" y="123"/>
                </a:lnTo>
                <a:lnTo>
                  <a:pt x="165" y="115"/>
                </a:lnTo>
                <a:lnTo>
                  <a:pt x="150"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29" name="Oval 365"/>
          <p:cNvSpPr>
            <a:spLocks noChangeArrowheads="1"/>
          </p:cNvSpPr>
          <p:nvPr/>
        </p:nvSpPr>
        <p:spPr bwMode="auto">
          <a:xfrm>
            <a:off x="9209089" y="2027238"/>
            <a:ext cx="104775" cy="5556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30" name="未知"/>
          <p:cNvSpPr/>
          <p:nvPr/>
        </p:nvSpPr>
        <p:spPr bwMode="auto">
          <a:xfrm>
            <a:off x="8167688" y="1939925"/>
            <a:ext cx="679450" cy="234950"/>
          </a:xfrm>
          <a:custGeom>
            <a:avLst/>
            <a:gdLst>
              <a:gd name="T0" fmla="*/ 22 w 481"/>
              <a:gd name="T1" fmla="*/ 57 h 148"/>
              <a:gd name="T2" fmla="*/ 52 w 481"/>
              <a:gd name="T3" fmla="*/ 49 h 148"/>
              <a:gd name="T4" fmla="*/ 82 w 481"/>
              <a:gd name="T5" fmla="*/ 41 h 148"/>
              <a:gd name="T6" fmla="*/ 120 w 481"/>
              <a:gd name="T7" fmla="*/ 25 h 148"/>
              <a:gd name="T8" fmla="*/ 151 w 481"/>
              <a:gd name="T9" fmla="*/ 17 h 148"/>
              <a:gd name="T10" fmla="*/ 180 w 481"/>
              <a:gd name="T11" fmla="*/ 0 h 148"/>
              <a:gd name="T12" fmla="*/ 210 w 481"/>
              <a:gd name="T13" fmla="*/ 0 h 148"/>
              <a:gd name="T14" fmla="*/ 240 w 481"/>
              <a:gd name="T15" fmla="*/ 0 h 148"/>
              <a:gd name="T16" fmla="*/ 277 w 481"/>
              <a:gd name="T17" fmla="*/ 17 h 148"/>
              <a:gd name="T18" fmla="*/ 307 w 481"/>
              <a:gd name="T19" fmla="*/ 17 h 148"/>
              <a:gd name="T20" fmla="*/ 337 w 481"/>
              <a:gd name="T21" fmla="*/ 33 h 148"/>
              <a:gd name="T22" fmla="*/ 367 w 481"/>
              <a:gd name="T23" fmla="*/ 49 h 148"/>
              <a:gd name="T24" fmla="*/ 396 w 481"/>
              <a:gd name="T25" fmla="*/ 65 h 148"/>
              <a:gd name="T26" fmla="*/ 435 w 481"/>
              <a:gd name="T27" fmla="*/ 82 h 148"/>
              <a:gd name="T28" fmla="*/ 472 w 481"/>
              <a:gd name="T29" fmla="*/ 90 h 148"/>
              <a:gd name="T30" fmla="*/ 480 w 481"/>
              <a:gd name="T31" fmla="*/ 90 h 148"/>
              <a:gd name="T32" fmla="*/ 449 w 481"/>
              <a:gd name="T33" fmla="*/ 106 h 148"/>
              <a:gd name="T34" fmla="*/ 420 w 481"/>
              <a:gd name="T35" fmla="*/ 114 h 148"/>
              <a:gd name="T36" fmla="*/ 390 w 481"/>
              <a:gd name="T37" fmla="*/ 123 h 148"/>
              <a:gd name="T38" fmla="*/ 359 w 481"/>
              <a:gd name="T39" fmla="*/ 131 h 148"/>
              <a:gd name="T40" fmla="*/ 329 w 481"/>
              <a:gd name="T41" fmla="*/ 139 h 148"/>
              <a:gd name="T42" fmla="*/ 300 w 481"/>
              <a:gd name="T43" fmla="*/ 147 h 148"/>
              <a:gd name="T44" fmla="*/ 270 w 481"/>
              <a:gd name="T45" fmla="*/ 139 h 148"/>
              <a:gd name="T46" fmla="*/ 240 w 481"/>
              <a:gd name="T47" fmla="*/ 139 h 148"/>
              <a:gd name="T48" fmla="*/ 210 w 481"/>
              <a:gd name="T49" fmla="*/ 131 h 148"/>
              <a:gd name="T50" fmla="*/ 180 w 481"/>
              <a:gd name="T51" fmla="*/ 123 h 148"/>
              <a:gd name="T52" fmla="*/ 151 w 481"/>
              <a:gd name="T53" fmla="*/ 114 h 148"/>
              <a:gd name="T54" fmla="*/ 112 w 481"/>
              <a:gd name="T55" fmla="*/ 98 h 148"/>
              <a:gd name="T56" fmla="*/ 75 w 481"/>
              <a:gd name="T57" fmla="*/ 90 h 148"/>
              <a:gd name="T58" fmla="*/ 45 w 481"/>
              <a:gd name="T59" fmla="*/ 82 h 148"/>
              <a:gd name="T60" fmla="*/ 15 w 481"/>
              <a:gd name="T61" fmla="*/ 74 h 148"/>
              <a:gd name="T62" fmla="*/ 15 w 481"/>
              <a:gd name="T63" fmla="*/ 6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48">
                <a:moveTo>
                  <a:pt x="8" y="65"/>
                </a:moveTo>
                <a:lnTo>
                  <a:pt x="22" y="57"/>
                </a:lnTo>
                <a:lnTo>
                  <a:pt x="37" y="57"/>
                </a:lnTo>
                <a:lnTo>
                  <a:pt x="52" y="49"/>
                </a:lnTo>
                <a:lnTo>
                  <a:pt x="67" y="49"/>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49"/>
                </a:lnTo>
                <a:lnTo>
                  <a:pt x="382" y="57"/>
                </a:lnTo>
                <a:lnTo>
                  <a:pt x="396" y="65"/>
                </a:lnTo>
                <a:lnTo>
                  <a:pt x="420" y="74"/>
                </a:lnTo>
                <a:lnTo>
                  <a:pt x="435" y="82"/>
                </a:lnTo>
                <a:lnTo>
                  <a:pt x="449" y="82"/>
                </a:lnTo>
                <a:lnTo>
                  <a:pt x="472" y="90"/>
                </a:lnTo>
                <a:lnTo>
                  <a:pt x="464" y="110"/>
                </a:lnTo>
                <a:lnTo>
                  <a:pt x="480" y="90"/>
                </a:lnTo>
                <a:lnTo>
                  <a:pt x="465" y="98"/>
                </a:lnTo>
                <a:lnTo>
                  <a:pt x="449" y="106"/>
                </a:lnTo>
                <a:lnTo>
                  <a:pt x="435" y="106"/>
                </a:lnTo>
                <a:lnTo>
                  <a:pt x="420" y="114"/>
                </a:lnTo>
                <a:lnTo>
                  <a:pt x="404" y="114"/>
                </a:lnTo>
                <a:lnTo>
                  <a:pt x="390" y="123"/>
                </a:lnTo>
                <a:lnTo>
                  <a:pt x="374" y="123"/>
                </a:lnTo>
                <a:lnTo>
                  <a:pt x="359" y="131"/>
                </a:lnTo>
                <a:lnTo>
                  <a:pt x="345" y="139"/>
                </a:lnTo>
                <a:lnTo>
                  <a:pt x="329" y="139"/>
                </a:lnTo>
                <a:lnTo>
                  <a:pt x="314" y="139"/>
                </a:lnTo>
                <a:lnTo>
                  <a:pt x="300" y="147"/>
                </a:lnTo>
                <a:lnTo>
                  <a:pt x="284" y="139"/>
                </a:lnTo>
                <a:lnTo>
                  <a:pt x="270" y="139"/>
                </a:lnTo>
                <a:lnTo>
                  <a:pt x="255" y="139"/>
                </a:lnTo>
                <a:lnTo>
                  <a:pt x="240" y="139"/>
                </a:lnTo>
                <a:lnTo>
                  <a:pt x="225" y="139"/>
                </a:lnTo>
                <a:lnTo>
                  <a:pt x="210" y="131"/>
                </a:lnTo>
                <a:lnTo>
                  <a:pt x="196" y="123"/>
                </a:lnTo>
                <a:lnTo>
                  <a:pt x="180" y="123"/>
                </a:lnTo>
                <a:lnTo>
                  <a:pt x="165" y="114"/>
                </a:lnTo>
                <a:lnTo>
                  <a:pt x="151" y="114"/>
                </a:lnTo>
                <a:lnTo>
                  <a:pt x="127" y="106"/>
                </a:lnTo>
                <a:lnTo>
                  <a:pt x="112" y="98"/>
                </a:lnTo>
                <a:lnTo>
                  <a:pt x="90" y="90"/>
                </a:lnTo>
                <a:lnTo>
                  <a:pt x="75" y="90"/>
                </a:lnTo>
                <a:lnTo>
                  <a:pt x="59" y="82"/>
                </a:lnTo>
                <a:lnTo>
                  <a:pt x="45" y="82"/>
                </a:lnTo>
                <a:lnTo>
                  <a:pt x="29" y="82"/>
                </a:lnTo>
                <a:lnTo>
                  <a:pt x="15" y="74"/>
                </a:lnTo>
                <a:lnTo>
                  <a:pt x="0" y="74"/>
                </a:lnTo>
                <a:lnTo>
                  <a:pt x="15" y="65"/>
                </a:lnTo>
                <a:lnTo>
                  <a:pt x="8" y="65"/>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31" name="Oval 367"/>
          <p:cNvSpPr>
            <a:spLocks noChangeArrowheads="1"/>
          </p:cNvSpPr>
          <p:nvPr/>
        </p:nvSpPr>
        <p:spPr bwMode="auto">
          <a:xfrm>
            <a:off x="8443914" y="2011364"/>
            <a:ext cx="103187"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32" name="未知"/>
          <p:cNvSpPr/>
          <p:nvPr/>
        </p:nvSpPr>
        <p:spPr bwMode="auto">
          <a:xfrm>
            <a:off x="3802063" y="2130425"/>
            <a:ext cx="677862" cy="236538"/>
          </a:xfrm>
          <a:custGeom>
            <a:avLst/>
            <a:gdLst>
              <a:gd name="T0" fmla="*/ 22 w 480"/>
              <a:gd name="T1" fmla="*/ 58 h 149"/>
              <a:gd name="T2" fmla="*/ 51 w 480"/>
              <a:gd name="T3" fmla="*/ 50 h 149"/>
              <a:gd name="T4" fmla="*/ 82 w 480"/>
              <a:gd name="T5" fmla="*/ 41 h 149"/>
              <a:gd name="T6" fmla="*/ 120 w 480"/>
              <a:gd name="T7" fmla="*/ 25 h 149"/>
              <a:gd name="T8" fmla="*/ 150 w 480"/>
              <a:gd name="T9" fmla="*/ 17 h 149"/>
              <a:gd name="T10" fmla="*/ 179 w 480"/>
              <a:gd name="T11" fmla="*/ 0 h 149"/>
              <a:gd name="T12" fmla="*/ 210 w 480"/>
              <a:gd name="T13" fmla="*/ 0 h 149"/>
              <a:gd name="T14" fmla="*/ 240 w 480"/>
              <a:gd name="T15" fmla="*/ 0 h 149"/>
              <a:gd name="T16" fmla="*/ 277 w 480"/>
              <a:gd name="T17" fmla="*/ 17 h 149"/>
              <a:gd name="T18" fmla="*/ 306 w 480"/>
              <a:gd name="T19" fmla="*/ 17 h 149"/>
              <a:gd name="T20" fmla="*/ 336 w 480"/>
              <a:gd name="T21" fmla="*/ 33 h 149"/>
              <a:gd name="T22" fmla="*/ 367 w 480"/>
              <a:gd name="T23" fmla="*/ 50 h 149"/>
              <a:gd name="T24" fmla="*/ 396 w 480"/>
              <a:gd name="T25" fmla="*/ 66 h 149"/>
              <a:gd name="T26" fmla="*/ 434 w 480"/>
              <a:gd name="T27" fmla="*/ 82 h 149"/>
              <a:gd name="T28" fmla="*/ 471 w 480"/>
              <a:gd name="T29" fmla="*/ 90 h 149"/>
              <a:gd name="T30" fmla="*/ 479 w 480"/>
              <a:gd name="T31" fmla="*/ 90 h 149"/>
              <a:gd name="T32" fmla="*/ 448 w 480"/>
              <a:gd name="T33" fmla="*/ 107 h 149"/>
              <a:gd name="T34" fmla="*/ 419 w 480"/>
              <a:gd name="T35" fmla="*/ 115 h 149"/>
              <a:gd name="T36" fmla="*/ 389 w 480"/>
              <a:gd name="T37" fmla="*/ 123 h 149"/>
              <a:gd name="T38" fmla="*/ 359 w 480"/>
              <a:gd name="T39" fmla="*/ 132 h 149"/>
              <a:gd name="T40" fmla="*/ 328 w 480"/>
              <a:gd name="T41" fmla="*/ 140 h 149"/>
              <a:gd name="T42" fmla="*/ 299 w 480"/>
              <a:gd name="T43" fmla="*/ 148 h 149"/>
              <a:gd name="T44" fmla="*/ 269 w 480"/>
              <a:gd name="T45" fmla="*/ 140 h 149"/>
              <a:gd name="T46" fmla="*/ 240 w 480"/>
              <a:gd name="T47" fmla="*/ 140 h 149"/>
              <a:gd name="T48" fmla="*/ 210 w 480"/>
              <a:gd name="T49" fmla="*/ 132 h 149"/>
              <a:gd name="T50" fmla="*/ 179 w 480"/>
              <a:gd name="T51" fmla="*/ 123 h 149"/>
              <a:gd name="T52" fmla="*/ 150 w 480"/>
              <a:gd name="T53" fmla="*/ 115 h 149"/>
              <a:gd name="T54" fmla="*/ 112 w 480"/>
              <a:gd name="T55" fmla="*/ 99 h 149"/>
              <a:gd name="T56" fmla="*/ 75 w 480"/>
              <a:gd name="T57" fmla="*/ 90 h 149"/>
              <a:gd name="T58" fmla="*/ 45 w 480"/>
              <a:gd name="T59" fmla="*/ 82 h 149"/>
              <a:gd name="T60" fmla="*/ 15 w 480"/>
              <a:gd name="T61" fmla="*/ 74 h 149"/>
              <a:gd name="T62" fmla="*/ 15 w 480"/>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0" h="149">
                <a:moveTo>
                  <a:pt x="8" y="66"/>
                </a:moveTo>
                <a:lnTo>
                  <a:pt x="22" y="58"/>
                </a:lnTo>
                <a:lnTo>
                  <a:pt x="37" y="58"/>
                </a:lnTo>
                <a:lnTo>
                  <a:pt x="51" y="50"/>
                </a:lnTo>
                <a:lnTo>
                  <a:pt x="67" y="50"/>
                </a:lnTo>
                <a:lnTo>
                  <a:pt x="82" y="41"/>
                </a:lnTo>
                <a:lnTo>
                  <a:pt x="98" y="33"/>
                </a:lnTo>
                <a:lnTo>
                  <a:pt x="120" y="25"/>
                </a:lnTo>
                <a:lnTo>
                  <a:pt x="135" y="17"/>
                </a:lnTo>
                <a:lnTo>
                  <a:pt x="150" y="17"/>
                </a:lnTo>
                <a:lnTo>
                  <a:pt x="165" y="0"/>
                </a:lnTo>
                <a:lnTo>
                  <a:pt x="179" y="0"/>
                </a:lnTo>
                <a:lnTo>
                  <a:pt x="195" y="0"/>
                </a:lnTo>
                <a:lnTo>
                  <a:pt x="210" y="0"/>
                </a:lnTo>
                <a:lnTo>
                  <a:pt x="224" y="0"/>
                </a:lnTo>
                <a:lnTo>
                  <a:pt x="240" y="0"/>
                </a:lnTo>
                <a:lnTo>
                  <a:pt x="255" y="8"/>
                </a:lnTo>
                <a:lnTo>
                  <a:pt x="277" y="17"/>
                </a:lnTo>
                <a:lnTo>
                  <a:pt x="291" y="17"/>
                </a:lnTo>
                <a:lnTo>
                  <a:pt x="306" y="17"/>
                </a:lnTo>
                <a:lnTo>
                  <a:pt x="322" y="25"/>
                </a:lnTo>
                <a:lnTo>
                  <a:pt x="336" y="33"/>
                </a:lnTo>
                <a:lnTo>
                  <a:pt x="351" y="41"/>
                </a:lnTo>
                <a:lnTo>
                  <a:pt x="367" y="50"/>
                </a:lnTo>
                <a:lnTo>
                  <a:pt x="381" y="58"/>
                </a:lnTo>
                <a:lnTo>
                  <a:pt x="396" y="66"/>
                </a:lnTo>
                <a:lnTo>
                  <a:pt x="419" y="74"/>
                </a:lnTo>
                <a:lnTo>
                  <a:pt x="434" y="82"/>
                </a:lnTo>
                <a:lnTo>
                  <a:pt x="448" y="82"/>
                </a:lnTo>
                <a:lnTo>
                  <a:pt x="471" y="90"/>
                </a:lnTo>
                <a:lnTo>
                  <a:pt x="463" y="111"/>
                </a:lnTo>
                <a:lnTo>
                  <a:pt x="479" y="90"/>
                </a:lnTo>
                <a:lnTo>
                  <a:pt x="464" y="99"/>
                </a:lnTo>
                <a:lnTo>
                  <a:pt x="448" y="107"/>
                </a:lnTo>
                <a:lnTo>
                  <a:pt x="434" y="107"/>
                </a:lnTo>
                <a:lnTo>
                  <a:pt x="419" y="115"/>
                </a:lnTo>
                <a:lnTo>
                  <a:pt x="404" y="115"/>
                </a:lnTo>
                <a:lnTo>
                  <a:pt x="389" y="123"/>
                </a:lnTo>
                <a:lnTo>
                  <a:pt x="373" y="123"/>
                </a:lnTo>
                <a:lnTo>
                  <a:pt x="359" y="132"/>
                </a:lnTo>
                <a:lnTo>
                  <a:pt x="344" y="140"/>
                </a:lnTo>
                <a:lnTo>
                  <a:pt x="328" y="140"/>
                </a:lnTo>
                <a:lnTo>
                  <a:pt x="314" y="140"/>
                </a:lnTo>
                <a:lnTo>
                  <a:pt x="299" y="148"/>
                </a:lnTo>
                <a:lnTo>
                  <a:pt x="284" y="140"/>
                </a:lnTo>
                <a:lnTo>
                  <a:pt x="269" y="140"/>
                </a:lnTo>
                <a:lnTo>
                  <a:pt x="255" y="140"/>
                </a:lnTo>
                <a:lnTo>
                  <a:pt x="240" y="140"/>
                </a:lnTo>
                <a:lnTo>
                  <a:pt x="224" y="140"/>
                </a:lnTo>
                <a:lnTo>
                  <a:pt x="210" y="132"/>
                </a:lnTo>
                <a:lnTo>
                  <a:pt x="195" y="123"/>
                </a:lnTo>
                <a:lnTo>
                  <a:pt x="179" y="123"/>
                </a:lnTo>
                <a:lnTo>
                  <a:pt x="165" y="115"/>
                </a:lnTo>
                <a:lnTo>
                  <a:pt x="150"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33" name="Oval 369"/>
          <p:cNvSpPr>
            <a:spLocks noChangeArrowheads="1"/>
          </p:cNvSpPr>
          <p:nvPr/>
        </p:nvSpPr>
        <p:spPr bwMode="auto">
          <a:xfrm>
            <a:off x="4076700" y="2205039"/>
            <a:ext cx="103188" cy="5238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34" name="未知"/>
          <p:cNvSpPr/>
          <p:nvPr/>
        </p:nvSpPr>
        <p:spPr bwMode="auto">
          <a:xfrm>
            <a:off x="4567238" y="2163764"/>
            <a:ext cx="679450" cy="236537"/>
          </a:xfrm>
          <a:custGeom>
            <a:avLst/>
            <a:gdLst>
              <a:gd name="T0" fmla="*/ 22 w 482"/>
              <a:gd name="T1" fmla="*/ 58 h 149"/>
              <a:gd name="T2" fmla="*/ 52 w 482"/>
              <a:gd name="T3" fmla="*/ 50 h 149"/>
              <a:gd name="T4" fmla="*/ 82 w 482"/>
              <a:gd name="T5" fmla="*/ 41 h 149"/>
              <a:gd name="T6" fmla="*/ 120 w 482"/>
              <a:gd name="T7" fmla="*/ 25 h 149"/>
              <a:gd name="T8" fmla="*/ 151 w 482"/>
              <a:gd name="T9" fmla="*/ 17 h 149"/>
              <a:gd name="T10" fmla="*/ 180 w 482"/>
              <a:gd name="T11" fmla="*/ 0 h 149"/>
              <a:gd name="T12" fmla="*/ 210 w 482"/>
              <a:gd name="T13" fmla="*/ 0 h 149"/>
              <a:gd name="T14" fmla="*/ 240 w 482"/>
              <a:gd name="T15" fmla="*/ 0 h 149"/>
              <a:gd name="T16" fmla="*/ 277 w 482"/>
              <a:gd name="T17" fmla="*/ 17 h 149"/>
              <a:gd name="T18" fmla="*/ 308 w 482"/>
              <a:gd name="T19" fmla="*/ 17 h 149"/>
              <a:gd name="T20" fmla="*/ 338 w 482"/>
              <a:gd name="T21" fmla="*/ 33 h 149"/>
              <a:gd name="T22" fmla="*/ 368 w 482"/>
              <a:gd name="T23" fmla="*/ 50 h 149"/>
              <a:gd name="T24" fmla="*/ 397 w 482"/>
              <a:gd name="T25" fmla="*/ 66 h 149"/>
              <a:gd name="T26" fmla="*/ 436 w 482"/>
              <a:gd name="T27" fmla="*/ 82 h 149"/>
              <a:gd name="T28" fmla="*/ 473 w 482"/>
              <a:gd name="T29" fmla="*/ 90 h 149"/>
              <a:gd name="T30" fmla="*/ 481 w 482"/>
              <a:gd name="T31" fmla="*/ 90 h 149"/>
              <a:gd name="T32" fmla="*/ 450 w 482"/>
              <a:gd name="T33" fmla="*/ 107 h 149"/>
              <a:gd name="T34" fmla="*/ 421 w 482"/>
              <a:gd name="T35" fmla="*/ 115 h 149"/>
              <a:gd name="T36" fmla="*/ 391 w 482"/>
              <a:gd name="T37" fmla="*/ 123 h 149"/>
              <a:gd name="T38" fmla="*/ 361 w 482"/>
              <a:gd name="T39" fmla="*/ 132 h 149"/>
              <a:gd name="T40" fmla="*/ 330 w 482"/>
              <a:gd name="T41" fmla="*/ 140 h 149"/>
              <a:gd name="T42" fmla="*/ 300 w 482"/>
              <a:gd name="T43" fmla="*/ 148 h 149"/>
              <a:gd name="T44" fmla="*/ 271 w 482"/>
              <a:gd name="T45" fmla="*/ 140 h 149"/>
              <a:gd name="T46" fmla="*/ 240 w 482"/>
              <a:gd name="T47" fmla="*/ 140 h 149"/>
              <a:gd name="T48" fmla="*/ 210 w 482"/>
              <a:gd name="T49" fmla="*/ 132 h 149"/>
              <a:gd name="T50" fmla="*/ 180 w 482"/>
              <a:gd name="T51" fmla="*/ 123 h 149"/>
              <a:gd name="T52" fmla="*/ 151 w 482"/>
              <a:gd name="T53" fmla="*/ 115 h 149"/>
              <a:gd name="T54" fmla="*/ 112 w 482"/>
              <a:gd name="T55" fmla="*/ 99 h 149"/>
              <a:gd name="T56" fmla="*/ 75 w 482"/>
              <a:gd name="T57" fmla="*/ 90 h 149"/>
              <a:gd name="T58" fmla="*/ 45 w 482"/>
              <a:gd name="T59" fmla="*/ 82 h 149"/>
              <a:gd name="T60" fmla="*/ 15 w 482"/>
              <a:gd name="T61" fmla="*/ 74 h 149"/>
              <a:gd name="T62" fmla="*/ 15 w 482"/>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1"/>
                </a:lnTo>
                <a:lnTo>
                  <a:pt x="481" y="90"/>
                </a:lnTo>
                <a:lnTo>
                  <a:pt x="466" y="99"/>
                </a:lnTo>
                <a:lnTo>
                  <a:pt x="450" y="107"/>
                </a:lnTo>
                <a:lnTo>
                  <a:pt x="436" y="107"/>
                </a:lnTo>
                <a:lnTo>
                  <a:pt x="421" y="115"/>
                </a:lnTo>
                <a:lnTo>
                  <a:pt x="405" y="115"/>
                </a:lnTo>
                <a:lnTo>
                  <a:pt x="391" y="123"/>
                </a:lnTo>
                <a:lnTo>
                  <a:pt x="375" y="123"/>
                </a:lnTo>
                <a:lnTo>
                  <a:pt x="361" y="132"/>
                </a:lnTo>
                <a:lnTo>
                  <a:pt x="346" y="140"/>
                </a:lnTo>
                <a:lnTo>
                  <a:pt x="330" y="140"/>
                </a:lnTo>
                <a:lnTo>
                  <a:pt x="316" y="140"/>
                </a:lnTo>
                <a:lnTo>
                  <a:pt x="300" y="148"/>
                </a:lnTo>
                <a:lnTo>
                  <a:pt x="285" y="140"/>
                </a:lnTo>
                <a:lnTo>
                  <a:pt x="271" y="140"/>
                </a:lnTo>
                <a:lnTo>
                  <a:pt x="255" y="140"/>
                </a:lnTo>
                <a:lnTo>
                  <a:pt x="240" y="140"/>
                </a:lnTo>
                <a:lnTo>
                  <a:pt x="224" y="140"/>
                </a:lnTo>
                <a:lnTo>
                  <a:pt x="210" y="132"/>
                </a:lnTo>
                <a:lnTo>
                  <a:pt x="195"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35" name="Oval 371"/>
          <p:cNvSpPr>
            <a:spLocks noChangeArrowheads="1"/>
          </p:cNvSpPr>
          <p:nvPr/>
        </p:nvSpPr>
        <p:spPr bwMode="auto">
          <a:xfrm>
            <a:off x="4846638" y="2236788"/>
            <a:ext cx="101600" cy="5556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36" name="未知"/>
          <p:cNvSpPr/>
          <p:nvPr/>
        </p:nvSpPr>
        <p:spPr bwMode="auto">
          <a:xfrm>
            <a:off x="5376863" y="2146301"/>
            <a:ext cx="679450" cy="238125"/>
          </a:xfrm>
          <a:custGeom>
            <a:avLst/>
            <a:gdLst>
              <a:gd name="T0" fmla="*/ 22 w 482"/>
              <a:gd name="T1" fmla="*/ 58 h 150"/>
              <a:gd name="T2" fmla="*/ 52 w 482"/>
              <a:gd name="T3" fmla="*/ 50 h 150"/>
              <a:gd name="T4" fmla="*/ 82 w 482"/>
              <a:gd name="T5" fmla="*/ 41 h 150"/>
              <a:gd name="T6" fmla="*/ 120 w 482"/>
              <a:gd name="T7" fmla="*/ 25 h 150"/>
              <a:gd name="T8" fmla="*/ 151 w 482"/>
              <a:gd name="T9" fmla="*/ 17 h 150"/>
              <a:gd name="T10" fmla="*/ 180 w 482"/>
              <a:gd name="T11" fmla="*/ 0 h 150"/>
              <a:gd name="T12" fmla="*/ 210 w 482"/>
              <a:gd name="T13" fmla="*/ 0 h 150"/>
              <a:gd name="T14" fmla="*/ 240 w 482"/>
              <a:gd name="T15" fmla="*/ 0 h 150"/>
              <a:gd name="T16" fmla="*/ 277 w 482"/>
              <a:gd name="T17" fmla="*/ 17 h 150"/>
              <a:gd name="T18" fmla="*/ 308 w 482"/>
              <a:gd name="T19" fmla="*/ 17 h 150"/>
              <a:gd name="T20" fmla="*/ 338 w 482"/>
              <a:gd name="T21" fmla="*/ 33 h 150"/>
              <a:gd name="T22" fmla="*/ 368 w 482"/>
              <a:gd name="T23" fmla="*/ 50 h 150"/>
              <a:gd name="T24" fmla="*/ 397 w 482"/>
              <a:gd name="T25" fmla="*/ 66 h 150"/>
              <a:gd name="T26" fmla="*/ 436 w 482"/>
              <a:gd name="T27" fmla="*/ 82 h 150"/>
              <a:gd name="T28" fmla="*/ 473 w 482"/>
              <a:gd name="T29" fmla="*/ 90 h 150"/>
              <a:gd name="T30" fmla="*/ 481 w 482"/>
              <a:gd name="T31" fmla="*/ 90 h 150"/>
              <a:gd name="T32" fmla="*/ 450 w 482"/>
              <a:gd name="T33" fmla="*/ 108 h 150"/>
              <a:gd name="T34" fmla="*/ 421 w 482"/>
              <a:gd name="T35" fmla="*/ 115 h 150"/>
              <a:gd name="T36" fmla="*/ 391 w 482"/>
              <a:gd name="T37" fmla="*/ 123 h 150"/>
              <a:gd name="T38" fmla="*/ 361 w 482"/>
              <a:gd name="T39" fmla="*/ 133 h 150"/>
              <a:gd name="T40" fmla="*/ 330 w 482"/>
              <a:gd name="T41" fmla="*/ 141 h 150"/>
              <a:gd name="T42" fmla="*/ 300 w 482"/>
              <a:gd name="T43" fmla="*/ 149 h 150"/>
              <a:gd name="T44" fmla="*/ 271 w 482"/>
              <a:gd name="T45" fmla="*/ 141 h 150"/>
              <a:gd name="T46" fmla="*/ 240 w 482"/>
              <a:gd name="T47" fmla="*/ 141 h 150"/>
              <a:gd name="T48" fmla="*/ 210 w 482"/>
              <a:gd name="T49" fmla="*/ 133 h 150"/>
              <a:gd name="T50" fmla="*/ 180 w 482"/>
              <a:gd name="T51" fmla="*/ 123 h 150"/>
              <a:gd name="T52" fmla="*/ 151 w 482"/>
              <a:gd name="T53" fmla="*/ 115 h 150"/>
              <a:gd name="T54" fmla="*/ 112 w 482"/>
              <a:gd name="T55" fmla="*/ 100 h 150"/>
              <a:gd name="T56" fmla="*/ 75 w 482"/>
              <a:gd name="T57" fmla="*/ 90 h 150"/>
              <a:gd name="T58" fmla="*/ 45 w 482"/>
              <a:gd name="T59" fmla="*/ 82 h 150"/>
              <a:gd name="T60" fmla="*/ 15 w 482"/>
              <a:gd name="T61" fmla="*/ 74 h 150"/>
              <a:gd name="T62" fmla="*/ 15 w 482"/>
              <a:gd name="T63"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50">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2"/>
                </a:lnTo>
                <a:lnTo>
                  <a:pt x="481" y="90"/>
                </a:lnTo>
                <a:lnTo>
                  <a:pt x="466" y="100"/>
                </a:lnTo>
                <a:lnTo>
                  <a:pt x="450" y="108"/>
                </a:lnTo>
                <a:lnTo>
                  <a:pt x="436" y="108"/>
                </a:lnTo>
                <a:lnTo>
                  <a:pt x="421" y="115"/>
                </a:lnTo>
                <a:lnTo>
                  <a:pt x="405" y="115"/>
                </a:lnTo>
                <a:lnTo>
                  <a:pt x="391" y="123"/>
                </a:lnTo>
                <a:lnTo>
                  <a:pt x="375" y="123"/>
                </a:lnTo>
                <a:lnTo>
                  <a:pt x="361" y="133"/>
                </a:lnTo>
                <a:lnTo>
                  <a:pt x="346" y="141"/>
                </a:lnTo>
                <a:lnTo>
                  <a:pt x="330" y="141"/>
                </a:lnTo>
                <a:lnTo>
                  <a:pt x="316" y="141"/>
                </a:lnTo>
                <a:lnTo>
                  <a:pt x="300" y="149"/>
                </a:lnTo>
                <a:lnTo>
                  <a:pt x="285" y="141"/>
                </a:lnTo>
                <a:lnTo>
                  <a:pt x="271" y="141"/>
                </a:lnTo>
                <a:lnTo>
                  <a:pt x="255" y="141"/>
                </a:lnTo>
                <a:lnTo>
                  <a:pt x="240" y="141"/>
                </a:lnTo>
                <a:lnTo>
                  <a:pt x="224" y="141"/>
                </a:lnTo>
                <a:lnTo>
                  <a:pt x="210" y="133"/>
                </a:lnTo>
                <a:lnTo>
                  <a:pt x="195" y="123"/>
                </a:lnTo>
                <a:lnTo>
                  <a:pt x="180" y="123"/>
                </a:lnTo>
                <a:lnTo>
                  <a:pt x="165" y="115"/>
                </a:lnTo>
                <a:lnTo>
                  <a:pt x="151" y="115"/>
                </a:lnTo>
                <a:lnTo>
                  <a:pt x="127" y="108"/>
                </a:lnTo>
                <a:lnTo>
                  <a:pt x="112" y="100"/>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37" name="Oval 373"/>
          <p:cNvSpPr>
            <a:spLocks noChangeArrowheads="1"/>
          </p:cNvSpPr>
          <p:nvPr/>
        </p:nvSpPr>
        <p:spPr bwMode="auto">
          <a:xfrm>
            <a:off x="5653089" y="2220913"/>
            <a:ext cx="104775" cy="55562"/>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38" name="未知"/>
          <p:cNvSpPr/>
          <p:nvPr/>
        </p:nvSpPr>
        <p:spPr bwMode="auto">
          <a:xfrm>
            <a:off x="6235700" y="2149475"/>
            <a:ext cx="679450" cy="236538"/>
          </a:xfrm>
          <a:custGeom>
            <a:avLst/>
            <a:gdLst>
              <a:gd name="T0" fmla="*/ 22 w 482"/>
              <a:gd name="T1" fmla="*/ 58 h 149"/>
              <a:gd name="T2" fmla="*/ 52 w 482"/>
              <a:gd name="T3" fmla="*/ 50 h 149"/>
              <a:gd name="T4" fmla="*/ 82 w 482"/>
              <a:gd name="T5" fmla="*/ 41 h 149"/>
              <a:gd name="T6" fmla="*/ 120 w 482"/>
              <a:gd name="T7" fmla="*/ 25 h 149"/>
              <a:gd name="T8" fmla="*/ 151 w 482"/>
              <a:gd name="T9" fmla="*/ 17 h 149"/>
              <a:gd name="T10" fmla="*/ 180 w 482"/>
              <a:gd name="T11" fmla="*/ 0 h 149"/>
              <a:gd name="T12" fmla="*/ 210 w 482"/>
              <a:gd name="T13" fmla="*/ 0 h 149"/>
              <a:gd name="T14" fmla="*/ 240 w 482"/>
              <a:gd name="T15" fmla="*/ 0 h 149"/>
              <a:gd name="T16" fmla="*/ 277 w 482"/>
              <a:gd name="T17" fmla="*/ 17 h 149"/>
              <a:gd name="T18" fmla="*/ 308 w 482"/>
              <a:gd name="T19" fmla="*/ 17 h 149"/>
              <a:gd name="T20" fmla="*/ 338 w 482"/>
              <a:gd name="T21" fmla="*/ 33 h 149"/>
              <a:gd name="T22" fmla="*/ 368 w 482"/>
              <a:gd name="T23" fmla="*/ 50 h 149"/>
              <a:gd name="T24" fmla="*/ 397 w 482"/>
              <a:gd name="T25" fmla="*/ 66 h 149"/>
              <a:gd name="T26" fmla="*/ 436 w 482"/>
              <a:gd name="T27" fmla="*/ 82 h 149"/>
              <a:gd name="T28" fmla="*/ 473 w 482"/>
              <a:gd name="T29" fmla="*/ 90 h 149"/>
              <a:gd name="T30" fmla="*/ 481 w 482"/>
              <a:gd name="T31" fmla="*/ 90 h 149"/>
              <a:gd name="T32" fmla="*/ 450 w 482"/>
              <a:gd name="T33" fmla="*/ 107 h 149"/>
              <a:gd name="T34" fmla="*/ 421 w 482"/>
              <a:gd name="T35" fmla="*/ 115 h 149"/>
              <a:gd name="T36" fmla="*/ 391 w 482"/>
              <a:gd name="T37" fmla="*/ 123 h 149"/>
              <a:gd name="T38" fmla="*/ 361 w 482"/>
              <a:gd name="T39" fmla="*/ 132 h 149"/>
              <a:gd name="T40" fmla="*/ 330 w 482"/>
              <a:gd name="T41" fmla="*/ 140 h 149"/>
              <a:gd name="T42" fmla="*/ 300 w 482"/>
              <a:gd name="T43" fmla="*/ 148 h 149"/>
              <a:gd name="T44" fmla="*/ 271 w 482"/>
              <a:gd name="T45" fmla="*/ 140 h 149"/>
              <a:gd name="T46" fmla="*/ 240 w 482"/>
              <a:gd name="T47" fmla="*/ 140 h 149"/>
              <a:gd name="T48" fmla="*/ 210 w 482"/>
              <a:gd name="T49" fmla="*/ 132 h 149"/>
              <a:gd name="T50" fmla="*/ 180 w 482"/>
              <a:gd name="T51" fmla="*/ 123 h 149"/>
              <a:gd name="T52" fmla="*/ 151 w 482"/>
              <a:gd name="T53" fmla="*/ 115 h 149"/>
              <a:gd name="T54" fmla="*/ 112 w 482"/>
              <a:gd name="T55" fmla="*/ 99 h 149"/>
              <a:gd name="T56" fmla="*/ 75 w 482"/>
              <a:gd name="T57" fmla="*/ 90 h 149"/>
              <a:gd name="T58" fmla="*/ 45 w 482"/>
              <a:gd name="T59" fmla="*/ 82 h 149"/>
              <a:gd name="T60" fmla="*/ 15 w 482"/>
              <a:gd name="T61" fmla="*/ 74 h 149"/>
              <a:gd name="T62" fmla="*/ 15 w 482"/>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1"/>
                </a:lnTo>
                <a:lnTo>
                  <a:pt x="481" y="90"/>
                </a:lnTo>
                <a:lnTo>
                  <a:pt x="466" y="99"/>
                </a:lnTo>
                <a:lnTo>
                  <a:pt x="450" y="107"/>
                </a:lnTo>
                <a:lnTo>
                  <a:pt x="436" y="107"/>
                </a:lnTo>
                <a:lnTo>
                  <a:pt x="421" y="115"/>
                </a:lnTo>
                <a:lnTo>
                  <a:pt x="405" y="115"/>
                </a:lnTo>
                <a:lnTo>
                  <a:pt x="391" y="123"/>
                </a:lnTo>
                <a:lnTo>
                  <a:pt x="375" y="123"/>
                </a:lnTo>
                <a:lnTo>
                  <a:pt x="361" y="132"/>
                </a:lnTo>
                <a:lnTo>
                  <a:pt x="346" y="140"/>
                </a:lnTo>
                <a:lnTo>
                  <a:pt x="330" y="140"/>
                </a:lnTo>
                <a:lnTo>
                  <a:pt x="316" y="140"/>
                </a:lnTo>
                <a:lnTo>
                  <a:pt x="300" y="148"/>
                </a:lnTo>
                <a:lnTo>
                  <a:pt x="285" y="140"/>
                </a:lnTo>
                <a:lnTo>
                  <a:pt x="271" y="140"/>
                </a:lnTo>
                <a:lnTo>
                  <a:pt x="255" y="140"/>
                </a:lnTo>
                <a:lnTo>
                  <a:pt x="240" y="140"/>
                </a:lnTo>
                <a:lnTo>
                  <a:pt x="224" y="140"/>
                </a:lnTo>
                <a:lnTo>
                  <a:pt x="210" y="132"/>
                </a:lnTo>
                <a:lnTo>
                  <a:pt x="195"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39" name="Oval 375"/>
          <p:cNvSpPr>
            <a:spLocks noChangeArrowheads="1"/>
          </p:cNvSpPr>
          <p:nvPr/>
        </p:nvSpPr>
        <p:spPr bwMode="auto">
          <a:xfrm>
            <a:off x="6515101" y="2224089"/>
            <a:ext cx="100013" cy="5238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40" name="未知"/>
          <p:cNvSpPr/>
          <p:nvPr/>
        </p:nvSpPr>
        <p:spPr bwMode="auto">
          <a:xfrm>
            <a:off x="7043738" y="2165351"/>
            <a:ext cx="679450" cy="238125"/>
          </a:xfrm>
          <a:custGeom>
            <a:avLst/>
            <a:gdLst>
              <a:gd name="T0" fmla="*/ 22 w 482"/>
              <a:gd name="T1" fmla="*/ 58 h 150"/>
              <a:gd name="T2" fmla="*/ 52 w 482"/>
              <a:gd name="T3" fmla="*/ 50 h 150"/>
              <a:gd name="T4" fmla="*/ 82 w 482"/>
              <a:gd name="T5" fmla="*/ 41 h 150"/>
              <a:gd name="T6" fmla="*/ 120 w 482"/>
              <a:gd name="T7" fmla="*/ 25 h 150"/>
              <a:gd name="T8" fmla="*/ 151 w 482"/>
              <a:gd name="T9" fmla="*/ 17 h 150"/>
              <a:gd name="T10" fmla="*/ 180 w 482"/>
              <a:gd name="T11" fmla="*/ 0 h 150"/>
              <a:gd name="T12" fmla="*/ 210 w 482"/>
              <a:gd name="T13" fmla="*/ 0 h 150"/>
              <a:gd name="T14" fmla="*/ 240 w 482"/>
              <a:gd name="T15" fmla="*/ 0 h 150"/>
              <a:gd name="T16" fmla="*/ 277 w 482"/>
              <a:gd name="T17" fmla="*/ 17 h 150"/>
              <a:gd name="T18" fmla="*/ 308 w 482"/>
              <a:gd name="T19" fmla="*/ 17 h 150"/>
              <a:gd name="T20" fmla="*/ 338 w 482"/>
              <a:gd name="T21" fmla="*/ 33 h 150"/>
              <a:gd name="T22" fmla="*/ 368 w 482"/>
              <a:gd name="T23" fmla="*/ 50 h 150"/>
              <a:gd name="T24" fmla="*/ 397 w 482"/>
              <a:gd name="T25" fmla="*/ 66 h 150"/>
              <a:gd name="T26" fmla="*/ 436 w 482"/>
              <a:gd name="T27" fmla="*/ 82 h 150"/>
              <a:gd name="T28" fmla="*/ 473 w 482"/>
              <a:gd name="T29" fmla="*/ 90 h 150"/>
              <a:gd name="T30" fmla="*/ 481 w 482"/>
              <a:gd name="T31" fmla="*/ 90 h 150"/>
              <a:gd name="T32" fmla="*/ 450 w 482"/>
              <a:gd name="T33" fmla="*/ 108 h 150"/>
              <a:gd name="T34" fmla="*/ 421 w 482"/>
              <a:gd name="T35" fmla="*/ 115 h 150"/>
              <a:gd name="T36" fmla="*/ 391 w 482"/>
              <a:gd name="T37" fmla="*/ 123 h 150"/>
              <a:gd name="T38" fmla="*/ 361 w 482"/>
              <a:gd name="T39" fmla="*/ 133 h 150"/>
              <a:gd name="T40" fmla="*/ 330 w 482"/>
              <a:gd name="T41" fmla="*/ 141 h 150"/>
              <a:gd name="T42" fmla="*/ 300 w 482"/>
              <a:gd name="T43" fmla="*/ 149 h 150"/>
              <a:gd name="T44" fmla="*/ 271 w 482"/>
              <a:gd name="T45" fmla="*/ 141 h 150"/>
              <a:gd name="T46" fmla="*/ 240 w 482"/>
              <a:gd name="T47" fmla="*/ 141 h 150"/>
              <a:gd name="T48" fmla="*/ 210 w 482"/>
              <a:gd name="T49" fmla="*/ 133 h 150"/>
              <a:gd name="T50" fmla="*/ 180 w 482"/>
              <a:gd name="T51" fmla="*/ 123 h 150"/>
              <a:gd name="T52" fmla="*/ 151 w 482"/>
              <a:gd name="T53" fmla="*/ 115 h 150"/>
              <a:gd name="T54" fmla="*/ 112 w 482"/>
              <a:gd name="T55" fmla="*/ 100 h 150"/>
              <a:gd name="T56" fmla="*/ 75 w 482"/>
              <a:gd name="T57" fmla="*/ 90 h 150"/>
              <a:gd name="T58" fmla="*/ 45 w 482"/>
              <a:gd name="T59" fmla="*/ 82 h 150"/>
              <a:gd name="T60" fmla="*/ 15 w 482"/>
              <a:gd name="T61" fmla="*/ 74 h 150"/>
              <a:gd name="T62" fmla="*/ 15 w 482"/>
              <a:gd name="T63" fmla="*/ 6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50">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50"/>
                </a:lnTo>
                <a:lnTo>
                  <a:pt x="383" y="58"/>
                </a:lnTo>
                <a:lnTo>
                  <a:pt x="397" y="66"/>
                </a:lnTo>
                <a:lnTo>
                  <a:pt x="421" y="74"/>
                </a:lnTo>
                <a:lnTo>
                  <a:pt x="436" y="82"/>
                </a:lnTo>
                <a:lnTo>
                  <a:pt x="450" y="82"/>
                </a:lnTo>
                <a:lnTo>
                  <a:pt x="473" y="90"/>
                </a:lnTo>
                <a:lnTo>
                  <a:pt x="465" y="112"/>
                </a:lnTo>
                <a:lnTo>
                  <a:pt x="481" y="90"/>
                </a:lnTo>
                <a:lnTo>
                  <a:pt x="466" y="100"/>
                </a:lnTo>
                <a:lnTo>
                  <a:pt x="450" y="108"/>
                </a:lnTo>
                <a:lnTo>
                  <a:pt x="436" y="108"/>
                </a:lnTo>
                <a:lnTo>
                  <a:pt x="421" y="115"/>
                </a:lnTo>
                <a:lnTo>
                  <a:pt x="405" y="115"/>
                </a:lnTo>
                <a:lnTo>
                  <a:pt x="391" y="123"/>
                </a:lnTo>
                <a:lnTo>
                  <a:pt x="375" y="123"/>
                </a:lnTo>
                <a:lnTo>
                  <a:pt x="361" y="133"/>
                </a:lnTo>
                <a:lnTo>
                  <a:pt x="346" y="141"/>
                </a:lnTo>
                <a:lnTo>
                  <a:pt x="330" y="141"/>
                </a:lnTo>
                <a:lnTo>
                  <a:pt x="316" y="141"/>
                </a:lnTo>
                <a:lnTo>
                  <a:pt x="300" y="149"/>
                </a:lnTo>
                <a:lnTo>
                  <a:pt x="285" y="141"/>
                </a:lnTo>
                <a:lnTo>
                  <a:pt x="271" y="141"/>
                </a:lnTo>
                <a:lnTo>
                  <a:pt x="255" y="141"/>
                </a:lnTo>
                <a:lnTo>
                  <a:pt x="240" y="141"/>
                </a:lnTo>
                <a:lnTo>
                  <a:pt x="224" y="141"/>
                </a:lnTo>
                <a:lnTo>
                  <a:pt x="210" y="133"/>
                </a:lnTo>
                <a:lnTo>
                  <a:pt x="195" y="123"/>
                </a:lnTo>
                <a:lnTo>
                  <a:pt x="180" y="123"/>
                </a:lnTo>
                <a:lnTo>
                  <a:pt x="165" y="115"/>
                </a:lnTo>
                <a:lnTo>
                  <a:pt x="151" y="115"/>
                </a:lnTo>
                <a:lnTo>
                  <a:pt x="127" y="108"/>
                </a:lnTo>
                <a:lnTo>
                  <a:pt x="112" y="100"/>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41" name="Oval 377"/>
          <p:cNvSpPr>
            <a:spLocks noChangeArrowheads="1"/>
          </p:cNvSpPr>
          <p:nvPr/>
        </p:nvSpPr>
        <p:spPr bwMode="auto">
          <a:xfrm>
            <a:off x="7319964" y="2241550"/>
            <a:ext cx="103187" cy="52388"/>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42" name="未知"/>
          <p:cNvSpPr/>
          <p:nvPr/>
        </p:nvSpPr>
        <p:spPr bwMode="auto">
          <a:xfrm>
            <a:off x="7797800" y="2184400"/>
            <a:ext cx="679450" cy="234950"/>
          </a:xfrm>
          <a:custGeom>
            <a:avLst/>
            <a:gdLst>
              <a:gd name="T0" fmla="*/ 22 w 482"/>
              <a:gd name="T1" fmla="*/ 57 h 148"/>
              <a:gd name="T2" fmla="*/ 52 w 482"/>
              <a:gd name="T3" fmla="*/ 49 h 148"/>
              <a:gd name="T4" fmla="*/ 82 w 482"/>
              <a:gd name="T5" fmla="*/ 41 h 148"/>
              <a:gd name="T6" fmla="*/ 120 w 482"/>
              <a:gd name="T7" fmla="*/ 25 h 148"/>
              <a:gd name="T8" fmla="*/ 151 w 482"/>
              <a:gd name="T9" fmla="*/ 17 h 148"/>
              <a:gd name="T10" fmla="*/ 180 w 482"/>
              <a:gd name="T11" fmla="*/ 0 h 148"/>
              <a:gd name="T12" fmla="*/ 210 w 482"/>
              <a:gd name="T13" fmla="*/ 0 h 148"/>
              <a:gd name="T14" fmla="*/ 240 w 482"/>
              <a:gd name="T15" fmla="*/ 0 h 148"/>
              <a:gd name="T16" fmla="*/ 277 w 482"/>
              <a:gd name="T17" fmla="*/ 17 h 148"/>
              <a:gd name="T18" fmla="*/ 308 w 482"/>
              <a:gd name="T19" fmla="*/ 17 h 148"/>
              <a:gd name="T20" fmla="*/ 338 w 482"/>
              <a:gd name="T21" fmla="*/ 33 h 148"/>
              <a:gd name="T22" fmla="*/ 368 w 482"/>
              <a:gd name="T23" fmla="*/ 49 h 148"/>
              <a:gd name="T24" fmla="*/ 397 w 482"/>
              <a:gd name="T25" fmla="*/ 65 h 148"/>
              <a:gd name="T26" fmla="*/ 436 w 482"/>
              <a:gd name="T27" fmla="*/ 82 h 148"/>
              <a:gd name="T28" fmla="*/ 473 w 482"/>
              <a:gd name="T29" fmla="*/ 90 h 148"/>
              <a:gd name="T30" fmla="*/ 481 w 482"/>
              <a:gd name="T31" fmla="*/ 90 h 148"/>
              <a:gd name="T32" fmla="*/ 450 w 482"/>
              <a:gd name="T33" fmla="*/ 106 h 148"/>
              <a:gd name="T34" fmla="*/ 421 w 482"/>
              <a:gd name="T35" fmla="*/ 114 h 148"/>
              <a:gd name="T36" fmla="*/ 391 w 482"/>
              <a:gd name="T37" fmla="*/ 123 h 148"/>
              <a:gd name="T38" fmla="*/ 361 w 482"/>
              <a:gd name="T39" fmla="*/ 131 h 148"/>
              <a:gd name="T40" fmla="*/ 330 w 482"/>
              <a:gd name="T41" fmla="*/ 139 h 148"/>
              <a:gd name="T42" fmla="*/ 300 w 482"/>
              <a:gd name="T43" fmla="*/ 147 h 148"/>
              <a:gd name="T44" fmla="*/ 271 w 482"/>
              <a:gd name="T45" fmla="*/ 139 h 148"/>
              <a:gd name="T46" fmla="*/ 240 w 482"/>
              <a:gd name="T47" fmla="*/ 139 h 148"/>
              <a:gd name="T48" fmla="*/ 210 w 482"/>
              <a:gd name="T49" fmla="*/ 131 h 148"/>
              <a:gd name="T50" fmla="*/ 180 w 482"/>
              <a:gd name="T51" fmla="*/ 123 h 148"/>
              <a:gd name="T52" fmla="*/ 151 w 482"/>
              <a:gd name="T53" fmla="*/ 114 h 148"/>
              <a:gd name="T54" fmla="*/ 112 w 482"/>
              <a:gd name="T55" fmla="*/ 98 h 148"/>
              <a:gd name="T56" fmla="*/ 75 w 482"/>
              <a:gd name="T57" fmla="*/ 90 h 148"/>
              <a:gd name="T58" fmla="*/ 45 w 482"/>
              <a:gd name="T59" fmla="*/ 82 h 148"/>
              <a:gd name="T60" fmla="*/ 15 w 482"/>
              <a:gd name="T61" fmla="*/ 74 h 148"/>
              <a:gd name="T62" fmla="*/ 15 w 482"/>
              <a:gd name="T63" fmla="*/ 6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2" h="148">
                <a:moveTo>
                  <a:pt x="8" y="65"/>
                </a:moveTo>
                <a:lnTo>
                  <a:pt x="22" y="57"/>
                </a:lnTo>
                <a:lnTo>
                  <a:pt x="37" y="57"/>
                </a:lnTo>
                <a:lnTo>
                  <a:pt x="52" y="49"/>
                </a:lnTo>
                <a:lnTo>
                  <a:pt x="67" y="49"/>
                </a:lnTo>
                <a:lnTo>
                  <a:pt x="82" y="41"/>
                </a:lnTo>
                <a:lnTo>
                  <a:pt x="98" y="33"/>
                </a:lnTo>
                <a:lnTo>
                  <a:pt x="120" y="25"/>
                </a:lnTo>
                <a:lnTo>
                  <a:pt x="135" y="17"/>
                </a:lnTo>
                <a:lnTo>
                  <a:pt x="151" y="17"/>
                </a:lnTo>
                <a:lnTo>
                  <a:pt x="165" y="0"/>
                </a:lnTo>
                <a:lnTo>
                  <a:pt x="180" y="0"/>
                </a:lnTo>
                <a:lnTo>
                  <a:pt x="195" y="0"/>
                </a:lnTo>
                <a:lnTo>
                  <a:pt x="210" y="0"/>
                </a:lnTo>
                <a:lnTo>
                  <a:pt x="224" y="0"/>
                </a:lnTo>
                <a:lnTo>
                  <a:pt x="240" y="0"/>
                </a:lnTo>
                <a:lnTo>
                  <a:pt x="255" y="8"/>
                </a:lnTo>
                <a:lnTo>
                  <a:pt x="277" y="17"/>
                </a:lnTo>
                <a:lnTo>
                  <a:pt x="293" y="17"/>
                </a:lnTo>
                <a:lnTo>
                  <a:pt x="308" y="17"/>
                </a:lnTo>
                <a:lnTo>
                  <a:pt x="324" y="25"/>
                </a:lnTo>
                <a:lnTo>
                  <a:pt x="338" y="33"/>
                </a:lnTo>
                <a:lnTo>
                  <a:pt x="353" y="41"/>
                </a:lnTo>
                <a:lnTo>
                  <a:pt x="368" y="49"/>
                </a:lnTo>
                <a:lnTo>
                  <a:pt x="383" y="57"/>
                </a:lnTo>
                <a:lnTo>
                  <a:pt x="397" y="65"/>
                </a:lnTo>
                <a:lnTo>
                  <a:pt x="421" y="74"/>
                </a:lnTo>
                <a:lnTo>
                  <a:pt x="436" y="82"/>
                </a:lnTo>
                <a:lnTo>
                  <a:pt x="450" y="82"/>
                </a:lnTo>
                <a:lnTo>
                  <a:pt x="473" y="90"/>
                </a:lnTo>
                <a:lnTo>
                  <a:pt x="465" y="110"/>
                </a:lnTo>
                <a:lnTo>
                  <a:pt x="481" y="90"/>
                </a:lnTo>
                <a:lnTo>
                  <a:pt x="466" y="98"/>
                </a:lnTo>
                <a:lnTo>
                  <a:pt x="450" y="106"/>
                </a:lnTo>
                <a:lnTo>
                  <a:pt x="436" y="106"/>
                </a:lnTo>
                <a:lnTo>
                  <a:pt x="421" y="114"/>
                </a:lnTo>
                <a:lnTo>
                  <a:pt x="405" y="114"/>
                </a:lnTo>
                <a:lnTo>
                  <a:pt x="391" y="123"/>
                </a:lnTo>
                <a:lnTo>
                  <a:pt x="375" y="123"/>
                </a:lnTo>
                <a:lnTo>
                  <a:pt x="361" y="131"/>
                </a:lnTo>
                <a:lnTo>
                  <a:pt x="346" y="139"/>
                </a:lnTo>
                <a:lnTo>
                  <a:pt x="330" y="139"/>
                </a:lnTo>
                <a:lnTo>
                  <a:pt x="316" y="139"/>
                </a:lnTo>
                <a:lnTo>
                  <a:pt x="300" y="147"/>
                </a:lnTo>
                <a:lnTo>
                  <a:pt x="285" y="139"/>
                </a:lnTo>
                <a:lnTo>
                  <a:pt x="271" y="139"/>
                </a:lnTo>
                <a:lnTo>
                  <a:pt x="255" y="139"/>
                </a:lnTo>
                <a:lnTo>
                  <a:pt x="240" y="139"/>
                </a:lnTo>
                <a:lnTo>
                  <a:pt x="224" y="139"/>
                </a:lnTo>
                <a:lnTo>
                  <a:pt x="210" y="131"/>
                </a:lnTo>
                <a:lnTo>
                  <a:pt x="195" y="123"/>
                </a:lnTo>
                <a:lnTo>
                  <a:pt x="180" y="123"/>
                </a:lnTo>
                <a:lnTo>
                  <a:pt x="165" y="114"/>
                </a:lnTo>
                <a:lnTo>
                  <a:pt x="151" y="114"/>
                </a:lnTo>
                <a:lnTo>
                  <a:pt x="127" y="106"/>
                </a:lnTo>
                <a:lnTo>
                  <a:pt x="112" y="98"/>
                </a:lnTo>
                <a:lnTo>
                  <a:pt x="90" y="90"/>
                </a:lnTo>
                <a:lnTo>
                  <a:pt x="75" y="90"/>
                </a:lnTo>
                <a:lnTo>
                  <a:pt x="59" y="82"/>
                </a:lnTo>
                <a:lnTo>
                  <a:pt x="45" y="82"/>
                </a:lnTo>
                <a:lnTo>
                  <a:pt x="29" y="82"/>
                </a:lnTo>
                <a:lnTo>
                  <a:pt x="15" y="74"/>
                </a:lnTo>
                <a:lnTo>
                  <a:pt x="0" y="74"/>
                </a:lnTo>
                <a:lnTo>
                  <a:pt x="15" y="65"/>
                </a:lnTo>
                <a:lnTo>
                  <a:pt x="8" y="65"/>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43" name="Oval 379"/>
          <p:cNvSpPr>
            <a:spLocks noChangeArrowheads="1"/>
          </p:cNvSpPr>
          <p:nvPr/>
        </p:nvSpPr>
        <p:spPr bwMode="auto">
          <a:xfrm>
            <a:off x="8075614" y="2255839"/>
            <a:ext cx="103187" cy="53975"/>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44" name="未知"/>
          <p:cNvSpPr/>
          <p:nvPr/>
        </p:nvSpPr>
        <p:spPr bwMode="auto">
          <a:xfrm>
            <a:off x="8647113" y="2201863"/>
            <a:ext cx="679450" cy="234950"/>
          </a:xfrm>
          <a:custGeom>
            <a:avLst/>
            <a:gdLst>
              <a:gd name="T0" fmla="*/ 22 w 481"/>
              <a:gd name="T1" fmla="*/ 57 h 148"/>
              <a:gd name="T2" fmla="*/ 52 w 481"/>
              <a:gd name="T3" fmla="*/ 49 h 148"/>
              <a:gd name="T4" fmla="*/ 82 w 481"/>
              <a:gd name="T5" fmla="*/ 41 h 148"/>
              <a:gd name="T6" fmla="*/ 120 w 481"/>
              <a:gd name="T7" fmla="*/ 25 h 148"/>
              <a:gd name="T8" fmla="*/ 151 w 481"/>
              <a:gd name="T9" fmla="*/ 17 h 148"/>
              <a:gd name="T10" fmla="*/ 180 w 481"/>
              <a:gd name="T11" fmla="*/ 0 h 148"/>
              <a:gd name="T12" fmla="*/ 210 w 481"/>
              <a:gd name="T13" fmla="*/ 0 h 148"/>
              <a:gd name="T14" fmla="*/ 240 w 481"/>
              <a:gd name="T15" fmla="*/ 0 h 148"/>
              <a:gd name="T16" fmla="*/ 277 w 481"/>
              <a:gd name="T17" fmla="*/ 17 h 148"/>
              <a:gd name="T18" fmla="*/ 307 w 481"/>
              <a:gd name="T19" fmla="*/ 17 h 148"/>
              <a:gd name="T20" fmla="*/ 337 w 481"/>
              <a:gd name="T21" fmla="*/ 33 h 148"/>
              <a:gd name="T22" fmla="*/ 367 w 481"/>
              <a:gd name="T23" fmla="*/ 49 h 148"/>
              <a:gd name="T24" fmla="*/ 396 w 481"/>
              <a:gd name="T25" fmla="*/ 65 h 148"/>
              <a:gd name="T26" fmla="*/ 435 w 481"/>
              <a:gd name="T27" fmla="*/ 82 h 148"/>
              <a:gd name="T28" fmla="*/ 472 w 481"/>
              <a:gd name="T29" fmla="*/ 90 h 148"/>
              <a:gd name="T30" fmla="*/ 480 w 481"/>
              <a:gd name="T31" fmla="*/ 90 h 148"/>
              <a:gd name="T32" fmla="*/ 449 w 481"/>
              <a:gd name="T33" fmla="*/ 106 h 148"/>
              <a:gd name="T34" fmla="*/ 420 w 481"/>
              <a:gd name="T35" fmla="*/ 114 h 148"/>
              <a:gd name="T36" fmla="*/ 390 w 481"/>
              <a:gd name="T37" fmla="*/ 123 h 148"/>
              <a:gd name="T38" fmla="*/ 359 w 481"/>
              <a:gd name="T39" fmla="*/ 131 h 148"/>
              <a:gd name="T40" fmla="*/ 329 w 481"/>
              <a:gd name="T41" fmla="*/ 139 h 148"/>
              <a:gd name="T42" fmla="*/ 300 w 481"/>
              <a:gd name="T43" fmla="*/ 147 h 148"/>
              <a:gd name="T44" fmla="*/ 270 w 481"/>
              <a:gd name="T45" fmla="*/ 139 h 148"/>
              <a:gd name="T46" fmla="*/ 240 w 481"/>
              <a:gd name="T47" fmla="*/ 139 h 148"/>
              <a:gd name="T48" fmla="*/ 210 w 481"/>
              <a:gd name="T49" fmla="*/ 131 h 148"/>
              <a:gd name="T50" fmla="*/ 180 w 481"/>
              <a:gd name="T51" fmla="*/ 123 h 148"/>
              <a:gd name="T52" fmla="*/ 151 w 481"/>
              <a:gd name="T53" fmla="*/ 114 h 148"/>
              <a:gd name="T54" fmla="*/ 112 w 481"/>
              <a:gd name="T55" fmla="*/ 98 h 148"/>
              <a:gd name="T56" fmla="*/ 75 w 481"/>
              <a:gd name="T57" fmla="*/ 90 h 148"/>
              <a:gd name="T58" fmla="*/ 45 w 481"/>
              <a:gd name="T59" fmla="*/ 82 h 148"/>
              <a:gd name="T60" fmla="*/ 15 w 481"/>
              <a:gd name="T61" fmla="*/ 74 h 148"/>
              <a:gd name="T62" fmla="*/ 15 w 481"/>
              <a:gd name="T63" fmla="*/ 6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48">
                <a:moveTo>
                  <a:pt x="8" y="65"/>
                </a:moveTo>
                <a:lnTo>
                  <a:pt x="22" y="57"/>
                </a:lnTo>
                <a:lnTo>
                  <a:pt x="37" y="57"/>
                </a:lnTo>
                <a:lnTo>
                  <a:pt x="52" y="49"/>
                </a:lnTo>
                <a:lnTo>
                  <a:pt x="67" y="49"/>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49"/>
                </a:lnTo>
                <a:lnTo>
                  <a:pt x="382" y="57"/>
                </a:lnTo>
                <a:lnTo>
                  <a:pt x="396" y="65"/>
                </a:lnTo>
                <a:lnTo>
                  <a:pt x="420" y="74"/>
                </a:lnTo>
                <a:lnTo>
                  <a:pt x="435" y="82"/>
                </a:lnTo>
                <a:lnTo>
                  <a:pt x="449" y="82"/>
                </a:lnTo>
                <a:lnTo>
                  <a:pt x="472" y="90"/>
                </a:lnTo>
                <a:lnTo>
                  <a:pt x="464" y="110"/>
                </a:lnTo>
                <a:lnTo>
                  <a:pt x="480" y="90"/>
                </a:lnTo>
                <a:lnTo>
                  <a:pt x="465" y="98"/>
                </a:lnTo>
                <a:lnTo>
                  <a:pt x="449" y="106"/>
                </a:lnTo>
                <a:lnTo>
                  <a:pt x="435" y="106"/>
                </a:lnTo>
                <a:lnTo>
                  <a:pt x="420" y="114"/>
                </a:lnTo>
                <a:lnTo>
                  <a:pt x="404" y="114"/>
                </a:lnTo>
                <a:lnTo>
                  <a:pt x="390" y="123"/>
                </a:lnTo>
                <a:lnTo>
                  <a:pt x="374" y="123"/>
                </a:lnTo>
                <a:lnTo>
                  <a:pt x="359" y="131"/>
                </a:lnTo>
                <a:lnTo>
                  <a:pt x="345" y="139"/>
                </a:lnTo>
                <a:lnTo>
                  <a:pt x="329" y="139"/>
                </a:lnTo>
                <a:lnTo>
                  <a:pt x="314" y="139"/>
                </a:lnTo>
                <a:lnTo>
                  <a:pt x="300" y="147"/>
                </a:lnTo>
                <a:lnTo>
                  <a:pt x="284" y="139"/>
                </a:lnTo>
                <a:lnTo>
                  <a:pt x="270" y="139"/>
                </a:lnTo>
                <a:lnTo>
                  <a:pt x="255" y="139"/>
                </a:lnTo>
                <a:lnTo>
                  <a:pt x="240" y="139"/>
                </a:lnTo>
                <a:lnTo>
                  <a:pt x="225" y="139"/>
                </a:lnTo>
                <a:lnTo>
                  <a:pt x="210" y="131"/>
                </a:lnTo>
                <a:lnTo>
                  <a:pt x="196" y="123"/>
                </a:lnTo>
                <a:lnTo>
                  <a:pt x="180" y="123"/>
                </a:lnTo>
                <a:lnTo>
                  <a:pt x="165" y="114"/>
                </a:lnTo>
                <a:lnTo>
                  <a:pt x="151" y="114"/>
                </a:lnTo>
                <a:lnTo>
                  <a:pt x="127" y="106"/>
                </a:lnTo>
                <a:lnTo>
                  <a:pt x="112" y="98"/>
                </a:lnTo>
                <a:lnTo>
                  <a:pt x="90" y="90"/>
                </a:lnTo>
                <a:lnTo>
                  <a:pt x="75" y="90"/>
                </a:lnTo>
                <a:lnTo>
                  <a:pt x="59" y="82"/>
                </a:lnTo>
                <a:lnTo>
                  <a:pt x="45" y="82"/>
                </a:lnTo>
                <a:lnTo>
                  <a:pt x="29" y="82"/>
                </a:lnTo>
                <a:lnTo>
                  <a:pt x="15" y="74"/>
                </a:lnTo>
                <a:lnTo>
                  <a:pt x="0" y="74"/>
                </a:lnTo>
                <a:lnTo>
                  <a:pt x="15" y="65"/>
                </a:lnTo>
                <a:lnTo>
                  <a:pt x="8" y="65"/>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45" name="Oval 381"/>
          <p:cNvSpPr>
            <a:spLocks noChangeArrowheads="1"/>
          </p:cNvSpPr>
          <p:nvPr/>
        </p:nvSpPr>
        <p:spPr bwMode="auto">
          <a:xfrm>
            <a:off x="8923338" y="2274889"/>
            <a:ext cx="101600" cy="52387"/>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46" name="未知"/>
          <p:cNvSpPr/>
          <p:nvPr/>
        </p:nvSpPr>
        <p:spPr bwMode="auto">
          <a:xfrm>
            <a:off x="2254251" y="2146300"/>
            <a:ext cx="677863" cy="234950"/>
          </a:xfrm>
          <a:custGeom>
            <a:avLst/>
            <a:gdLst>
              <a:gd name="T0" fmla="*/ 22 w 480"/>
              <a:gd name="T1" fmla="*/ 57 h 148"/>
              <a:gd name="T2" fmla="*/ 51 w 480"/>
              <a:gd name="T3" fmla="*/ 49 h 148"/>
              <a:gd name="T4" fmla="*/ 82 w 480"/>
              <a:gd name="T5" fmla="*/ 41 h 148"/>
              <a:gd name="T6" fmla="*/ 120 w 480"/>
              <a:gd name="T7" fmla="*/ 25 h 148"/>
              <a:gd name="T8" fmla="*/ 150 w 480"/>
              <a:gd name="T9" fmla="*/ 17 h 148"/>
              <a:gd name="T10" fmla="*/ 179 w 480"/>
              <a:gd name="T11" fmla="*/ 0 h 148"/>
              <a:gd name="T12" fmla="*/ 210 w 480"/>
              <a:gd name="T13" fmla="*/ 0 h 148"/>
              <a:gd name="T14" fmla="*/ 240 w 480"/>
              <a:gd name="T15" fmla="*/ 0 h 148"/>
              <a:gd name="T16" fmla="*/ 277 w 480"/>
              <a:gd name="T17" fmla="*/ 17 h 148"/>
              <a:gd name="T18" fmla="*/ 306 w 480"/>
              <a:gd name="T19" fmla="*/ 17 h 148"/>
              <a:gd name="T20" fmla="*/ 336 w 480"/>
              <a:gd name="T21" fmla="*/ 33 h 148"/>
              <a:gd name="T22" fmla="*/ 367 w 480"/>
              <a:gd name="T23" fmla="*/ 49 h 148"/>
              <a:gd name="T24" fmla="*/ 396 w 480"/>
              <a:gd name="T25" fmla="*/ 65 h 148"/>
              <a:gd name="T26" fmla="*/ 434 w 480"/>
              <a:gd name="T27" fmla="*/ 82 h 148"/>
              <a:gd name="T28" fmla="*/ 471 w 480"/>
              <a:gd name="T29" fmla="*/ 90 h 148"/>
              <a:gd name="T30" fmla="*/ 479 w 480"/>
              <a:gd name="T31" fmla="*/ 90 h 148"/>
              <a:gd name="T32" fmla="*/ 448 w 480"/>
              <a:gd name="T33" fmla="*/ 106 h 148"/>
              <a:gd name="T34" fmla="*/ 419 w 480"/>
              <a:gd name="T35" fmla="*/ 114 h 148"/>
              <a:gd name="T36" fmla="*/ 389 w 480"/>
              <a:gd name="T37" fmla="*/ 123 h 148"/>
              <a:gd name="T38" fmla="*/ 359 w 480"/>
              <a:gd name="T39" fmla="*/ 131 h 148"/>
              <a:gd name="T40" fmla="*/ 328 w 480"/>
              <a:gd name="T41" fmla="*/ 139 h 148"/>
              <a:gd name="T42" fmla="*/ 299 w 480"/>
              <a:gd name="T43" fmla="*/ 147 h 148"/>
              <a:gd name="T44" fmla="*/ 269 w 480"/>
              <a:gd name="T45" fmla="*/ 139 h 148"/>
              <a:gd name="T46" fmla="*/ 240 w 480"/>
              <a:gd name="T47" fmla="*/ 139 h 148"/>
              <a:gd name="T48" fmla="*/ 210 w 480"/>
              <a:gd name="T49" fmla="*/ 131 h 148"/>
              <a:gd name="T50" fmla="*/ 179 w 480"/>
              <a:gd name="T51" fmla="*/ 123 h 148"/>
              <a:gd name="T52" fmla="*/ 150 w 480"/>
              <a:gd name="T53" fmla="*/ 114 h 148"/>
              <a:gd name="T54" fmla="*/ 112 w 480"/>
              <a:gd name="T55" fmla="*/ 98 h 148"/>
              <a:gd name="T56" fmla="*/ 75 w 480"/>
              <a:gd name="T57" fmla="*/ 90 h 148"/>
              <a:gd name="T58" fmla="*/ 45 w 480"/>
              <a:gd name="T59" fmla="*/ 82 h 148"/>
              <a:gd name="T60" fmla="*/ 15 w 480"/>
              <a:gd name="T61" fmla="*/ 74 h 148"/>
              <a:gd name="T62" fmla="*/ 15 w 480"/>
              <a:gd name="T63" fmla="*/ 6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0" h="148">
                <a:moveTo>
                  <a:pt x="8" y="65"/>
                </a:moveTo>
                <a:lnTo>
                  <a:pt x="22" y="57"/>
                </a:lnTo>
                <a:lnTo>
                  <a:pt x="37" y="57"/>
                </a:lnTo>
                <a:lnTo>
                  <a:pt x="51" y="49"/>
                </a:lnTo>
                <a:lnTo>
                  <a:pt x="67" y="49"/>
                </a:lnTo>
                <a:lnTo>
                  <a:pt x="82" y="41"/>
                </a:lnTo>
                <a:lnTo>
                  <a:pt x="98" y="33"/>
                </a:lnTo>
                <a:lnTo>
                  <a:pt x="120" y="25"/>
                </a:lnTo>
                <a:lnTo>
                  <a:pt x="135" y="17"/>
                </a:lnTo>
                <a:lnTo>
                  <a:pt x="150" y="17"/>
                </a:lnTo>
                <a:lnTo>
                  <a:pt x="165" y="0"/>
                </a:lnTo>
                <a:lnTo>
                  <a:pt x="179" y="0"/>
                </a:lnTo>
                <a:lnTo>
                  <a:pt x="195" y="0"/>
                </a:lnTo>
                <a:lnTo>
                  <a:pt x="210" y="0"/>
                </a:lnTo>
                <a:lnTo>
                  <a:pt x="224" y="0"/>
                </a:lnTo>
                <a:lnTo>
                  <a:pt x="240" y="0"/>
                </a:lnTo>
                <a:lnTo>
                  <a:pt x="255" y="8"/>
                </a:lnTo>
                <a:lnTo>
                  <a:pt x="277" y="17"/>
                </a:lnTo>
                <a:lnTo>
                  <a:pt x="291" y="17"/>
                </a:lnTo>
                <a:lnTo>
                  <a:pt x="306" y="17"/>
                </a:lnTo>
                <a:lnTo>
                  <a:pt x="322" y="25"/>
                </a:lnTo>
                <a:lnTo>
                  <a:pt x="336" y="33"/>
                </a:lnTo>
                <a:lnTo>
                  <a:pt x="351" y="41"/>
                </a:lnTo>
                <a:lnTo>
                  <a:pt x="367" y="49"/>
                </a:lnTo>
                <a:lnTo>
                  <a:pt x="381" y="57"/>
                </a:lnTo>
                <a:lnTo>
                  <a:pt x="396" y="65"/>
                </a:lnTo>
                <a:lnTo>
                  <a:pt x="419" y="74"/>
                </a:lnTo>
                <a:lnTo>
                  <a:pt x="434" y="82"/>
                </a:lnTo>
                <a:lnTo>
                  <a:pt x="448" y="82"/>
                </a:lnTo>
                <a:lnTo>
                  <a:pt x="471" y="90"/>
                </a:lnTo>
                <a:lnTo>
                  <a:pt x="463" y="110"/>
                </a:lnTo>
                <a:lnTo>
                  <a:pt x="479" y="90"/>
                </a:lnTo>
                <a:lnTo>
                  <a:pt x="464" y="98"/>
                </a:lnTo>
                <a:lnTo>
                  <a:pt x="448" y="106"/>
                </a:lnTo>
                <a:lnTo>
                  <a:pt x="434" y="106"/>
                </a:lnTo>
                <a:lnTo>
                  <a:pt x="419" y="114"/>
                </a:lnTo>
                <a:lnTo>
                  <a:pt x="404" y="114"/>
                </a:lnTo>
                <a:lnTo>
                  <a:pt x="389" y="123"/>
                </a:lnTo>
                <a:lnTo>
                  <a:pt x="373" y="123"/>
                </a:lnTo>
                <a:lnTo>
                  <a:pt x="359" y="131"/>
                </a:lnTo>
                <a:lnTo>
                  <a:pt x="344" y="139"/>
                </a:lnTo>
                <a:lnTo>
                  <a:pt x="328" y="139"/>
                </a:lnTo>
                <a:lnTo>
                  <a:pt x="314" y="139"/>
                </a:lnTo>
                <a:lnTo>
                  <a:pt x="299" y="147"/>
                </a:lnTo>
                <a:lnTo>
                  <a:pt x="284" y="139"/>
                </a:lnTo>
                <a:lnTo>
                  <a:pt x="269" y="139"/>
                </a:lnTo>
                <a:lnTo>
                  <a:pt x="255" y="139"/>
                </a:lnTo>
                <a:lnTo>
                  <a:pt x="240" y="139"/>
                </a:lnTo>
                <a:lnTo>
                  <a:pt x="224" y="139"/>
                </a:lnTo>
                <a:lnTo>
                  <a:pt x="210" y="131"/>
                </a:lnTo>
                <a:lnTo>
                  <a:pt x="195" y="123"/>
                </a:lnTo>
                <a:lnTo>
                  <a:pt x="179" y="123"/>
                </a:lnTo>
                <a:lnTo>
                  <a:pt x="165" y="114"/>
                </a:lnTo>
                <a:lnTo>
                  <a:pt x="150" y="114"/>
                </a:lnTo>
                <a:lnTo>
                  <a:pt x="127" y="106"/>
                </a:lnTo>
                <a:lnTo>
                  <a:pt x="112" y="98"/>
                </a:lnTo>
                <a:lnTo>
                  <a:pt x="90" y="90"/>
                </a:lnTo>
                <a:lnTo>
                  <a:pt x="75" y="90"/>
                </a:lnTo>
                <a:lnTo>
                  <a:pt x="59" y="82"/>
                </a:lnTo>
                <a:lnTo>
                  <a:pt x="45" y="82"/>
                </a:lnTo>
                <a:lnTo>
                  <a:pt x="29" y="82"/>
                </a:lnTo>
                <a:lnTo>
                  <a:pt x="15" y="74"/>
                </a:lnTo>
                <a:lnTo>
                  <a:pt x="0" y="74"/>
                </a:lnTo>
                <a:lnTo>
                  <a:pt x="15" y="65"/>
                </a:lnTo>
                <a:lnTo>
                  <a:pt x="8" y="65"/>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47" name="Oval 383"/>
          <p:cNvSpPr>
            <a:spLocks noChangeArrowheads="1"/>
          </p:cNvSpPr>
          <p:nvPr/>
        </p:nvSpPr>
        <p:spPr bwMode="auto">
          <a:xfrm>
            <a:off x="2528889" y="2217738"/>
            <a:ext cx="104775" cy="57150"/>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48" name="未知"/>
          <p:cNvSpPr/>
          <p:nvPr/>
        </p:nvSpPr>
        <p:spPr bwMode="auto">
          <a:xfrm>
            <a:off x="2930526" y="2098675"/>
            <a:ext cx="677863" cy="236538"/>
          </a:xfrm>
          <a:custGeom>
            <a:avLst/>
            <a:gdLst>
              <a:gd name="T0" fmla="*/ 22 w 481"/>
              <a:gd name="T1" fmla="*/ 58 h 149"/>
              <a:gd name="T2" fmla="*/ 52 w 481"/>
              <a:gd name="T3" fmla="*/ 50 h 149"/>
              <a:gd name="T4" fmla="*/ 82 w 481"/>
              <a:gd name="T5" fmla="*/ 41 h 149"/>
              <a:gd name="T6" fmla="*/ 120 w 481"/>
              <a:gd name="T7" fmla="*/ 25 h 149"/>
              <a:gd name="T8" fmla="*/ 151 w 481"/>
              <a:gd name="T9" fmla="*/ 17 h 149"/>
              <a:gd name="T10" fmla="*/ 180 w 481"/>
              <a:gd name="T11" fmla="*/ 0 h 149"/>
              <a:gd name="T12" fmla="*/ 210 w 481"/>
              <a:gd name="T13" fmla="*/ 0 h 149"/>
              <a:gd name="T14" fmla="*/ 240 w 481"/>
              <a:gd name="T15" fmla="*/ 0 h 149"/>
              <a:gd name="T16" fmla="*/ 277 w 481"/>
              <a:gd name="T17" fmla="*/ 17 h 149"/>
              <a:gd name="T18" fmla="*/ 307 w 481"/>
              <a:gd name="T19" fmla="*/ 17 h 149"/>
              <a:gd name="T20" fmla="*/ 337 w 481"/>
              <a:gd name="T21" fmla="*/ 33 h 149"/>
              <a:gd name="T22" fmla="*/ 367 w 481"/>
              <a:gd name="T23" fmla="*/ 50 h 149"/>
              <a:gd name="T24" fmla="*/ 396 w 481"/>
              <a:gd name="T25" fmla="*/ 66 h 149"/>
              <a:gd name="T26" fmla="*/ 435 w 481"/>
              <a:gd name="T27" fmla="*/ 82 h 149"/>
              <a:gd name="T28" fmla="*/ 472 w 481"/>
              <a:gd name="T29" fmla="*/ 90 h 149"/>
              <a:gd name="T30" fmla="*/ 480 w 481"/>
              <a:gd name="T31" fmla="*/ 90 h 149"/>
              <a:gd name="T32" fmla="*/ 449 w 481"/>
              <a:gd name="T33" fmla="*/ 107 h 149"/>
              <a:gd name="T34" fmla="*/ 420 w 481"/>
              <a:gd name="T35" fmla="*/ 115 h 149"/>
              <a:gd name="T36" fmla="*/ 390 w 481"/>
              <a:gd name="T37" fmla="*/ 123 h 149"/>
              <a:gd name="T38" fmla="*/ 359 w 481"/>
              <a:gd name="T39" fmla="*/ 132 h 149"/>
              <a:gd name="T40" fmla="*/ 329 w 481"/>
              <a:gd name="T41" fmla="*/ 140 h 149"/>
              <a:gd name="T42" fmla="*/ 300 w 481"/>
              <a:gd name="T43" fmla="*/ 148 h 149"/>
              <a:gd name="T44" fmla="*/ 270 w 481"/>
              <a:gd name="T45" fmla="*/ 140 h 149"/>
              <a:gd name="T46" fmla="*/ 240 w 481"/>
              <a:gd name="T47" fmla="*/ 140 h 149"/>
              <a:gd name="T48" fmla="*/ 210 w 481"/>
              <a:gd name="T49" fmla="*/ 132 h 149"/>
              <a:gd name="T50" fmla="*/ 180 w 481"/>
              <a:gd name="T51" fmla="*/ 123 h 149"/>
              <a:gd name="T52" fmla="*/ 151 w 481"/>
              <a:gd name="T53" fmla="*/ 115 h 149"/>
              <a:gd name="T54" fmla="*/ 112 w 481"/>
              <a:gd name="T55" fmla="*/ 99 h 149"/>
              <a:gd name="T56" fmla="*/ 75 w 481"/>
              <a:gd name="T57" fmla="*/ 90 h 149"/>
              <a:gd name="T58" fmla="*/ 45 w 481"/>
              <a:gd name="T59" fmla="*/ 82 h 149"/>
              <a:gd name="T60" fmla="*/ 15 w 481"/>
              <a:gd name="T61" fmla="*/ 74 h 149"/>
              <a:gd name="T62" fmla="*/ 15 w 481"/>
              <a:gd name="T63" fmla="*/ 6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149">
                <a:moveTo>
                  <a:pt x="8" y="66"/>
                </a:moveTo>
                <a:lnTo>
                  <a:pt x="22" y="58"/>
                </a:lnTo>
                <a:lnTo>
                  <a:pt x="37" y="58"/>
                </a:lnTo>
                <a:lnTo>
                  <a:pt x="52" y="50"/>
                </a:lnTo>
                <a:lnTo>
                  <a:pt x="67" y="50"/>
                </a:lnTo>
                <a:lnTo>
                  <a:pt x="82" y="41"/>
                </a:lnTo>
                <a:lnTo>
                  <a:pt x="98" y="33"/>
                </a:lnTo>
                <a:lnTo>
                  <a:pt x="120" y="25"/>
                </a:lnTo>
                <a:lnTo>
                  <a:pt x="135" y="17"/>
                </a:lnTo>
                <a:lnTo>
                  <a:pt x="151" y="17"/>
                </a:lnTo>
                <a:lnTo>
                  <a:pt x="165" y="0"/>
                </a:lnTo>
                <a:lnTo>
                  <a:pt x="180" y="0"/>
                </a:lnTo>
                <a:lnTo>
                  <a:pt x="196" y="0"/>
                </a:lnTo>
                <a:lnTo>
                  <a:pt x="210" y="0"/>
                </a:lnTo>
                <a:lnTo>
                  <a:pt x="225" y="0"/>
                </a:lnTo>
                <a:lnTo>
                  <a:pt x="240" y="0"/>
                </a:lnTo>
                <a:lnTo>
                  <a:pt x="255" y="8"/>
                </a:lnTo>
                <a:lnTo>
                  <a:pt x="277" y="17"/>
                </a:lnTo>
                <a:lnTo>
                  <a:pt x="292" y="17"/>
                </a:lnTo>
                <a:lnTo>
                  <a:pt x="307" y="17"/>
                </a:lnTo>
                <a:lnTo>
                  <a:pt x="322" y="25"/>
                </a:lnTo>
                <a:lnTo>
                  <a:pt x="337" y="33"/>
                </a:lnTo>
                <a:lnTo>
                  <a:pt x="351" y="41"/>
                </a:lnTo>
                <a:lnTo>
                  <a:pt x="367" y="50"/>
                </a:lnTo>
                <a:lnTo>
                  <a:pt x="382" y="58"/>
                </a:lnTo>
                <a:lnTo>
                  <a:pt x="396" y="66"/>
                </a:lnTo>
                <a:lnTo>
                  <a:pt x="420" y="74"/>
                </a:lnTo>
                <a:lnTo>
                  <a:pt x="435" y="82"/>
                </a:lnTo>
                <a:lnTo>
                  <a:pt x="449" y="82"/>
                </a:lnTo>
                <a:lnTo>
                  <a:pt x="472" y="90"/>
                </a:lnTo>
                <a:lnTo>
                  <a:pt x="464" y="111"/>
                </a:lnTo>
                <a:lnTo>
                  <a:pt x="480" y="90"/>
                </a:lnTo>
                <a:lnTo>
                  <a:pt x="465" y="99"/>
                </a:lnTo>
                <a:lnTo>
                  <a:pt x="449" y="107"/>
                </a:lnTo>
                <a:lnTo>
                  <a:pt x="435" y="107"/>
                </a:lnTo>
                <a:lnTo>
                  <a:pt x="420" y="115"/>
                </a:lnTo>
                <a:lnTo>
                  <a:pt x="404" y="115"/>
                </a:lnTo>
                <a:lnTo>
                  <a:pt x="390" y="123"/>
                </a:lnTo>
                <a:lnTo>
                  <a:pt x="374" y="123"/>
                </a:lnTo>
                <a:lnTo>
                  <a:pt x="359" y="132"/>
                </a:lnTo>
                <a:lnTo>
                  <a:pt x="345" y="140"/>
                </a:lnTo>
                <a:lnTo>
                  <a:pt x="329" y="140"/>
                </a:lnTo>
                <a:lnTo>
                  <a:pt x="314" y="140"/>
                </a:lnTo>
                <a:lnTo>
                  <a:pt x="300" y="148"/>
                </a:lnTo>
                <a:lnTo>
                  <a:pt x="284" y="140"/>
                </a:lnTo>
                <a:lnTo>
                  <a:pt x="270" y="140"/>
                </a:lnTo>
                <a:lnTo>
                  <a:pt x="255" y="140"/>
                </a:lnTo>
                <a:lnTo>
                  <a:pt x="240" y="140"/>
                </a:lnTo>
                <a:lnTo>
                  <a:pt x="225" y="140"/>
                </a:lnTo>
                <a:lnTo>
                  <a:pt x="210" y="132"/>
                </a:lnTo>
                <a:lnTo>
                  <a:pt x="196" y="123"/>
                </a:lnTo>
                <a:lnTo>
                  <a:pt x="180" y="123"/>
                </a:lnTo>
                <a:lnTo>
                  <a:pt x="165" y="115"/>
                </a:lnTo>
                <a:lnTo>
                  <a:pt x="151" y="115"/>
                </a:lnTo>
                <a:lnTo>
                  <a:pt x="127" y="107"/>
                </a:lnTo>
                <a:lnTo>
                  <a:pt x="112" y="99"/>
                </a:lnTo>
                <a:lnTo>
                  <a:pt x="90" y="90"/>
                </a:lnTo>
                <a:lnTo>
                  <a:pt x="75" y="90"/>
                </a:lnTo>
                <a:lnTo>
                  <a:pt x="59" y="82"/>
                </a:lnTo>
                <a:lnTo>
                  <a:pt x="45" y="82"/>
                </a:lnTo>
                <a:lnTo>
                  <a:pt x="29" y="82"/>
                </a:lnTo>
                <a:lnTo>
                  <a:pt x="15" y="74"/>
                </a:lnTo>
                <a:lnTo>
                  <a:pt x="0" y="74"/>
                </a:lnTo>
                <a:lnTo>
                  <a:pt x="15" y="66"/>
                </a:lnTo>
                <a:lnTo>
                  <a:pt x="8" y="66"/>
                </a:lnTo>
              </a:path>
            </a:pathLst>
          </a:custGeom>
          <a:solidFill>
            <a:schemeClr val="bg2"/>
          </a:solidFill>
          <a:ln w="12700" cap="rnd"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49" name="Oval 385"/>
          <p:cNvSpPr>
            <a:spLocks noChangeArrowheads="1"/>
          </p:cNvSpPr>
          <p:nvPr/>
        </p:nvSpPr>
        <p:spPr bwMode="auto">
          <a:xfrm>
            <a:off x="3205164" y="2171701"/>
            <a:ext cx="103187" cy="55563"/>
          </a:xfrm>
          <a:prstGeom prst="ellipse">
            <a:avLst/>
          </a:prstGeom>
          <a:solidFill>
            <a:schemeClr val="tx2"/>
          </a:solidFill>
          <a:ln w="12700" cmpd="sng">
            <a:solidFill>
              <a:srgbClr val="0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50" name="未知"/>
          <p:cNvSpPr/>
          <p:nvPr/>
        </p:nvSpPr>
        <p:spPr bwMode="auto">
          <a:xfrm>
            <a:off x="6196014" y="1901826"/>
            <a:ext cx="585787" cy="73025"/>
          </a:xfrm>
          <a:custGeom>
            <a:avLst/>
            <a:gdLst>
              <a:gd name="T0" fmla="*/ 0 w 416"/>
              <a:gd name="T1" fmla="*/ 29 h 46"/>
              <a:gd name="T2" fmla="*/ 34 w 416"/>
              <a:gd name="T3" fmla="*/ 32 h 46"/>
              <a:gd name="T4" fmla="*/ 52 w 416"/>
              <a:gd name="T5" fmla="*/ 18 h 46"/>
              <a:gd name="T6" fmla="*/ 78 w 416"/>
              <a:gd name="T7" fmla="*/ 5 h 46"/>
              <a:gd name="T8" fmla="*/ 121 w 416"/>
              <a:gd name="T9" fmla="*/ 0 h 46"/>
              <a:gd name="T10" fmla="*/ 152 w 416"/>
              <a:gd name="T11" fmla="*/ 3 h 46"/>
              <a:gd name="T12" fmla="*/ 185 w 416"/>
              <a:gd name="T13" fmla="*/ 5 h 46"/>
              <a:gd name="T14" fmla="*/ 211 w 416"/>
              <a:gd name="T15" fmla="*/ 14 h 46"/>
              <a:gd name="T16" fmla="*/ 235 w 416"/>
              <a:gd name="T17" fmla="*/ 22 h 46"/>
              <a:gd name="T18" fmla="*/ 261 w 416"/>
              <a:gd name="T19" fmla="*/ 33 h 46"/>
              <a:gd name="T20" fmla="*/ 287 w 416"/>
              <a:gd name="T21" fmla="*/ 42 h 46"/>
              <a:gd name="T22" fmla="*/ 317 w 416"/>
              <a:gd name="T23" fmla="*/ 43 h 46"/>
              <a:gd name="T24" fmla="*/ 351 w 416"/>
              <a:gd name="T25" fmla="*/ 45 h 46"/>
              <a:gd name="T26" fmla="*/ 380 w 416"/>
              <a:gd name="T27" fmla="*/ 34 h 46"/>
              <a:gd name="T28" fmla="*/ 415 w 416"/>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6" h="46">
                <a:moveTo>
                  <a:pt x="0" y="29"/>
                </a:moveTo>
                <a:lnTo>
                  <a:pt x="34" y="32"/>
                </a:lnTo>
                <a:lnTo>
                  <a:pt x="52" y="18"/>
                </a:lnTo>
                <a:lnTo>
                  <a:pt x="78" y="5"/>
                </a:lnTo>
                <a:lnTo>
                  <a:pt x="121" y="0"/>
                </a:lnTo>
                <a:lnTo>
                  <a:pt x="152" y="3"/>
                </a:lnTo>
                <a:lnTo>
                  <a:pt x="185" y="5"/>
                </a:lnTo>
                <a:lnTo>
                  <a:pt x="211" y="14"/>
                </a:lnTo>
                <a:lnTo>
                  <a:pt x="235" y="22"/>
                </a:lnTo>
                <a:lnTo>
                  <a:pt x="261" y="33"/>
                </a:lnTo>
                <a:lnTo>
                  <a:pt x="287" y="42"/>
                </a:lnTo>
                <a:lnTo>
                  <a:pt x="317" y="43"/>
                </a:lnTo>
                <a:lnTo>
                  <a:pt x="351" y="45"/>
                </a:lnTo>
                <a:lnTo>
                  <a:pt x="380" y="34"/>
                </a:lnTo>
                <a:lnTo>
                  <a:pt x="415"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51" name="Rectangle 387" descr="Outlined diamond"/>
          <p:cNvSpPr>
            <a:spLocks noChangeArrowheads="1"/>
          </p:cNvSpPr>
          <p:nvPr/>
        </p:nvSpPr>
        <p:spPr bwMode="auto">
          <a:xfrm>
            <a:off x="2232026" y="1470026"/>
            <a:ext cx="7466013" cy="373063"/>
          </a:xfrm>
          <a:prstGeom prst="rect">
            <a:avLst/>
          </a:prstGeom>
          <a:blipFill dpi="0" rotWithShape="0">
            <a:blip r:embed="rId2"/>
            <a:srcRect/>
            <a:tile tx="0" ty="0" sx="100000" sy="100000" flip="none" algn="tl"/>
          </a:blipFill>
          <a:ln w="12700" cmpd="sng">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52" name="未知"/>
          <p:cNvSpPr/>
          <p:nvPr/>
        </p:nvSpPr>
        <p:spPr bwMode="auto">
          <a:xfrm>
            <a:off x="5964239" y="2352676"/>
            <a:ext cx="585787" cy="73025"/>
          </a:xfrm>
          <a:custGeom>
            <a:avLst/>
            <a:gdLst>
              <a:gd name="T0" fmla="*/ 0 w 415"/>
              <a:gd name="T1" fmla="*/ 29 h 46"/>
              <a:gd name="T2" fmla="*/ 34 w 415"/>
              <a:gd name="T3" fmla="*/ 32 h 46"/>
              <a:gd name="T4" fmla="*/ 52 w 415"/>
              <a:gd name="T5" fmla="*/ 18 h 46"/>
              <a:gd name="T6" fmla="*/ 78 w 415"/>
              <a:gd name="T7" fmla="*/ 5 h 46"/>
              <a:gd name="T8" fmla="*/ 120 w 415"/>
              <a:gd name="T9" fmla="*/ 0 h 46"/>
              <a:gd name="T10" fmla="*/ 152 w 415"/>
              <a:gd name="T11" fmla="*/ 3 h 46"/>
              <a:gd name="T12" fmla="*/ 184 w 415"/>
              <a:gd name="T13" fmla="*/ 5 h 46"/>
              <a:gd name="T14" fmla="*/ 211 w 415"/>
              <a:gd name="T15" fmla="*/ 14 h 46"/>
              <a:gd name="T16" fmla="*/ 235 w 415"/>
              <a:gd name="T17" fmla="*/ 22 h 46"/>
              <a:gd name="T18" fmla="*/ 260 w 415"/>
              <a:gd name="T19" fmla="*/ 33 h 46"/>
              <a:gd name="T20" fmla="*/ 285 w 415"/>
              <a:gd name="T21" fmla="*/ 42 h 46"/>
              <a:gd name="T22" fmla="*/ 317 w 415"/>
              <a:gd name="T23" fmla="*/ 43 h 46"/>
              <a:gd name="T24" fmla="*/ 350 w 415"/>
              <a:gd name="T25" fmla="*/ 45 h 46"/>
              <a:gd name="T26" fmla="*/ 379 w 415"/>
              <a:gd name="T27" fmla="*/ 34 h 46"/>
              <a:gd name="T28" fmla="*/ 414 w 415"/>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5" h="46">
                <a:moveTo>
                  <a:pt x="0" y="29"/>
                </a:moveTo>
                <a:lnTo>
                  <a:pt x="34" y="32"/>
                </a:lnTo>
                <a:lnTo>
                  <a:pt x="52" y="18"/>
                </a:lnTo>
                <a:lnTo>
                  <a:pt x="78" y="5"/>
                </a:lnTo>
                <a:lnTo>
                  <a:pt x="120" y="0"/>
                </a:lnTo>
                <a:lnTo>
                  <a:pt x="152" y="3"/>
                </a:lnTo>
                <a:lnTo>
                  <a:pt x="184" y="5"/>
                </a:lnTo>
                <a:lnTo>
                  <a:pt x="211" y="14"/>
                </a:lnTo>
                <a:lnTo>
                  <a:pt x="235" y="22"/>
                </a:lnTo>
                <a:lnTo>
                  <a:pt x="260" y="33"/>
                </a:lnTo>
                <a:lnTo>
                  <a:pt x="285" y="42"/>
                </a:lnTo>
                <a:lnTo>
                  <a:pt x="317" y="43"/>
                </a:lnTo>
                <a:lnTo>
                  <a:pt x="350" y="45"/>
                </a:lnTo>
                <a:lnTo>
                  <a:pt x="379" y="34"/>
                </a:lnTo>
                <a:lnTo>
                  <a:pt x="414"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53" name="未知"/>
          <p:cNvSpPr/>
          <p:nvPr/>
        </p:nvSpPr>
        <p:spPr bwMode="auto">
          <a:xfrm>
            <a:off x="7375525" y="2105025"/>
            <a:ext cx="585788" cy="76200"/>
          </a:xfrm>
          <a:custGeom>
            <a:avLst/>
            <a:gdLst>
              <a:gd name="T0" fmla="*/ 0 w 415"/>
              <a:gd name="T1" fmla="*/ 31 h 48"/>
              <a:gd name="T2" fmla="*/ 34 w 415"/>
              <a:gd name="T3" fmla="*/ 33 h 48"/>
              <a:gd name="T4" fmla="*/ 51 w 415"/>
              <a:gd name="T5" fmla="*/ 19 h 48"/>
              <a:gd name="T6" fmla="*/ 78 w 415"/>
              <a:gd name="T7" fmla="*/ 5 h 48"/>
              <a:gd name="T8" fmla="*/ 121 w 415"/>
              <a:gd name="T9" fmla="*/ 0 h 48"/>
              <a:gd name="T10" fmla="*/ 152 w 415"/>
              <a:gd name="T11" fmla="*/ 3 h 48"/>
              <a:gd name="T12" fmla="*/ 184 w 415"/>
              <a:gd name="T13" fmla="*/ 5 h 48"/>
              <a:gd name="T14" fmla="*/ 211 w 415"/>
              <a:gd name="T15" fmla="*/ 15 h 48"/>
              <a:gd name="T16" fmla="*/ 235 w 415"/>
              <a:gd name="T17" fmla="*/ 24 h 48"/>
              <a:gd name="T18" fmla="*/ 261 w 415"/>
              <a:gd name="T19" fmla="*/ 35 h 48"/>
              <a:gd name="T20" fmla="*/ 286 w 415"/>
              <a:gd name="T21" fmla="*/ 44 h 48"/>
              <a:gd name="T22" fmla="*/ 316 w 415"/>
              <a:gd name="T23" fmla="*/ 45 h 48"/>
              <a:gd name="T24" fmla="*/ 350 w 415"/>
              <a:gd name="T25" fmla="*/ 47 h 48"/>
              <a:gd name="T26" fmla="*/ 379 w 415"/>
              <a:gd name="T27" fmla="*/ 36 h 48"/>
              <a:gd name="T28" fmla="*/ 414 w 415"/>
              <a:gd name="T29"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5" h="48">
                <a:moveTo>
                  <a:pt x="0" y="31"/>
                </a:moveTo>
                <a:lnTo>
                  <a:pt x="34" y="33"/>
                </a:lnTo>
                <a:lnTo>
                  <a:pt x="51" y="19"/>
                </a:lnTo>
                <a:lnTo>
                  <a:pt x="78" y="5"/>
                </a:lnTo>
                <a:lnTo>
                  <a:pt x="121" y="0"/>
                </a:lnTo>
                <a:lnTo>
                  <a:pt x="152" y="3"/>
                </a:lnTo>
                <a:lnTo>
                  <a:pt x="184" y="5"/>
                </a:lnTo>
                <a:lnTo>
                  <a:pt x="211" y="15"/>
                </a:lnTo>
                <a:lnTo>
                  <a:pt x="235" y="24"/>
                </a:lnTo>
                <a:lnTo>
                  <a:pt x="261" y="35"/>
                </a:lnTo>
                <a:lnTo>
                  <a:pt x="286" y="44"/>
                </a:lnTo>
                <a:lnTo>
                  <a:pt x="316" y="45"/>
                </a:lnTo>
                <a:lnTo>
                  <a:pt x="350" y="47"/>
                </a:lnTo>
                <a:lnTo>
                  <a:pt x="379" y="36"/>
                </a:lnTo>
                <a:lnTo>
                  <a:pt x="414"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54" name="未知"/>
          <p:cNvSpPr/>
          <p:nvPr/>
        </p:nvSpPr>
        <p:spPr bwMode="auto">
          <a:xfrm>
            <a:off x="4252914" y="2352676"/>
            <a:ext cx="585787" cy="73025"/>
          </a:xfrm>
          <a:custGeom>
            <a:avLst/>
            <a:gdLst>
              <a:gd name="T0" fmla="*/ 0 w 415"/>
              <a:gd name="T1" fmla="*/ 29 h 46"/>
              <a:gd name="T2" fmla="*/ 34 w 415"/>
              <a:gd name="T3" fmla="*/ 32 h 46"/>
              <a:gd name="T4" fmla="*/ 52 w 415"/>
              <a:gd name="T5" fmla="*/ 18 h 46"/>
              <a:gd name="T6" fmla="*/ 78 w 415"/>
              <a:gd name="T7" fmla="*/ 5 h 46"/>
              <a:gd name="T8" fmla="*/ 120 w 415"/>
              <a:gd name="T9" fmla="*/ 0 h 46"/>
              <a:gd name="T10" fmla="*/ 152 w 415"/>
              <a:gd name="T11" fmla="*/ 3 h 46"/>
              <a:gd name="T12" fmla="*/ 184 w 415"/>
              <a:gd name="T13" fmla="*/ 5 h 46"/>
              <a:gd name="T14" fmla="*/ 211 w 415"/>
              <a:gd name="T15" fmla="*/ 14 h 46"/>
              <a:gd name="T16" fmla="*/ 235 w 415"/>
              <a:gd name="T17" fmla="*/ 22 h 46"/>
              <a:gd name="T18" fmla="*/ 260 w 415"/>
              <a:gd name="T19" fmla="*/ 33 h 46"/>
              <a:gd name="T20" fmla="*/ 285 w 415"/>
              <a:gd name="T21" fmla="*/ 42 h 46"/>
              <a:gd name="T22" fmla="*/ 317 w 415"/>
              <a:gd name="T23" fmla="*/ 43 h 46"/>
              <a:gd name="T24" fmla="*/ 350 w 415"/>
              <a:gd name="T25" fmla="*/ 45 h 46"/>
              <a:gd name="T26" fmla="*/ 379 w 415"/>
              <a:gd name="T27" fmla="*/ 34 h 46"/>
              <a:gd name="T28" fmla="*/ 414 w 415"/>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5" h="46">
                <a:moveTo>
                  <a:pt x="0" y="29"/>
                </a:moveTo>
                <a:lnTo>
                  <a:pt x="34" y="32"/>
                </a:lnTo>
                <a:lnTo>
                  <a:pt x="52" y="18"/>
                </a:lnTo>
                <a:lnTo>
                  <a:pt x="78" y="5"/>
                </a:lnTo>
                <a:lnTo>
                  <a:pt x="120" y="0"/>
                </a:lnTo>
                <a:lnTo>
                  <a:pt x="152" y="3"/>
                </a:lnTo>
                <a:lnTo>
                  <a:pt x="184" y="5"/>
                </a:lnTo>
                <a:lnTo>
                  <a:pt x="211" y="14"/>
                </a:lnTo>
                <a:lnTo>
                  <a:pt x="235" y="22"/>
                </a:lnTo>
                <a:lnTo>
                  <a:pt x="260" y="33"/>
                </a:lnTo>
                <a:lnTo>
                  <a:pt x="285" y="42"/>
                </a:lnTo>
                <a:lnTo>
                  <a:pt x="317" y="43"/>
                </a:lnTo>
                <a:lnTo>
                  <a:pt x="350" y="45"/>
                </a:lnTo>
                <a:lnTo>
                  <a:pt x="379" y="34"/>
                </a:lnTo>
                <a:lnTo>
                  <a:pt x="414"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55" name="未知"/>
          <p:cNvSpPr/>
          <p:nvPr/>
        </p:nvSpPr>
        <p:spPr bwMode="auto">
          <a:xfrm>
            <a:off x="7543801" y="2379664"/>
            <a:ext cx="588963" cy="73025"/>
          </a:xfrm>
          <a:custGeom>
            <a:avLst/>
            <a:gdLst>
              <a:gd name="T0" fmla="*/ 0 w 416"/>
              <a:gd name="T1" fmla="*/ 29 h 46"/>
              <a:gd name="T2" fmla="*/ 34 w 416"/>
              <a:gd name="T3" fmla="*/ 32 h 46"/>
              <a:gd name="T4" fmla="*/ 52 w 416"/>
              <a:gd name="T5" fmla="*/ 18 h 46"/>
              <a:gd name="T6" fmla="*/ 78 w 416"/>
              <a:gd name="T7" fmla="*/ 5 h 46"/>
              <a:gd name="T8" fmla="*/ 121 w 416"/>
              <a:gd name="T9" fmla="*/ 0 h 46"/>
              <a:gd name="T10" fmla="*/ 152 w 416"/>
              <a:gd name="T11" fmla="*/ 3 h 46"/>
              <a:gd name="T12" fmla="*/ 185 w 416"/>
              <a:gd name="T13" fmla="*/ 5 h 46"/>
              <a:gd name="T14" fmla="*/ 211 w 416"/>
              <a:gd name="T15" fmla="*/ 14 h 46"/>
              <a:gd name="T16" fmla="*/ 235 w 416"/>
              <a:gd name="T17" fmla="*/ 22 h 46"/>
              <a:gd name="T18" fmla="*/ 261 w 416"/>
              <a:gd name="T19" fmla="*/ 33 h 46"/>
              <a:gd name="T20" fmla="*/ 287 w 416"/>
              <a:gd name="T21" fmla="*/ 42 h 46"/>
              <a:gd name="T22" fmla="*/ 317 w 416"/>
              <a:gd name="T23" fmla="*/ 43 h 46"/>
              <a:gd name="T24" fmla="*/ 351 w 416"/>
              <a:gd name="T25" fmla="*/ 45 h 46"/>
              <a:gd name="T26" fmla="*/ 380 w 416"/>
              <a:gd name="T27" fmla="*/ 34 h 46"/>
              <a:gd name="T28" fmla="*/ 415 w 416"/>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6" h="46">
                <a:moveTo>
                  <a:pt x="0" y="29"/>
                </a:moveTo>
                <a:lnTo>
                  <a:pt x="34" y="32"/>
                </a:lnTo>
                <a:lnTo>
                  <a:pt x="52" y="18"/>
                </a:lnTo>
                <a:lnTo>
                  <a:pt x="78" y="5"/>
                </a:lnTo>
                <a:lnTo>
                  <a:pt x="121" y="0"/>
                </a:lnTo>
                <a:lnTo>
                  <a:pt x="152" y="3"/>
                </a:lnTo>
                <a:lnTo>
                  <a:pt x="185" y="5"/>
                </a:lnTo>
                <a:lnTo>
                  <a:pt x="211" y="14"/>
                </a:lnTo>
                <a:lnTo>
                  <a:pt x="235" y="22"/>
                </a:lnTo>
                <a:lnTo>
                  <a:pt x="261" y="33"/>
                </a:lnTo>
                <a:lnTo>
                  <a:pt x="287" y="42"/>
                </a:lnTo>
                <a:lnTo>
                  <a:pt x="317" y="43"/>
                </a:lnTo>
                <a:lnTo>
                  <a:pt x="351" y="45"/>
                </a:lnTo>
                <a:lnTo>
                  <a:pt x="380" y="34"/>
                </a:lnTo>
                <a:lnTo>
                  <a:pt x="415"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56" name="未知"/>
          <p:cNvSpPr/>
          <p:nvPr/>
        </p:nvSpPr>
        <p:spPr bwMode="auto">
          <a:xfrm>
            <a:off x="2941639" y="2379664"/>
            <a:ext cx="585787" cy="73025"/>
          </a:xfrm>
          <a:custGeom>
            <a:avLst/>
            <a:gdLst>
              <a:gd name="T0" fmla="*/ 0 w 415"/>
              <a:gd name="T1" fmla="*/ 29 h 46"/>
              <a:gd name="T2" fmla="*/ 34 w 415"/>
              <a:gd name="T3" fmla="*/ 32 h 46"/>
              <a:gd name="T4" fmla="*/ 52 w 415"/>
              <a:gd name="T5" fmla="*/ 18 h 46"/>
              <a:gd name="T6" fmla="*/ 78 w 415"/>
              <a:gd name="T7" fmla="*/ 5 h 46"/>
              <a:gd name="T8" fmla="*/ 120 w 415"/>
              <a:gd name="T9" fmla="*/ 0 h 46"/>
              <a:gd name="T10" fmla="*/ 152 w 415"/>
              <a:gd name="T11" fmla="*/ 3 h 46"/>
              <a:gd name="T12" fmla="*/ 184 w 415"/>
              <a:gd name="T13" fmla="*/ 5 h 46"/>
              <a:gd name="T14" fmla="*/ 211 w 415"/>
              <a:gd name="T15" fmla="*/ 14 h 46"/>
              <a:gd name="T16" fmla="*/ 235 w 415"/>
              <a:gd name="T17" fmla="*/ 22 h 46"/>
              <a:gd name="T18" fmla="*/ 260 w 415"/>
              <a:gd name="T19" fmla="*/ 33 h 46"/>
              <a:gd name="T20" fmla="*/ 285 w 415"/>
              <a:gd name="T21" fmla="*/ 42 h 46"/>
              <a:gd name="T22" fmla="*/ 317 w 415"/>
              <a:gd name="T23" fmla="*/ 43 h 46"/>
              <a:gd name="T24" fmla="*/ 350 w 415"/>
              <a:gd name="T25" fmla="*/ 45 h 46"/>
              <a:gd name="T26" fmla="*/ 379 w 415"/>
              <a:gd name="T27" fmla="*/ 34 h 46"/>
              <a:gd name="T28" fmla="*/ 414 w 415"/>
              <a:gd name="T29"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5" h="46">
                <a:moveTo>
                  <a:pt x="0" y="29"/>
                </a:moveTo>
                <a:lnTo>
                  <a:pt x="34" y="32"/>
                </a:lnTo>
                <a:lnTo>
                  <a:pt x="52" y="18"/>
                </a:lnTo>
                <a:lnTo>
                  <a:pt x="78" y="5"/>
                </a:lnTo>
                <a:lnTo>
                  <a:pt x="120" y="0"/>
                </a:lnTo>
                <a:lnTo>
                  <a:pt x="152" y="3"/>
                </a:lnTo>
                <a:lnTo>
                  <a:pt x="184" y="5"/>
                </a:lnTo>
                <a:lnTo>
                  <a:pt x="211" y="14"/>
                </a:lnTo>
                <a:lnTo>
                  <a:pt x="235" y="22"/>
                </a:lnTo>
                <a:lnTo>
                  <a:pt x="260" y="33"/>
                </a:lnTo>
                <a:lnTo>
                  <a:pt x="285" y="42"/>
                </a:lnTo>
                <a:lnTo>
                  <a:pt x="317" y="43"/>
                </a:lnTo>
                <a:lnTo>
                  <a:pt x="350" y="45"/>
                </a:lnTo>
                <a:lnTo>
                  <a:pt x="379" y="34"/>
                </a:lnTo>
                <a:lnTo>
                  <a:pt x="414" y="35"/>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57" name="未知"/>
          <p:cNvSpPr/>
          <p:nvPr/>
        </p:nvSpPr>
        <p:spPr bwMode="auto">
          <a:xfrm>
            <a:off x="2430464" y="2078038"/>
            <a:ext cx="585787" cy="74612"/>
          </a:xfrm>
          <a:custGeom>
            <a:avLst/>
            <a:gdLst>
              <a:gd name="T0" fmla="*/ 0 w 416"/>
              <a:gd name="T1" fmla="*/ 30 h 47"/>
              <a:gd name="T2" fmla="*/ 34 w 416"/>
              <a:gd name="T3" fmla="*/ 33 h 47"/>
              <a:gd name="T4" fmla="*/ 52 w 416"/>
              <a:gd name="T5" fmla="*/ 18 h 47"/>
              <a:gd name="T6" fmla="*/ 78 w 416"/>
              <a:gd name="T7" fmla="*/ 5 h 47"/>
              <a:gd name="T8" fmla="*/ 121 w 416"/>
              <a:gd name="T9" fmla="*/ 0 h 47"/>
              <a:gd name="T10" fmla="*/ 152 w 416"/>
              <a:gd name="T11" fmla="*/ 3 h 47"/>
              <a:gd name="T12" fmla="*/ 185 w 416"/>
              <a:gd name="T13" fmla="*/ 5 h 47"/>
              <a:gd name="T14" fmla="*/ 211 w 416"/>
              <a:gd name="T15" fmla="*/ 14 h 47"/>
              <a:gd name="T16" fmla="*/ 235 w 416"/>
              <a:gd name="T17" fmla="*/ 23 h 47"/>
              <a:gd name="T18" fmla="*/ 261 w 416"/>
              <a:gd name="T19" fmla="*/ 34 h 47"/>
              <a:gd name="T20" fmla="*/ 287 w 416"/>
              <a:gd name="T21" fmla="*/ 43 h 47"/>
              <a:gd name="T22" fmla="*/ 317 w 416"/>
              <a:gd name="T23" fmla="*/ 44 h 47"/>
              <a:gd name="T24" fmla="*/ 351 w 416"/>
              <a:gd name="T25" fmla="*/ 46 h 47"/>
              <a:gd name="T26" fmla="*/ 380 w 416"/>
              <a:gd name="T27" fmla="*/ 35 h 47"/>
              <a:gd name="T28" fmla="*/ 415 w 416"/>
              <a:gd name="T2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6" h="47">
                <a:moveTo>
                  <a:pt x="0" y="30"/>
                </a:moveTo>
                <a:lnTo>
                  <a:pt x="34" y="33"/>
                </a:lnTo>
                <a:lnTo>
                  <a:pt x="52" y="18"/>
                </a:lnTo>
                <a:lnTo>
                  <a:pt x="78" y="5"/>
                </a:lnTo>
                <a:lnTo>
                  <a:pt x="121" y="0"/>
                </a:lnTo>
                <a:lnTo>
                  <a:pt x="152" y="3"/>
                </a:lnTo>
                <a:lnTo>
                  <a:pt x="185" y="5"/>
                </a:lnTo>
                <a:lnTo>
                  <a:pt x="211" y="14"/>
                </a:lnTo>
                <a:lnTo>
                  <a:pt x="235" y="23"/>
                </a:lnTo>
                <a:lnTo>
                  <a:pt x="261" y="34"/>
                </a:lnTo>
                <a:lnTo>
                  <a:pt x="287" y="43"/>
                </a:lnTo>
                <a:lnTo>
                  <a:pt x="317" y="44"/>
                </a:lnTo>
                <a:lnTo>
                  <a:pt x="351" y="46"/>
                </a:lnTo>
                <a:lnTo>
                  <a:pt x="380" y="35"/>
                </a:lnTo>
                <a:lnTo>
                  <a:pt x="415"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58" name="未知"/>
          <p:cNvSpPr/>
          <p:nvPr/>
        </p:nvSpPr>
        <p:spPr bwMode="auto">
          <a:xfrm>
            <a:off x="8202613" y="2159000"/>
            <a:ext cx="584200" cy="76200"/>
          </a:xfrm>
          <a:custGeom>
            <a:avLst/>
            <a:gdLst>
              <a:gd name="T0" fmla="*/ 0 w 414"/>
              <a:gd name="T1" fmla="*/ 31 h 48"/>
              <a:gd name="T2" fmla="*/ 34 w 414"/>
              <a:gd name="T3" fmla="*/ 33 h 48"/>
              <a:gd name="T4" fmla="*/ 51 w 414"/>
              <a:gd name="T5" fmla="*/ 19 h 48"/>
              <a:gd name="T6" fmla="*/ 78 w 414"/>
              <a:gd name="T7" fmla="*/ 5 h 48"/>
              <a:gd name="T8" fmla="*/ 120 w 414"/>
              <a:gd name="T9" fmla="*/ 0 h 48"/>
              <a:gd name="T10" fmla="*/ 152 w 414"/>
              <a:gd name="T11" fmla="*/ 3 h 48"/>
              <a:gd name="T12" fmla="*/ 183 w 414"/>
              <a:gd name="T13" fmla="*/ 5 h 48"/>
              <a:gd name="T14" fmla="*/ 211 w 414"/>
              <a:gd name="T15" fmla="*/ 15 h 48"/>
              <a:gd name="T16" fmla="*/ 235 w 414"/>
              <a:gd name="T17" fmla="*/ 24 h 48"/>
              <a:gd name="T18" fmla="*/ 260 w 414"/>
              <a:gd name="T19" fmla="*/ 35 h 48"/>
              <a:gd name="T20" fmla="*/ 285 w 414"/>
              <a:gd name="T21" fmla="*/ 44 h 48"/>
              <a:gd name="T22" fmla="*/ 316 w 414"/>
              <a:gd name="T23" fmla="*/ 45 h 48"/>
              <a:gd name="T24" fmla="*/ 349 w 414"/>
              <a:gd name="T25" fmla="*/ 47 h 48"/>
              <a:gd name="T26" fmla="*/ 378 w 414"/>
              <a:gd name="T27" fmla="*/ 36 h 48"/>
              <a:gd name="T28" fmla="*/ 413 w 414"/>
              <a:gd name="T29"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4" h="48">
                <a:moveTo>
                  <a:pt x="0" y="31"/>
                </a:moveTo>
                <a:lnTo>
                  <a:pt x="34" y="33"/>
                </a:lnTo>
                <a:lnTo>
                  <a:pt x="51" y="19"/>
                </a:lnTo>
                <a:lnTo>
                  <a:pt x="78" y="5"/>
                </a:lnTo>
                <a:lnTo>
                  <a:pt x="120" y="0"/>
                </a:lnTo>
                <a:lnTo>
                  <a:pt x="152" y="3"/>
                </a:lnTo>
                <a:lnTo>
                  <a:pt x="183" y="5"/>
                </a:lnTo>
                <a:lnTo>
                  <a:pt x="211" y="15"/>
                </a:lnTo>
                <a:lnTo>
                  <a:pt x="235" y="24"/>
                </a:lnTo>
                <a:lnTo>
                  <a:pt x="260" y="35"/>
                </a:lnTo>
                <a:lnTo>
                  <a:pt x="285" y="44"/>
                </a:lnTo>
                <a:lnTo>
                  <a:pt x="316" y="45"/>
                </a:lnTo>
                <a:lnTo>
                  <a:pt x="349" y="47"/>
                </a:lnTo>
                <a:lnTo>
                  <a:pt x="378" y="36"/>
                </a:lnTo>
                <a:lnTo>
                  <a:pt x="413" y="37"/>
                </a:lnTo>
              </a:path>
            </a:pathLst>
          </a:custGeom>
          <a:noFill/>
          <a:ln w="12700" cap="rnd" cmpd="sng">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59" name="Rectangle 395"/>
          <p:cNvSpPr>
            <a:spLocks noChangeArrowheads="1"/>
          </p:cNvSpPr>
          <p:nvPr/>
        </p:nvSpPr>
        <p:spPr bwMode="auto">
          <a:xfrm>
            <a:off x="5257801" y="1501776"/>
            <a:ext cx="1236663" cy="327025"/>
          </a:xfrm>
          <a:prstGeom prst="rect">
            <a:avLst/>
          </a:prstGeom>
          <a:solidFill>
            <a:srgbClr val="FFFFFF"/>
          </a:solidFill>
          <a:ln w="12700" cmpd="sng">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9850" tIns="34925" rIns="69850" bIns="34925">
            <a:spAutoFit/>
          </a:bodyPr>
          <a:lstStyle>
            <a:lvl1pPr defTabSz="514350">
              <a:defRPr>
                <a:solidFill>
                  <a:schemeClr val="tx1"/>
                </a:solidFill>
                <a:latin typeface="Arial" panose="020B0604020202020204" pitchFamily="34" charset="0"/>
                <a:ea typeface="宋体" panose="02010600030101010101" pitchFamily="2" charset="-122"/>
              </a:defRPr>
            </a:lvl1pPr>
            <a:lvl2pPr marL="342900" defTabSz="514350">
              <a:defRPr>
                <a:solidFill>
                  <a:schemeClr val="tx1"/>
                </a:solidFill>
                <a:latin typeface="Arial" panose="020B0604020202020204" pitchFamily="34" charset="0"/>
                <a:ea typeface="宋体" panose="02010600030101010101" pitchFamily="2" charset="-122"/>
              </a:defRPr>
            </a:lvl2pPr>
            <a:lvl3pPr marL="685800" defTabSz="514350">
              <a:defRPr>
                <a:solidFill>
                  <a:schemeClr val="tx1"/>
                </a:solidFill>
                <a:latin typeface="Arial" panose="020B0604020202020204" pitchFamily="34" charset="0"/>
                <a:ea typeface="宋体" panose="02010600030101010101" pitchFamily="2" charset="-122"/>
              </a:defRPr>
            </a:lvl3pPr>
            <a:lvl4pPr marL="1028700" defTabSz="514350">
              <a:defRPr>
                <a:solidFill>
                  <a:schemeClr val="tx1"/>
                </a:solidFill>
                <a:latin typeface="Arial" panose="020B0604020202020204" pitchFamily="34" charset="0"/>
                <a:ea typeface="宋体" panose="02010600030101010101" pitchFamily="2" charset="-122"/>
              </a:defRPr>
            </a:lvl4pPr>
            <a:lvl5pPr marL="1371600" defTabSz="514350">
              <a:defRPr>
                <a:solidFill>
                  <a:schemeClr val="tx1"/>
                </a:solidFill>
                <a:latin typeface="Arial" panose="020B0604020202020204" pitchFamily="34" charset="0"/>
                <a:ea typeface="宋体" panose="02010600030101010101" pitchFamily="2" charset="-122"/>
              </a:defRPr>
            </a:lvl5pPr>
            <a:lvl6pPr marL="18288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860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432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00400" defTabSz="51435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000066"/>
                </a:solidFill>
                <a:ea typeface="黑体" panose="02010609060101010101" pitchFamily="49" charset="-122"/>
              </a:rPr>
              <a:t>外膜</a:t>
            </a:r>
          </a:p>
        </p:txBody>
      </p:sp>
      <p:sp>
        <p:nvSpPr>
          <p:cNvPr id="11660" name="AutoShape 396"/>
          <p:cNvSpPr>
            <a:spLocks noChangeArrowheads="1"/>
          </p:cNvSpPr>
          <p:nvPr/>
        </p:nvSpPr>
        <p:spPr bwMode="auto">
          <a:xfrm rot="17141373" flipV="1">
            <a:off x="6498432" y="2434432"/>
            <a:ext cx="2368550" cy="90487"/>
          </a:xfrm>
          <a:prstGeom prst="leftArrow">
            <a:avLst>
              <a:gd name="adj1" fmla="val 50000"/>
              <a:gd name="adj2" fmla="val 654390"/>
            </a:avLst>
          </a:prstGeom>
          <a:solidFill>
            <a:schemeClr val="tx1"/>
          </a:solidFill>
          <a:ln w="12700" cmpd="sng">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ctr" eaLnBrk="1" hangingPunct="1"/>
            <a:endParaRPr lang="en-US" altLang="zh-CN" sz="2800">
              <a:solidFill>
                <a:schemeClr val="accent1"/>
              </a:solidFill>
              <a:ea typeface="黑体" panose="02010609060101010101" pitchFamily="49" charset="-122"/>
            </a:endParaRPr>
          </a:p>
        </p:txBody>
      </p:sp>
      <p:pic>
        <p:nvPicPr>
          <p:cNvPr id="397" name="图片 396"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398" name="文本框 397"/>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sp>
        <p:nvSpPr>
          <p:cNvPr id="399" name="文本框 398"/>
          <p:cNvSpPr txBox="1"/>
          <p:nvPr/>
        </p:nvSpPr>
        <p:spPr>
          <a:xfrm>
            <a:off x="911225" y="283210"/>
            <a:ext cx="2314575" cy="398780"/>
          </a:xfrm>
          <a:prstGeom prst="rect">
            <a:avLst/>
          </a:prstGeom>
          <a:noFill/>
        </p:spPr>
        <p:txBody>
          <a:bodyPr wrap="square" rtlCol="0" anchor="t">
            <a:spAutoFit/>
          </a:bodyPr>
          <a:lstStyle/>
          <a:p>
            <a:r>
              <a:rPr lang="zh-CN" altLang="en-US" sz="1600" b="1" u="sng" dirty="0">
                <a:solidFill>
                  <a:srgbClr val="3D4795"/>
                </a:solidFill>
                <a:latin typeface="微软雅黑" panose="020B0503020204020204" charset="-122"/>
                <a:ea typeface="微软雅黑" panose="020B0503020204020204" charset="-122"/>
                <a:sym typeface="+mn-ea"/>
              </a:rPr>
              <a:t>武汉市新洲区人民医院</a:t>
            </a:r>
            <a:r>
              <a:rPr lang="en-US" altLang="zh-CN" sz="2000" b="1" u="sng" dirty="0">
                <a:solidFill>
                  <a:srgbClr val="3D4795"/>
                </a:solidFill>
                <a:latin typeface="微软雅黑" panose="020B0503020204020204" charset="-122"/>
                <a:ea typeface="微软雅黑" panose="020B0503020204020204" charset="-122"/>
                <a:sym typeface="+mn-ea"/>
              </a:rPr>
              <a:t> </a:t>
            </a:r>
            <a:r>
              <a:rPr lang="en-US" altLang="zh-CN" sz="1600" b="1" u="sng" dirty="0">
                <a:solidFill>
                  <a:srgbClr val="3D4795"/>
                </a:solidFill>
                <a:latin typeface="微软雅黑" panose="020B0503020204020204" charset="-122"/>
                <a:ea typeface="微软雅黑" panose="020B0503020204020204" charset="-122"/>
                <a:sym typeface="+mn-ea"/>
              </a:rPr>
              <a: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908810" y="961390"/>
            <a:ext cx="7211060" cy="1050290"/>
          </a:xfrm>
          <a:prstGeom prst="rect">
            <a:avLst/>
          </a:prstGeom>
          <a:noFill/>
        </p:spPr>
        <p:txBody>
          <a:bodyPr wrap="square" rtlCol="0">
            <a:spAutoFit/>
          </a:bodyPr>
          <a:lstStyle/>
          <a:p>
            <a:pPr marL="0" indent="0">
              <a:lnSpc>
                <a:spcPct val="130000"/>
              </a:lnSpc>
              <a:buFont typeface="Wingdings" panose="05000000000000000000" pitchFamily="2" charset="2"/>
              <a:buNone/>
            </a:pPr>
            <a:r>
              <a:rPr kumimoji="1" lang="en-US" altLang="zh-CN" sz="2400" b="1" dirty="0" smtClean="0">
                <a:latin typeface="微软雅黑" panose="020B0503020204020204" charset="-122"/>
                <a:ea typeface="微软雅黑" panose="020B0503020204020204" charset="-122"/>
                <a:sym typeface="+mn-ea"/>
              </a:rPr>
              <a:t>ACS</a:t>
            </a:r>
            <a:r>
              <a:rPr kumimoji="1" lang="zh-CN" altLang="en-US" sz="2400" b="1" dirty="0" smtClean="0">
                <a:latin typeface="微软雅黑" panose="020B0503020204020204" charset="-122"/>
                <a:ea typeface="微软雅黑" panose="020B0503020204020204" charset="-122"/>
                <a:sym typeface="+mn-ea"/>
              </a:rPr>
              <a:t>早期症状识别</a:t>
            </a:r>
            <a:endParaRPr kumimoji="1" lang="zh-CN" altLang="en-US" sz="2400" b="1" dirty="0" smtClean="0">
              <a:latin typeface="微软雅黑" panose="020B0503020204020204" charset="-122"/>
              <a:ea typeface="微软雅黑" panose="020B0503020204020204" charset="-122"/>
            </a:endParaRPr>
          </a:p>
          <a:p>
            <a:pPr marL="0" indent="0">
              <a:lnSpc>
                <a:spcPct val="130000"/>
              </a:lnSpc>
              <a:buFont typeface="Wingdings" panose="05000000000000000000" pitchFamily="2" charset="2"/>
              <a:buNone/>
            </a:pPr>
            <a:endParaRPr kumimoji="1" lang="zh-CN" altLang="en-US" sz="2400" b="1" dirty="0" smtClean="0">
              <a:latin typeface="微软雅黑" panose="020B0503020204020204" charset="-122"/>
              <a:ea typeface="微软雅黑" panose="020B0503020204020204" charset="-122"/>
              <a:sym typeface="+mn-ea"/>
            </a:endParaRPr>
          </a:p>
        </p:txBody>
      </p:sp>
      <p:sp>
        <p:nvSpPr>
          <p:cNvPr id="4" name="文本框 3"/>
          <p:cNvSpPr txBox="1"/>
          <p:nvPr/>
        </p:nvSpPr>
        <p:spPr>
          <a:xfrm>
            <a:off x="1908810" y="1591945"/>
            <a:ext cx="7818755" cy="3724096"/>
          </a:xfrm>
          <a:prstGeom prst="rect">
            <a:avLst/>
          </a:prstGeom>
          <a:noFill/>
        </p:spPr>
        <p:txBody>
          <a:bodyPr wrap="square" rtlCol="0">
            <a:spAutoFit/>
          </a:bodyPr>
          <a:lstStyle/>
          <a:p>
            <a:r>
              <a:rPr lang="en-US" altLang="zh-CN" sz="2800" dirty="0"/>
              <a:t>1</a:t>
            </a:r>
            <a:r>
              <a:rPr lang="zh-CN" altLang="en-US" sz="2800" dirty="0"/>
              <a:t>、症状：缺血性胸痛</a:t>
            </a:r>
          </a:p>
          <a:p>
            <a:r>
              <a:rPr lang="en-US" altLang="zh-CN" sz="2800" dirty="0" smtClean="0"/>
              <a:t>2</a:t>
            </a:r>
            <a:r>
              <a:rPr lang="zh-CN" altLang="en-US" sz="2800" dirty="0" smtClean="0"/>
              <a:t>、标准</a:t>
            </a:r>
            <a:r>
              <a:rPr lang="en-US" altLang="zh-CN" sz="2800" dirty="0"/>
              <a:t>12</a:t>
            </a:r>
            <a:r>
              <a:rPr lang="zh-CN" altLang="en-US" sz="2800" dirty="0"/>
              <a:t>导联心电图：</a:t>
            </a:r>
          </a:p>
          <a:p>
            <a:r>
              <a:rPr lang="zh-CN" altLang="en-US" sz="2800" dirty="0"/>
              <a:t> </a:t>
            </a:r>
            <a:r>
              <a:rPr lang="en-US" altLang="zh-CN" sz="2800" dirty="0"/>
              <a:t>             ST</a:t>
            </a:r>
            <a:r>
              <a:rPr lang="zh-CN" altLang="en-US" sz="2800" dirty="0"/>
              <a:t>段上抬</a:t>
            </a:r>
            <a:r>
              <a:rPr lang="en-US" altLang="zh-CN" sz="2800" dirty="0"/>
              <a:t> </a:t>
            </a:r>
            <a:r>
              <a:rPr lang="zh-CN" altLang="en-US" sz="2800" dirty="0"/>
              <a:t>、</a:t>
            </a:r>
            <a:r>
              <a:rPr lang="en-US" altLang="zh-CN" sz="2800" dirty="0"/>
              <a:t>ST</a:t>
            </a:r>
            <a:r>
              <a:rPr lang="zh-CN" altLang="en-US" sz="2800" dirty="0"/>
              <a:t>段下移、</a:t>
            </a:r>
            <a:r>
              <a:rPr lang="en-US" altLang="zh-CN" sz="2800" dirty="0"/>
              <a:t>T</a:t>
            </a:r>
            <a:r>
              <a:rPr lang="zh-CN" altLang="en-US" sz="2800" dirty="0"/>
              <a:t>波改变</a:t>
            </a:r>
          </a:p>
          <a:p>
            <a:r>
              <a:rPr lang="en-US" altLang="zh-CN" sz="2800" dirty="0" smtClean="0"/>
              <a:t>3</a:t>
            </a:r>
            <a:r>
              <a:rPr lang="zh-CN" altLang="en-US" sz="2800" dirty="0" smtClean="0"/>
              <a:t>、血清</a:t>
            </a:r>
            <a:r>
              <a:rPr lang="zh-CN" altLang="en-US" sz="2800" dirty="0"/>
              <a:t>心肌标记物：</a:t>
            </a:r>
          </a:p>
          <a:p>
            <a:r>
              <a:rPr lang="en-US" altLang="zh-CN" sz="2800" dirty="0"/>
              <a:t>              </a:t>
            </a:r>
            <a:r>
              <a:rPr lang="zh-CN" altLang="en-US" sz="2800" dirty="0"/>
              <a:t>肌钙蛋白</a:t>
            </a:r>
            <a:r>
              <a:rPr lang="zh-CN" altLang="en-US" sz="2400" dirty="0"/>
              <a:t>（心肌细胞坏死的直接证据）</a:t>
            </a:r>
          </a:p>
          <a:p>
            <a:r>
              <a:rPr lang="en-US" altLang="zh-CN" sz="2400" dirty="0"/>
              <a:t>                         </a:t>
            </a:r>
            <a:r>
              <a:rPr lang="zh-CN" altLang="en-US" sz="2400" dirty="0"/>
              <a:t>出现时间：</a:t>
            </a:r>
            <a:r>
              <a:rPr lang="en-US" altLang="zh-CN" sz="2400" dirty="0"/>
              <a:t>2~4</a:t>
            </a:r>
            <a:r>
              <a:rPr lang="zh-CN" altLang="en-US" sz="2400" dirty="0"/>
              <a:t>小时</a:t>
            </a:r>
          </a:p>
          <a:p>
            <a:r>
              <a:rPr lang="en-US" altLang="zh-CN" sz="2400" dirty="0"/>
              <a:t>                         </a:t>
            </a:r>
            <a:r>
              <a:rPr lang="zh-CN" altLang="en-US" sz="2400" dirty="0"/>
              <a:t>敏感时间：</a:t>
            </a:r>
            <a:r>
              <a:rPr lang="en-US" altLang="zh-CN" sz="2400" dirty="0"/>
              <a:t>8~12</a:t>
            </a:r>
            <a:r>
              <a:rPr lang="zh-CN" altLang="en-US" sz="2400" dirty="0"/>
              <a:t>小时</a:t>
            </a:r>
          </a:p>
          <a:p>
            <a:r>
              <a:rPr lang="en-US" altLang="zh-CN" sz="2400" dirty="0"/>
              <a:t>                         </a:t>
            </a:r>
            <a:r>
              <a:rPr lang="zh-CN" altLang="en-US" sz="2400" dirty="0"/>
              <a:t>峰值时间：</a:t>
            </a:r>
            <a:r>
              <a:rPr lang="en-US" altLang="zh-CN" sz="2400" dirty="0"/>
              <a:t>10~24</a:t>
            </a:r>
            <a:r>
              <a:rPr lang="zh-CN" altLang="en-US" sz="2400" dirty="0"/>
              <a:t>小时</a:t>
            </a:r>
          </a:p>
          <a:p>
            <a:r>
              <a:rPr lang="en-US" altLang="zh-CN" sz="2400" dirty="0"/>
              <a:t>                         </a:t>
            </a:r>
            <a:r>
              <a:rPr lang="zh-CN" altLang="en-US" sz="2400" dirty="0"/>
              <a:t>持续时间：</a:t>
            </a:r>
            <a:r>
              <a:rPr lang="en-US" altLang="zh-CN" sz="2400" dirty="0"/>
              <a:t>5~14</a:t>
            </a:r>
            <a:r>
              <a:rPr lang="zh-CN" altLang="en-US" sz="2400" dirty="0"/>
              <a:t>天</a:t>
            </a: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a:off x="1859915" y="877570"/>
            <a:ext cx="5179060" cy="1076325"/>
          </a:xfrm>
          <a:prstGeom prst="rect">
            <a:avLst/>
          </a:prstGeom>
          <a:noFill/>
        </p:spPr>
        <p:txBody>
          <a:bodyPr wrap="square" rtlCol="0">
            <a:spAutoFit/>
          </a:bodyPr>
          <a:lstStyle/>
          <a:p>
            <a:endParaRPr lang="zh-CN" altLang="en-US" sz="3200" b="1"/>
          </a:p>
          <a:p>
            <a:r>
              <a:rPr lang="en-US" altLang="zh-CN" sz="3200" b="1"/>
              <a:t> </a:t>
            </a:r>
            <a:endParaRPr lang="zh-CN" altLang="en-US" sz="3200" b="1"/>
          </a:p>
        </p:txBody>
      </p:sp>
      <p:sp>
        <p:nvSpPr>
          <p:cNvPr id="7" name="文本框 6"/>
          <p:cNvSpPr txBox="1"/>
          <p:nvPr/>
        </p:nvSpPr>
        <p:spPr>
          <a:xfrm>
            <a:off x="1908810" y="961390"/>
            <a:ext cx="7211060" cy="593239"/>
          </a:xfrm>
          <a:prstGeom prst="rect">
            <a:avLst/>
          </a:prstGeom>
          <a:noFill/>
        </p:spPr>
        <p:txBody>
          <a:bodyPr wrap="square" rtlCol="0">
            <a:spAutoFit/>
          </a:bodyPr>
          <a:lstStyle/>
          <a:p>
            <a:pPr>
              <a:lnSpc>
                <a:spcPct val="130000"/>
              </a:lnSpc>
            </a:pPr>
            <a:r>
              <a:rPr lang="zh-CN" altLang="en-US" sz="2800" b="1" dirty="0" smtClean="0">
                <a:solidFill>
                  <a:srgbClr val="000000"/>
                </a:solidFill>
                <a:ea typeface="楷体_GB2312" pitchFamily="1" charset="-122"/>
              </a:rPr>
              <a:t>缺血性胸痛特点：</a:t>
            </a:r>
            <a:r>
              <a:rPr lang="zh-CN" altLang="zh-CN" sz="2800" b="1" dirty="0" smtClean="0">
                <a:solidFill>
                  <a:srgbClr val="000000"/>
                </a:solidFill>
                <a:ea typeface="楷体_GB2312" pitchFamily="1" charset="-122"/>
              </a:rPr>
              <a:t>（</a:t>
            </a:r>
            <a:r>
              <a:rPr lang="zh-CN" altLang="zh-CN" sz="2800" b="1" dirty="0">
                <a:solidFill>
                  <a:srgbClr val="000000"/>
                </a:solidFill>
                <a:ea typeface="楷体_GB2312" pitchFamily="1" charset="-122"/>
              </a:rPr>
              <a:t>部位）</a:t>
            </a:r>
            <a:endParaRPr kumimoji="1" lang="zh-CN" altLang="en-US" sz="2800" b="1" dirty="0" smtClean="0">
              <a:latin typeface="微软雅黑" panose="020B0503020204020204" charset="-122"/>
              <a:ea typeface="微软雅黑" panose="020B0503020204020204" charset="-122"/>
              <a:sym typeface="+mn-ea"/>
            </a:endParaRPr>
          </a:p>
        </p:txBody>
      </p:sp>
      <p:sp>
        <p:nvSpPr>
          <p:cNvPr id="9" name="矩形 8"/>
          <p:cNvSpPr/>
          <p:nvPr/>
        </p:nvSpPr>
        <p:spPr>
          <a:xfrm>
            <a:off x="2423592" y="1638449"/>
            <a:ext cx="6720408" cy="3539430"/>
          </a:xfrm>
          <a:prstGeom prst="rect">
            <a:avLst/>
          </a:prstGeom>
        </p:spPr>
        <p:txBody>
          <a:bodyPr wrap="square">
            <a:spAutoFit/>
          </a:bodyPr>
          <a:lstStyle/>
          <a:p>
            <a:r>
              <a:rPr lang="en-US" altLang="zh-CN" sz="2800" b="1" dirty="0" smtClean="0">
                <a:solidFill>
                  <a:srgbClr val="000000"/>
                </a:solidFill>
                <a:ea typeface="楷体_GB2312" pitchFamily="1" charset="-122"/>
              </a:rPr>
              <a:t>        </a:t>
            </a:r>
            <a:r>
              <a:rPr lang="zh-CN" altLang="zh-CN" sz="2800" dirty="0" smtClean="0">
                <a:solidFill>
                  <a:srgbClr val="000000"/>
                </a:solidFill>
                <a:latin typeface="宋体" panose="02010600030101010101" pitchFamily="2" charset="-122"/>
              </a:rPr>
              <a:t>典型</a:t>
            </a:r>
            <a:r>
              <a:rPr lang="zh-CN" altLang="zh-CN" sz="2800" dirty="0">
                <a:solidFill>
                  <a:srgbClr val="000000"/>
                </a:solidFill>
                <a:latin typeface="宋体" panose="02010600030101010101" pitchFamily="2" charset="-122"/>
              </a:rPr>
              <a:t>部位位于胸骨后、左胸前区，范围约拳头大小，也可遍及前胸，可放射至咽部、牙龈、下颌、左肩、左上肢内侧直至无名指、小指，有时上腹部或剑突处压榨性疼痛。每次发作疼痛部位常常相对固定。</a:t>
            </a:r>
          </a:p>
          <a:p>
            <a:r>
              <a:rPr lang="zh-CN" altLang="zh-CN" sz="2800" dirty="0">
                <a:solidFill>
                  <a:srgbClr val="000000"/>
                </a:solidFill>
                <a:latin typeface="宋体" panose="02010600030101010101" pitchFamily="2" charset="-122"/>
              </a:rPr>
              <a:t>　　　如疼痛位置多变或呈点状、线状分布，不支持缺血性胸痛</a:t>
            </a:r>
            <a:r>
              <a:rPr lang="zh-CN" altLang="zh-CN" sz="2800" dirty="0">
                <a:latin typeface="宋体" panose="02010600030101010101" pitchFamily="2" charset="-122"/>
              </a:rPr>
              <a:t>。</a:t>
            </a:r>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1225" y="283210"/>
            <a:ext cx="2314575" cy="398780"/>
          </a:xfrm>
          <a:prstGeom prst="rect">
            <a:avLst/>
          </a:prstGeom>
          <a:noFill/>
        </p:spPr>
        <p:txBody>
          <a:bodyPr wrap="square" rtlCol="0" anchor="t">
            <a:spAutoFit/>
          </a:bodyPr>
          <a:lstStyle/>
          <a:p>
            <a:r>
              <a:rPr lang="zh-CN" altLang="en-US" sz="1600" b="1" u="sng">
                <a:solidFill>
                  <a:srgbClr val="3D4795"/>
                </a:solidFill>
                <a:latin typeface="微软雅黑" panose="020B0503020204020204" charset="-122"/>
                <a:ea typeface="微软雅黑" panose="020B0503020204020204" charset="-122"/>
                <a:sym typeface="+mn-ea"/>
              </a:rPr>
              <a:t>武汉市新洲区人民医院</a:t>
            </a:r>
            <a:r>
              <a:rPr lang="en-US" altLang="zh-CN" sz="2000" b="1" u="sng">
                <a:solidFill>
                  <a:srgbClr val="3D4795"/>
                </a:solidFill>
                <a:latin typeface="微软雅黑" panose="020B0503020204020204" charset="-122"/>
                <a:ea typeface="微软雅黑" panose="020B0503020204020204" charset="-122"/>
                <a:sym typeface="+mn-ea"/>
              </a:rPr>
              <a:t> </a:t>
            </a:r>
            <a:r>
              <a:rPr lang="en-US" altLang="zh-CN" sz="1600" b="1" u="sng">
                <a:solidFill>
                  <a:srgbClr val="3D4795"/>
                </a:solidFill>
                <a:latin typeface="微软雅黑" panose="020B0503020204020204" charset="-122"/>
                <a:ea typeface="微软雅黑" panose="020B0503020204020204" charset="-122"/>
                <a:sym typeface="+mn-ea"/>
              </a:rPr>
              <a:t>         </a:t>
            </a:r>
          </a:p>
        </p:txBody>
      </p:sp>
      <p:sp>
        <p:nvSpPr>
          <p:cNvPr id="5" name="文本框 4"/>
          <p:cNvSpPr txBox="1"/>
          <p:nvPr/>
        </p:nvSpPr>
        <p:spPr>
          <a:xfrm>
            <a:off x="968375" y="548640"/>
            <a:ext cx="2130425" cy="337185"/>
          </a:xfrm>
          <a:prstGeom prst="rect">
            <a:avLst/>
          </a:prstGeom>
          <a:noFill/>
        </p:spPr>
        <p:txBody>
          <a:bodyPr wrap="square" rtlCol="0" anchor="t">
            <a:spAutoFit/>
          </a:bodyPr>
          <a:lstStyle/>
          <a:p>
            <a:pPr algn="ctr">
              <a:buClrTx/>
              <a:buSzTx/>
              <a:buFontTx/>
            </a:pP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尚德</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精医</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求实</a:t>
            </a:r>
            <a:r>
              <a:rPr lang="en-US" altLang="zh-CN" sz="1600">
                <a:solidFill>
                  <a:srgbClr val="3D4795"/>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rgbClr val="3D4795"/>
                </a:solidFill>
                <a:latin typeface="微软雅黑" panose="020B0503020204020204" charset="-122"/>
                <a:ea typeface="微软雅黑" panose="020B0503020204020204" charset="-122"/>
                <a:cs typeface="微软雅黑" panose="020B0503020204020204" charset="-122"/>
                <a:sym typeface="+mn-ea"/>
              </a:rPr>
              <a:t>创新</a:t>
            </a:r>
          </a:p>
        </p:txBody>
      </p:sp>
      <p:pic>
        <p:nvPicPr>
          <p:cNvPr id="6" name="图片 5" descr="院徽 矢量图"/>
          <p:cNvPicPr>
            <a:picLocks noChangeAspect="1"/>
          </p:cNvPicPr>
          <p:nvPr/>
        </p:nvPicPr>
        <p:blipFill>
          <a:blip r:embed="rId3" cstate="print"/>
          <a:srcRect l="16325" t="17977" r="15349" b="23692"/>
          <a:stretch>
            <a:fillRect/>
          </a:stretch>
        </p:blipFill>
        <p:spPr>
          <a:xfrm>
            <a:off x="0" y="188595"/>
            <a:ext cx="968375" cy="830580"/>
          </a:xfrm>
          <a:prstGeom prst="rect">
            <a:avLst/>
          </a:prstGeom>
        </p:spPr>
      </p:pic>
      <p:sp>
        <p:nvSpPr>
          <p:cNvPr id="8" name="文本框 7"/>
          <p:cNvSpPr txBox="1"/>
          <p:nvPr/>
        </p:nvSpPr>
        <p:spPr>
          <a:xfrm rot="10800000" flipV="1">
            <a:off x="1878150" y="1909852"/>
            <a:ext cx="7272807" cy="2062103"/>
          </a:xfrm>
          <a:prstGeom prst="rect">
            <a:avLst/>
          </a:prstGeom>
          <a:noFill/>
        </p:spPr>
        <p:txBody>
          <a:bodyPr wrap="square" rtlCol="0">
            <a:spAutoFit/>
          </a:bodyPr>
          <a:lstStyle/>
          <a:p>
            <a:r>
              <a:rPr lang="en-US" altLang="zh-CN" sz="3200" dirty="0" smtClean="0">
                <a:solidFill>
                  <a:srgbClr val="000000"/>
                </a:solidFill>
                <a:ea typeface="楷体_GB2312" pitchFamily="1" charset="-122"/>
              </a:rPr>
              <a:t>       </a:t>
            </a:r>
            <a:r>
              <a:rPr lang="zh-CN" altLang="zh-CN" sz="3200" dirty="0" smtClean="0">
                <a:solidFill>
                  <a:srgbClr val="000000"/>
                </a:solidFill>
                <a:ea typeface="楷体_GB2312" pitchFamily="1" charset="-122"/>
              </a:rPr>
              <a:t>为</a:t>
            </a:r>
            <a:r>
              <a:rPr lang="zh-CN" altLang="zh-CN" sz="3200" dirty="0">
                <a:solidFill>
                  <a:srgbClr val="000000"/>
                </a:solidFill>
                <a:ea typeface="楷体_GB2312" pitchFamily="1" charset="-122"/>
              </a:rPr>
              <a:t>一种钝痛，多为压迫、憋闷、紧缩、烧灼等不适感。</a:t>
            </a:r>
          </a:p>
          <a:p>
            <a:r>
              <a:rPr lang="zh-CN" altLang="zh-CN" sz="3200" dirty="0">
                <a:solidFill>
                  <a:srgbClr val="000000"/>
                </a:solidFill>
                <a:ea typeface="楷体_GB2312" pitchFamily="1" charset="-122"/>
              </a:rPr>
              <a:t>　　　重度发作时可大汗、焦虑、恐惧、濒死感。</a:t>
            </a:r>
          </a:p>
        </p:txBody>
      </p:sp>
      <p:sp>
        <p:nvSpPr>
          <p:cNvPr id="7" name="文本框 6"/>
          <p:cNvSpPr txBox="1"/>
          <p:nvPr/>
        </p:nvSpPr>
        <p:spPr>
          <a:xfrm>
            <a:off x="1908810" y="961390"/>
            <a:ext cx="7211060" cy="652486"/>
          </a:xfrm>
          <a:prstGeom prst="rect">
            <a:avLst/>
          </a:prstGeom>
          <a:noFill/>
        </p:spPr>
        <p:txBody>
          <a:bodyPr wrap="square" rtlCol="0">
            <a:spAutoFit/>
          </a:bodyPr>
          <a:lstStyle/>
          <a:p>
            <a:pPr>
              <a:lnSpc>
                <a:spcPct val="130000"/>
              </a:lnSpc>
            </a:pPr>
            <a:r>
              <a:rPr lang="zh-CN" altLang="en-US" sz="2800" b="1" dirty="0" smtClean="0">
                <a:solidFill>
                  <a:srgbClr val="000000"/>
                </a:solidFill>
                <a:ea typeface="楷体_GB2312" pitchFamily="1" charset="-122"/>
              </a:rPr>
              <a:t>缺血性胸痛特点：</a:t>
            </a:r>
            <a:r>
              <a:rPr lang="zh-CN" altLang="zh-CN" sz="2800" b="1" dirty="0" smtClean="0">
                <a:solidFill>
                  <a:srgbClr val="000000"/>
                </a:solidFill>
                <a:ea typeface="楷体_GB2312" pitchFamily="1" charset="-122"/>
              </a:rPr>
              <a:t>（</a:t>
            </a:r>
            <a:r>
              <a:rPr lang="zh-CN" altLang="en-US" sz="2800" b="1" dirty="0" smtClean="0">
                <a:solidFill>
                  <a:srgbClr val="000000"/>
                </a:solidFill>
                <a:ea typeface="楷体_GB2312" pitchFamily="1" charset="-122"/>
              </a:rPr>
              <a:t>性质</a:t>
            </a:r>
            <a:r>
              <a:rPr lang="zh-CN" altLang="zh-CN" sz="2800" b="1" dirty="0" smtClean="0">
                <a:solidFill>
                  <a:srgbClr val="000000"/>
                </a:solidFill>
                <a:ea typeface="楷体_GB2312" pitchFamily="1" charset="-122"/>
              </a:rPr>
              <a:t>）</a:t>
            </a:r>
            <a:endParaRPr kumimoji="1" lang="zh-CN" altLang="en-US" sz="2800" b="1" dirty="0" smtClean="0">
              <a:latin typeface="微软雅黑" panose="020B0503020204020204" charset="-122"/>
              <a:ea typeface="微软雅黑" panose="020B0503020204020204" charset="-122"/>
              <a:sym typeface="+mn-ea"/>
            </a:endParaRPr>
          </a:p>
        </p:txBody>
      </p:sp>
      <p:sp>
        <p:nvSpPr>
          <p:cNvPr id="9" name="矩形 8"/>
          <p:cNvSpPr/>
          <p:nvPr/>
        </p:nvSpPr>
        <p:spPr>
          <a:xfrm>
            <a:off x="2423592" y="1638449"/>
            <a:ext cx="6720408" cy="461665"/>
          </a:xfrm>
          <a:prstGeom prst="rect">
            <a:avLst/>
          </a:prstGeom>
        </p:spPr>
        <p:txBody>
          <a:bodyPr wrap="square">
            <a:spAutoFit/>
          </a:bodyPr>
          <a:lstStyle/>
          <a:p>
            <a:r>
              <a:rPr lang="en-US" altLang="zh-CN" sz="2400" b="1" dirty="0" smtClean="0">
                <a:solidFill>
                  <a:srgbClr val="000000"/>
                </a:solidFill>
                <a:ea typeface="楷体_GB2312" pitchFamily="1" charset="-122"/>
              </a:rPr>
              <a:t>        </a:t>
            </a:r>
            <a:endParaRPr lang="zh-CN" altLang="zh-CN" sz="2400" b="1" dirty="0"/>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TI1NDA3MzFhYjIwZGVlNGNkOGM5NWU4NzRiYWU0MWMifQ=="/>
  <p:tag name="KSO_WPP_MARK_KEY" val="21ef39b9-b601-4eaa-9e91-6e8597a6bc9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BK_DARK_LIGHT" val="2"/>
  <p:tag name="KSO_WM_UNIT_SUBTYPE" val="h"/>
  <p:tag name="KSO_WM_UNIT_TYPE" val="i"/>
  <p:tag name="KSO_WM_UNIT_INDEX" val="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1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2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3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4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52.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53.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54.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55.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56.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57.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58.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59.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61.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62.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63.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64.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65.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66.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67.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68.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69.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71.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72.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73.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74.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75.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76.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77.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78.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79.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81.xml><?xml version="1.0" encoding="utf-8"?>
<p:tagLst xmlns:a="http://schemas.openxmlformats.org/drawingml/2006/main" xmlns:r="http://schemas.openxmlformats.org/officeDocument/2006/relationships" xmlns:p="http://schemas.openxmlformats.org/presentationml/2006/main">
  <p:tag name="MH" val="20170424162409"/>
  <p:tag name="MH_LIBRARY" val="GRAPHIC"/>
  <p:tag name="MH_TYPE" val="SubTitle"/>
  <p:tag name="MH_ORDER" val="1"/>
</p:tagLst>
</file>

<file path=ppt/tags/tag182.xml><?xml version="1.0" encoding="utf-8"?>
<p:tagLst xmlns:a="http://schemas.openxmlformats.org/drawingml/2006/main" xmlns:r="http://schemas.openxmlformats.org/officeDocument/2006/relationships" xmlns:p="http://schemas.openxmlformats.org/presentationml/2006/main">
  <p:tag name="MH" val="20170424162409"/>
  <p:tag name="MH_LIBRARY" val="GRAPHIC"/>
  <p:tag name="MH_TYPE" val="Text"/>
  <p:tag name="MH_ORDER" val="1"/>
</p:tagLst>
</file>

<file path=ppt/tags/tag183.xml><?xml version="1.0" encoding="utf-8"?>
<p:tagLst xmlns:a="http://schemas.openxmlformats.org/drawingml/2006/main" xmlns:r="http://schemas.openxmlformats.org/officeDocument/2006/relationships" xmlns:p="http://schemas.openxmlformats.org/presentationml/2006/main">
  <p:tag name="MH" val="20170424163330"/>
  <p:tag name="MH_LIBRARY" val="GRAPHIC"/>
  <p:tag name="MH_TYPE" val="SubTitle"/>
  <p:tag name="MH_ORDER" val="1"/>
</p:tagLst>
</file>

<file path=ppt/tags/tag184.xml><?xml version="1.0" encoding="utf-8"?>
<p:tagLst xmlns:a="http://schemas.openxmlformats.org/drawingml/2006/main" xmlns:r="http://schemas.openxmlformats.org/officeDocument/2006/relationships" xmlns:p="http://schemas.openxmlformats.org/presentationml/2006/main">
  <p:tag name="MH" val="20170424163330"/>
  <p:tag name="MH_LIBRARY" val="GRAPHIC"/>
  <p:tag name="MH_TYPE" val="SubTitle"/>
  <p:tag name="MH_ORDER" val="2"/>
</p:tagLst>
</file>

<file path=ppt/tags/tag185.xml><?xml version="1.0" encoding="utf-8"?>
<p:tagLst xmlns:a="http://schemas.openxmlformats.org/drawingml/2006/main" xmlns:r="http://schemas.openxmlformats.org/officeDocument/2006/relationships" xmlns:p="http://schemas.openxmlformats.org/presentationml/2006/main">
  <p:tag name="MH" val="20170424165228"/>
  <p:tag name="MH_LIBRARY" val="GRAPHIC"/>
  <p:tag name="MH_TYPE" val="Desc"/>
  <p:tag name="MH_ORDER" val="1"/>
</p:tagLst>
</file>

<file path=ppt/tags/tag186.xml><?xml version="1.0" encoding="utf-8"?>
<p:tagLst xmlns:a="http://schemas.openxmlformats.org/drawingml/2006/main" xmlns:r="http://schemas.openxmlformats.org/officeDocument/2006/relationships" xmlns:p="http://schemas.openxmlformats.org/presentationml/2006/main">
  <p:tag name="MH" val="20170424165228"/>
  <p:tag name="MH_LIBRARY" val="GRAPHIC"/>
  <p:tag name="MH_TYPE" val="Text"/>
  <p:tag name="MH_ORDER" val="1"/>
</p:tagLst>
</file>

<file path=ppt/tags/tag187.xml><?xml version="1.0" encoding="utf-8"?>
<p:tagLst xmlns:a="http://schemas.openxmlformats.org/drawingml/2006/main" xmlns:r="http://schemas.openxmlformats.org/officeDocument/2006/relationships" xmlns:p="http://schemas.openxmlformats.org/presentationml/2006/main">
  <p:tag name="MH" val="20170424165228"/>
  <p:tag name="MH_LIBRARY" val="GRAPHIC"/>
  <p:tag name="MH_TYPE" val="Text"/>
  <p:tag name="MH_ORDER" val="2"/>
</p:tagLst>
</file>

<file path=ppt/tags/tag188.xml><?xml version="1.0" encoding="utf-8"?>
<p:tagLst xmlns:a="http://schemas.openxmlformats.org/drawingml/2006/main" xmlns:r="http://schemas.openxmlformats.org/officeDocument/2006/relationships" xmlns:p="http://schemas.openxmlformats.org/presentationml/2006/main">
  <p:tag name="MH" val="20170424165228"/>
  <p:tag name="MH_LIBRARY" val="GRAPHIC"/>
  <p:tag name="MH_TYPE" val="Text"/>
  <p:tag name="MH_ORDER" val="3"/>
</p:tagLst>
</file>

<file path=ppt/tags/tag189.xml><?xml version="1.0" encoding="utf-8"?>
<p:tagLst xmlns:a="http://schemas.openxmlformats.org/drawingml/2006/main" xmlns:r="http://schemas.openxmlformats.org/officeDocument/2006/relationships" xmlns:p="http://schemas.openxmlformats.org/presentationml/2006/main">
  <p:tag name="MH" val="20170424165228"/>
  <p:tag name="MH_LIBRARY" val="GRAPHIC"/>
  <p:tag name="MH_TYPE" val="Text"/>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MH" val="20170424165228"/>
  <p:tag name="MH_LIBRARY" val="GRAPHIC"/>
  <p:tag name="MH_TYPE" val="Text"/>
  <p:tag name="MH_ORDER" val="5"/>
</p:tagLst>
</file>

<file path=ppt/tags/tag191.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92.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93.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94.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95.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96.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97.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98.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199.xml><?xml version="1.0" encoding="utf-8"?>
<p:tagLst xmlns:a="http://schemas.openxmlformats.org/drawingml/2006/main" xmlns:r="http://schemas.openxmlformats.org/officeDocument/2006/relationships" xmlns:p="http://schemas.openxmlformats.org/presentationml/2006/main">
  <p:tag name="KSO_WM_SLIDE_BK_DARK_LIGHT" val="2"/>
  <p:tag name="KSO_WM_SLIDE_BACKGROUND_TYPE" val="general"/>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MH" val="20170425093911"/>
  <p:tag name="MH_LIBRARY" val="GRAPHIC"/>
  <p:tag name="MH_ORDER" val="Straight Connector 15"/>
</p:tagLst>
</file>

<file path=ppt/tags/tag201.xml><?xml version="1.0" encoding="utf-8"?>
<p:tagLst xmlns:a="http://schemas.openxmlformats.org/drawingml/2006/main" xmlns:r="http://schemas.openxmlformats.org/officeDocument/2006/relationships" xmlns:p="http://schemas.openxmlformats.org/presentationml/2006/main">
  <p:tag name="MH" val="20170425093911"/>
  <p:tag name="MH_LIBRARY" val="GRAPHIC"/>
  <p:tag name="MH_ORDER" val="Straight Connector 13"/>
</p:tagLst>
</file>

<file path=ppt/tags/tag202.xml><?xml version="1.0" encoding="utf-8"?>
<p:tagLst xmlns:a="http://schemas.openxmlformats.org/drawingml/2006/main" xmlns:r="http://schemas.openxmlformats.org/officeDocument/2006/relationships" xmlns:p="http://schemas.openxmlformats.org/presentationml/2006/main">
  <p:tag name="MH" val="20170425093911"/>
  <p:tag name="MH_LIBRARY" val="GRAPHIC"/>
  <p:tag name="MH_ORDER" val="Straight Connector 37"/>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UNIT_HIGHLIGHT" val="0"/>
  <p:tag name="KSO_WM_UNIT_COMPATIBLE" val="0"/>
  <p:tag name="KSO_WM_UNIT_DIAGRAM_ISNUMVISUAL" val="0"/>
  <p:tag name="KSO_WM_UNIT_DIAGRAM_ISREFERUNIT" val="0"/>
  <p:tag name="KSO_WM_UNIT_ID" val="_0**"/>
  <p:tag name="KSO_WM_UNIT_LAYERLEVEL" val="1"/>
  <p:tag name="KSO_WM_BEAUTIFY_FLAG" val="#wm#"/>
  <p:tag name="KSO_WM_TEMPLATE_CATEGORY" val="custom"/>
  <p:tag name="KSO_WM_TEMPLATE_INDEX" val="20180492"/>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UNIT_HIGHLIGHT" val="0"/>
  <p:tag name="KSO_WM_UNIT_COMPATIBLE" val="0"/>
  <p:tag name="KSO_WM_UNIT_DIAGRAM_ISNUMVISUAL" val="0"/>
  <p:tag name="KSO_WM_UNIT_DIAGRAM_ISREFERUNIT" val="0"/>
  <p:tag name="KSO_WM_UNIT_ID" val="_0**"/>
  <p:tag name="KSO_WM_UNIT_LAYERLEVEL" val="1"/>
  <p:tag name="KSO_WM_BEAUTIFY_FLAG" val="#wm#"/>
  <p:tag name="KSO_WM_TEMPLATE_CATEGORY" val="custom"/>
  <p:tag name="KSO_WM_TEMPLATE_INDEX" val="20180492"/>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COMBINE_RELATE_SLIDE_ID" val="background20177227_1"/>
  <p:tag name="KSO_WM_TEMPLATE_CATEGORY" val="custom"/>
  <p:tag name="KSO_WM_TEMPLATE_INDEX" val="20180492"/>
  <p:tag name="KSO_WM_TEMPLATE_SUBCATEGORY" val="0"/>
  <p:tag name="KSO_WM_TEMPLATE_THUMBS_INDEX" val="1、2、4、5、10、11、16、21、28、29、32、33"/>
  <p:tag name="KSO_WM_TEMPLATE_MASTER_TYPE" val="1"/>
  <p:tag name="KSO_WM_TEMPLATE_COLOR_TYPE" val="0"/>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heme/theme1.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20180492">
      <a:dk1>
        <a:srgbClr val="000000"/>
      </a:dk1>
      <a:lt1>
        <a:srgbClr val="FFFFFF"/>
      </a:lt1>
      <a:dk2>
        <a:srgbClr val="F1F9FD"/>
      </a:dk2>
      <a:lt2>
        <a:srgbClr val="FFFFFF"/>
      </a:lt2>
      <a:accent1>
        <a:srgbClr val="3BADE0"/>
      </a:accent1>
      <a:accent2>
        <a:srgbClr val="65A1D3"/>
      </a:accent2>
      <a:accent3>
        <a:srgbClr val="8395C6"/>
      </a:accent3>
      <a:accent4>
        <a:srgbClr val="3DC6CA"/>
      </a:accent4>
      <a:accent5>
        <a:srgbClr val="3ECDC2"/>
      </a:accent5>
      <a:accent6>
        <a:srgbClr val="3FD5BA"/>
      </a:accent6>
      <a:hlink>
        <a:srgbClr val="0000FF"/>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TotalTime>
  <Words>2494</Words>
  <Application>Microsoft Office PowerPoint</Application>
  <PresentationFormat>宽屏</PresentationFormat>
  <Paragraphs>335</Paragraphs>
  <Slides>51</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51</vt:i4>
      </vt:variant>
    </vt:vector>
  </HeadingPairs>
  <TitlesOfParts>
    <vt:vector size="60" baseType="lpstr">
      <vt:lpstr>黑体</vt:lpstr>
      <vt:lpstr>楷体_GB2312</vt:lpstr>
      <vt:lpstr>宋体</vt:lpstr>
      <vt:lpstr>微软雅黑</vt:lpstr>
      <vt:lpstr>Arial</vt:lpstr>
      <vt:lpstr>Arial Black</vt:lpstr>
      <vt:lpstr>Wingdings</vt:lpstr>
      <vt:lpstr>1_默认设计模板</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Lucifer</cp:lastModifiedBy>
  <cp:revision>253</cp:revision>
  <dcterms:created xsi:type="dcterms:W3CDTF">2021-09-30T09:35:00Z</dcterms:created>
  <dcterms:modified xsi:type="dcterms:W3CDTF">2023-07-03T12:14:15Z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2052-11.1.0.12302</vt:lpwstr>
  </property>
  <property fmtid="{D5CDD505-2E9C-101B-9397-08002B2CF9AE}" pid="3" name="ICV">
    <vt:lpwstr>3AB1123C82C947A79570B43E54D1C50A</vt:lpwstr>
  </property>
</Properties>
</file>